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6" r:id="rId3"/>
    <p:sldId id="269" r:id="rId4"/>
    <p:sldId id="258" r:id="rId5"/>
    <p:sldId id="257" r:id="rId6"/>
    <p:sldId id="260" r:id="rId7"/>
    <p:sldId id="261" r:id="rId8"/>
    <p:sldId id="266" r:id="rId9"/>
    <p:sldId id="259" r:id="rId10"/>
    <p:sldId id="262" r:id="rId11"/>
    <p:sldId id="265" r:id="rId12"/>
    <p:sldId id="267" r:id="rId13"/>
    <p:sldId id="286" r:id="rId14"/>
    <p:sldId id="271" r:id="rId15"/>
    <p:sldId id="275" r:id="rId16"/>
    <p:sldId id="276" r:id="rId17"/>
    <p:sldId id="274" r:id="rId18"/>
    <p:sldId id="277" r:id="rId19"/>
    <p:sldId id="278" r:id="rId20"/>
    <p:sldId id="273" r:id="rId21"/>
    <p:sldId id="282" r:id="rId22"/>
    <p:sldId id="281" r:id="rId23"/>
    <p:sldId id="279" r:id="rId24"/>
    <p:sldId id="280" r:id="rId25"/>
    <p:sldId id="287" r:id="rId26"/>
    <p:sldId id="283" r:id="rId27"/>
    <p:sldId id="272" r:id="rId28"/>
    <p:sldId id="284" r:id="rId29"/>
    <p:sldId id="263" r:id="rId30"/>
    <p:sldId id="264" r:id="rId31"/>
    <p:sldId id="270" r:id="rId32"/>
    <p:sldId id="591" r:id="rId33"/>
    <p:sldId id="590" r:id="rId34"/>
    <p:sldId id="592" r:id="rId35"/>
  </p:sldIdLst>
  <p:sldSz cx="2437765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pos="76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EDDE4"/>
    <a:srgbClr val="BC121A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877" autoAdjust="0"/>
    <p:restoredTop sz="94660"/>
  </p:normalViewPr>
  <p:slideViewPr>
    <p:cSldViewPr snapToGrid="0" showGuides="1">
      <p:cViewPr varScale="1">
        <p:scale>
          <a:sx n="57" d="100"/>
          <a:sy n="57" d="100"/>
        </p:scale>
        <p:origin x="324" y="114"/>
      </p:cViewPr>
      <p:guideLst>
        <p:guide orient="horz" pos="4320"/>
        <p:guide pos="767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2">
                  <a:lumMod val="2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340-434A-AE7E-591FC193139A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340-434A-AE7E-591FC193139A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340-434A-AE7E-591FC19313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2">
                  <a:lumMod val="2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E16-4F28-847D-5FEF376598CF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E16-4F28-847D-5FEF376598CF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90</c:v>
                </c:pt>
                <c:pt idx="1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E16-4F28-847D-5FEF376598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2">
                  <a:lumMod val="2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5D9-4482-A66B-67275613EFA3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5D9-4482-A66B-67275613EFA3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5D9-4482-A66B-67275613EFA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2">
                  <a:lumMod val="2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18B-4DE0-927F-491655B6BBF1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18B-4DE0-927F-491655B6BBF1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18B-4DE0-927F-491655B6BB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BC121A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B2A-4F5C-A5E3-8CF64D3072BC}"/>
              </c:ext>
            </c:extLst>
          </c:dPt>
          <c:dPt>
            <c:idx val="1"/>
            <c:invertIfNegative val="0"/>
            <c:bubble3D val="0"/>
            <c:spPr>
              <a:solidFill>
                <a:srgbClr val="BC121A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3B2A-4F5C-A5E3-8CF64D3072BC}"/>
              </c:ext>
            </c:extLst>
          </c:dPt>
          <c:dPt>
            <c:idx val="2"/>
            <c:invertIfNegative val="0"/>
            <c:bubble3D val="0"/>
            <c:spPr>
              <a:solidFill>
                <a:srgbClr val="BC121A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B2A-4F5C-A5E3-8CF64D3072BC}"/>
              </c:ext>
            </c:extLst>
          </c:dPt>
          <c:dPt>
            <c:idx val="3"/>
            <c:invertIfNegative val="0"/>
            <c:bubble3D val="0"/>
            <c:spPr>
              <a:solidFill>
                <a:srgbClr val="BC121A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3B2A-4F5C-A5E3-8CF64D3072B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B2A-4F5C-A5E3-8CF64D3072B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B2A-4F5C-A5E3-8CF64D3072B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B2A-4F5C-A5E3-8CF64D3072B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-2070682864"/>
        <c:axId val="-2070691024"/>
      </c:barChart>
      <c:catAx>
        <c:axId val="-207068286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070691024"/>
        <c:crosses val="autoZero"/>
        <c:auto val="1"/>
        <c:lblAlgn val="ctr"/>
        <c:lblOffset val="100"/>
        <c:noMultiLvlLbl val="0"/>
      </c:catAx>
      <c:valAx>
        <c:axId val="-207069102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20706828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520-4138-B792-D5805A5D764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Lato Light" charset="0"/>
                    <a:ea typeface="Lato Light" charset="0"/>
                    <a:cs typeface="Lato Light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520-4138-B792-D5805A5D764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BC121A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520-4138-B792-D5805A5D764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-2070697552"/>
        <c:axId val="-2070698640"/>
      </c:barChart>
      <c:catAx>
        <c:axId val="-20706975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Lato Light" charset="0"/>
                <a:ea typeface="Lato Light" charset="0"/>
                <a:cs typeface="Lato Light" charset="0"/>
              </a:defRPr>
            </a:pPr>
            <a:endParaRPr lang="zh-CN"/>
          </a:p>
        </c:txPr>
        <c:crossAx val="-2070698640"/>
        <c:crosses val="autoZero"/>
        <c:auto val="1"/>
        <c:lblAlgn val="ctr"/>
        <c:lblOffset val="100"/>
        <c:noMultiLvlLbl val="0"/>
      </c:catAx>
      <c:valAx>
        <c:axId val="-207069864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20706975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7206" y="2244726"/>
            <a:ext cx="18283238" cy="4775200"/>
          </a:xfrm>
        </p:spPr>
        <p:txBody>
          <a:bodyPr anchor="b"/>
          <a:lstStyle>
            <a:lvl1pPr algn="ctr">
              <a:defRPr sz="11997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7206" y="7204076"/>
            <a:ext cx="18283238" cy="3311524"/>
          </a:xfrm>
        </p:spPr>
        <p:txBody>
          <a:bodyPr/>
          <a:lstStyle>
            <a:lvl1pPr marL="0" indent="0" algn="ctr">
              <a:buNone/>
              <a:defRPr sz="4799"/>
            </a:lvl1pPr>
            <a:lvl2pPr marL="914171" indent="0" algn="ctr">
              <a:buNone/>
              <a:defRPr sz="3999"/>
            </a:lvl2pPr>
            <a:lvl3pPr marL="1828343" indent="0" algn="ctr">
              <a:buNone/>
              <a:defRPr sz="3599"/>
            </a:lvl3pPr>
            <a:lvl4pPr marL="2742514" indent="0" algn="ctr">
              <a:buNone/>
              <a:defRPr sz="3199"/>
            </a:lvl4pPr>
            <a:lvl5pPr marL="3656686" indent="0" algn="ctr">
              <a:buNone/>
              <a:defRPr sz="3199"/>
            </a:lvl5pPr>
            <a:lvl6pPr marL="4570857" indent="0" algn="ctr">
              <a:buNone/>
              <a:defRPr sz="3199"/>
            </a:lvl6pPr>
            <a:lvl7pPr marL="5485028" indent="0" algn="ctr">
              <a:buNone/>
              <a:defRPr sz="3199"/>
            </a:lvl7pPr>
            <a:lvl8pPr marL="6399200" indent="0" algn="ctr">
              <a:buNone/>
              <a:defRPr sz="3199"/>
            </a:lvl8pPr>
            <a:lvl9pPr marL="7313371" indent="0" algn="ctr">
              <a:buNone/>
              <a:defRPr sz="3199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4128C-9B59-43EB-8C3C-CA4FD360DFE9}" type="datetimeFigureOut">
              <a:rPr lang="zh-CN" altLang="en-US" smtClean="0"/>
              <a:t>2020/12/2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2CF0F-DB4E-472A-8EEA-C7FE1C0B3F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359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4128C-9B59-43EB-8C3C-CA4FD360DFE9}" type="datetimeFigureOut">
              <a:rPr lang="zh-CN" altLang="en-US" smtClean="0"/>
              <a:t>2020/12/2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2CF0F-DB4E-472A-8EEA-C7FE1C0B3F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31502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5256" y="730250"/>
            <a:ext cx="5256431" cy="11623676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5963" y="730250"/>
            <a:ext cx="15464572" cy="11623676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4128C-9B59-43EB-8C3C-CA4FD360DFE9}" type="datetimeFigureOut">
              <a:rPr lang="zh-CN" altLang="en-US" smtClean="0"/>
              <a:t>2020/12/2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2CF0F-DB4E-472A-8EEA-C7FE1C0B3F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1326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7DC31B9-9290-497F-8D21-3A54B3D557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47206" y="2244726"/>
            <a:ext cx="18283238" cy="4775200"/>
          </a:xfrm>
          <a:prstGeom prst="rect">
            <a:avLst/>
          </a:prstGeom>
        </p:spPr>
        <p:txBody>
          <a:bodyPr anchor="b"/>
          <a:lstStyle>
            <a:lvl1pPr algn="ctr">
              <a:defRPr sz="11997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55918BBE-FA52-49CD-BE38-E8A0F526E9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7206" y="7204076"/>
            <a:ext cx="18283238" cy="331152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799"/>
            </a:lvl1pPr>
            <a:lvl2pPr marL="914171" indent="0" algn="ctr">
              <a:buNone/>
              <a:defRPr sz="3999"/>
            </a:lvl2pPr>
            <a:lvl3pPr marL="1828343" indent="0" algn="ctr">
              <a:buNone/>
              <a:defRPr sz="3599"/>
            </a:lvl3pPr>
            <a:lvl4pPr marL="2742514" indent="0" algn="ctr">
              <a:buNone/>
              <a:defRPr sz="3199"/>
            </a:lvl4pPr>
            <a:lvl5pPr marL="3656686" indent="0" algn="ctr">
              <a:buNone/>
              <a:defRPr sz="3199"/>
            </a:lvl5pPr>
            <a:lvl6pPr marL="4570857" indent="0" algn="ctr">
              <a:buNone/>
              <a:defRPr sz="3199"/>
            </a:lvl6pPr>
            <a:lvl7pPr marL="5485028" indent="0" algn="ctr">
              <a:buNone/>
              <a:defRPr sz="3199"/>
            </a:lvl7pPr>
            <a:lvl8pPr marL="6399200" indent="0" algn="ctr">
              <a:buNone/>
              <a:defRPr sz="3199"/>
            </a:lvl8pPr>
            <a:lvl9pPr marL="7313371" indent="0" algn="ctr">
              <a:buNone/>
              <a:defRPr sz="3199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3B3E9BE-0695-4DF9-AA22-EB1195D4E0F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675964" y="12712701"/>
            <a:ext cx="5484971" cy="730250"/>
          </a:xfrm>
          <a:prstGeom prst="rect">
            <a:avLst/>
          </a:prstGeom>
        </p:spPr>
        <p:txBody>
          <a:bodyPr/>
          <a:lstStyle/>
          <a:p>
            <a:fld id="{F4A29882-9626-4D44-B779-4C9627DD3655}" type="datetimeFigureOut">
              <a:rPr lang="zh-CN" altLang="en-US" smtClean="0"/>
              <a:t>2020/12/2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EE254F1-4454-4F1F-ACF6-56BF6D25E4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075097" y="12712701"/>
            <a:ext cx="8227457" cy="7302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588A6B0-16FD-4AAE-A33D-5DA407273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7216715" y="12712701"/>
            <a:ext cx="5484971" cy="730250"/>
          </a:xfrm>
          <a:prstGeom prst="rect">
            <a:avLst/>
          </a:prstGeom>
        </p:spPr>
        <p:txBody>
          <a:bodyPr/>
          <a:lstStyle/>
          <a:p>
            <a:fld id="{19E58410-E1D2-490A-BBCC-BF8258FEEC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33366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3934C98-E6EB-46DE-9D73-553AD7DDA492}"/>
              </a:ext>
            </a:extLst>
          </p:cNvPr>
          <p:cNvSpPr/>
          <p:nvPr userDrawn="1"/>
        </p:nvSpPr>
        <p:spPr>
          <a:xfrm>
            <a:off x="0" y="1"/>
            <a:ext cx="24377650" cy="13716002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</a:schemeClr>
              </a:gs>
              <a:gs pos="46000">
                <a:srgbClr val="7030A0"/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599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F6ED6B19-8FBF-408E-BC4E-75DD6DB784C8}"/>
              </a:ext>
            </a:extLst>
          </p:cNvPr>
          <p:cNvSpPr/>
          <p:nvPr userDrawn="1"/>
        </p:nvSpPr>
        <p:spPr>
          <a:xfrm>
            <a:off x="0" y="0"/>
            <a:ext cx="24377650" cy="13716000"/>
          </a:xfrm>
          <a:prstGeom prst="rect">
            <a:avLst/>
          </a:prstGeom>
          <a:gradFill flip="none" rotWithShape="1">
            <a:gsLst>
              <a:gs pos="50000">
                <a:schemeClr val="tx1">
                  <a:alpha val="57000"/>
                </a:schemeClr>
              </a:gs>
              <a:gs pos="0">
                <a:schemeClr val="tx1">
                  <a:alpha val="64000"/>
                </a:schemeClr>
              </a:gs>
              <a:gs pos="100000">
                <a:schemeClr val="tx1">
                  <a:alpha val="67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599"/>
          </a:p>
        </p:txBody>
      </p:sp>
    </p:spTree>
    <p:extLst>
      <p:ext uri="{BB962C8B-B14F-4D97-AF65-F5344CB8AC3E}">
        <p14:creationId xmlns:p14="http://schemas.microsoft.com/office/powerpoint/2010/main" val="23718532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BA9B5C9D-AF0E-4C4F-903D-FF26C9EDE00F}"/>
              </a:ext>
            </a:extLst>
          </p:cNvPr>
          <p:cNvGrpSpPr/>
          <p:nvPr userDrawn="1"/>
        </p:nvGrpSpPr>
        <p:grpSpPr>
          <a:xfrm>
            <a:off x="0" y="-1"/>
            <a:ext cx="24377650" cy="9982202"/>
            <a:chOff x="0" y="-1"/>
            <a:chExt cx="12192000" cy="5921829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8D10B546-3A68-46A5-A66F-A2FE1F086A86}"/>
                </a:ext>
              </a:extLst>
            </p:cNvPr>
            <p:cNvSpPr/>
            <p:nvPr/>
          </p:nvSpPr>
          <p:spPr>
            <a:xfrm>
              <a:off x="0" y="-1"/>
              <a:ext cx="12192000" cy="5921829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46000">
                  <a:srgbClr val="7030A0"/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599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990AD68C-1964-492B-9ACC-1F2E11B846B6}"/>
                </a:ext>
              </a:extLst>
            </p:cNvPr>
            <p:cNvSpPr/>
            <p:nvPr/>
          </p:nvSpPr>
          <p:spPr>
            <a:xfrm>
              <a:off x="0" y="0"/>
              <a:ext cx="12192000" cy="5921828"/>
            </a:xfrm>
            <a:prstGeom prst="rect">
              <a:avLst/>
            </a:prstGeom>
            <a:gradFill flip="none" rotWithShape="1">
              <a:gsLst>
                <a:gs pos="50000">
                  <a:schemeClr val="tx1">
                    <a:alpha val="57000"/>
                  </a:schemeClr>
                </a:gs>
                <a:gs pos="0">
                  <a:schemeClr val="tx1">
                    <a:alpha val="64000"/>
                  </a:schemeClr>
                </a:gs>
                <a:gs pos="100000">
                  <a:schemeClr val="tx1">
                    <a:alpha val="67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599"/>
            </a:p>
          </p:txBody>
        </p:sp>
      </p:grpSp>
    </p:spTree>
    <p:extLst>
      <p:ext uri="{BB962C8B-B14F-4D97-AF65-F5344CB8AC3E}">
        <p14:creationId xmlns:p14="http://schemas.microsoft.com/office/powerpoint/2010/main" val="26046725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BCED686C-301F-4325-948D-7E630F04E547}"/>
              </a:ext>
            </a:extLst>
          </p:cNvPr>
          <p:cNvGrpSpPr/>
          <p:nvPr userDrawn="1"/>
        </p:nvGrpSpPr>
        <p:grpSpPr>
          <a:xfrm>
            <a:off x="0" y="-1"/>
            <a:ext cx="24377650" cy="1832802"/>
            <a:chOff x="0" y="-1"/>
            <a:chExt cx="12192000" cy="5921829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79B770C0-DD29-4751-A956-7200DB50690E}"/>
                </a:ext>
              </a:extLst>
            </p:cNvPr>
            <p:cNvSpPr/>
            <p:nvPr/>
          </p:nvSpPr>
          <p:spPr>
            <a:xfrm>
              <a:off x="0" y="-1"/>
              <a:ext cx="12192000" cy="5921829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46000">
                  <a:srgbClr val="7030A0"/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599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0941A869-4745-4730-8C38-CEB4BBB1D5EE}"/>
                </a:ext>
              </a:extLst>
            </p:cNvPr>
            <p:cNvSpPr/>
            <p:nvPr/>
          </p:nvSpPr>
          <p:spPr>
            <a:xfrm>
              <a:off x="0" y="0"/>
              <a:ext cx="12192000" cy="5921828"/>
            </a:xfrm>
            <a:prstGeom prst="rect">
              <a:avLst/>
            </a:prstGeom>
            <a:gradFill flip="none" rotWithShape="1">
              <a:gsLst>
                <a:gs pos="50000">
                  <a:schemeClr val="tx1">
                    <a:alpha val="57000"/>
                  </a:schemeClr>
                </a:gs>
                <a:gs pos="0">
                  <a:schemeClr val="tx1">
                    <a:alpha val="64000"/>
                  </a:schemeClr>
                </a:gs>
                <a:gs pos="100000">
                  <a:schemeClr val="tx1">
                    <a:alpha val="67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599"/>
            </a:p>
          </p:txBody>
        </p:sp>
      </p:grpSp>
    </p:spTree>
    <p:extLst>
      <p:ext uri="{BB962C8B-B14F-4D97-AF65-F5344CB8AC3E}">
        <p14:creationId xmlns:p14="http://schemas.microsoft.com/office/powerpoint/2010/main" val="3637519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ECF284A7-14E3-4FC5-88B8-3779CAF746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25"/>
          <a:stretch/>
        </p:blipFill>
        <p:spPr>
          <a:xfrm>
            <a:off x="-54799" y="-7696"/>
            <a:ext cx="24487247" cy="13790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6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35311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11">
          <p15:clr>
            <a:srgbClr val="FBAE40"/>
          </p15:clr>
        </p15:guide>
        <p15:guide id="4" pos="7469">
          <p15:clr>
            <a:srgbClr val="FBAE40"/>
          </p15:clr>
        </p15:guide>
        <p15:guide id="5" orient="horz" pos="346">
          <p15:clr>
            <a:srgbClr val="FBAE40"/>
          </p15:clr>
        </p15:guide>
        <p15:guide id="6" orient="horz" pos="3974">
          <p15:clr>
            <a:srgbClr val="FBAE40"/>
          </p15:clr>
        </p15:guide>
        <p15:guide id="7" orient="horz" pos="3067">
          <p15:clr>
            <a:srgbClr val="FBAE40"/>
          </p15:clr>
        </p15:guide>
        <p15:guide id="9" pos="438">
          <p15:clr>
            <a:srgbClr val="FBAE40"/>
          </p15:clr>
        </p15:guide>
        <p15:guide id="10" pos="7242">
          <p15:clr>
            <a:srgbClr val="FBAE40"/>
          </p15:clr>
        </p15:guide>
        <p15:guide id="11" pos="2026">
          <p15:clr>
            <a:srgbClr val="FBAE40"/>
          </p15:clr>
        </p15:guide>
        <p15:guide id="12" pos="5654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B58056F1-ACBA-4D12-8D91-34589497F1F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24377650" cy="13716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8486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A368374C-87CC-4370-BEAB-631D184D6E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-24157"/>
            <a:ext cx="24424932" cy="13740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732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4128C-9B59-43EB-8C3C-CA4FD360DFE9}" type="datetimeFigureOut">
              <a:rPr lang="zh-CN" altLang="en-US" smtClean="0"/>
              <a:t>2020/12/2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2CF0F-DB4E-472A-8EEA-C7FE1C0B3F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801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2854629-B6C3-4AF5-A7FC-A0E9C69E4D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2"/>
            <a:ext cx="24377652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3588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340BCE7-12D3-4E0B-A234-678A9D30541F}"/>
              </a:ext>
            </a:extLst>
          </p:cNvPr>
          <p:cNvSpPr/>
          <p:nvPr userDrawn="1"/>
        </p:nvSpPr>
        <p:spPr>
          <a:xfrm>
            <a:off x="0" y="0"/>
            <a:ext cx="24377650" cy="13716000"/>
          </a:xfrm>
          <a:prstGeom prst="rect">
            <a:avLst/>
          </a:prstGeom>
          <a:gradFill flip="none" rotWithShape="1">
            <a:gsLst>
              <a:gs pos="0">
                <a:srgbClr val="8B1313"/>
              </a:gs>
              <a:gs pos="35000">
                <a:srgbClr val="8B1313"/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599"/>
          </a:p>
        </p:txBody>
      </p:sp>
    </p:spTree>
    <p:extLst>
      <p:ext uri="{BB962C8B-B14F-4D97-AF65-F5344CB8AC3E}">
        <p14:creationId xmlns:p14="http://schemas.microsoft.com/office/powerpoint/2010/main" val="7480641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FF66C5E0-F9B4-46B3-A57A-06A5E627EFC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7445256" y="730250"/>
            <a:ext cx="5256431" cy="11623676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ADF6262D-ACA0-49E6-B3F9-7F0D2E09C2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675963" y="730250"/>
            <a:ext cx="15464572" cy="1162367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685509E-AF36-4A9D-AC78-FBA185C1270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675964" y="12712701"/>
            <a:ext cx="5484971" cy="730250"/>
          </a:xfrm>
          <a:prstGeom prst="rect">
            <a:avLst/>
          </a:prstGeom>
        </p:spPr>
        <p:txBody>
          <a:bodyPr/>
          <a:lstStyle/>
          <a:p>
            <a:fld id="{F4A29882-9626-4D44-B779-4C9627DD3655}" type="datetimeFigureOut">
              <a:rPr lang="zh-CN" altLang="en-US" smtClean="0"/>
              <a:t>2020/12/2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A7761A3-BD7D-4E94-A4B8-1A71257EFC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075097" y="12712701"/>
            <a:ext cx="8227457" cy="7302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5AFAA46-0B12-4E69-80C9-25D5EE28EC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7216715" y="12712701"/>
            <a:ext cx="5484971" cy="730250"/>
          </a:xfrm>
          <a:prstGeom prst="rect">
            <a:avLst/>
          </a:prstGeom>
        </p:spPr>
        <p:txBody>
          <a:bodyPr/>
          <a:lstStyle/>
          <a:p>
            <a:fld id="{19E58410-E1D2-490A-BBCC-BF8258FEEC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583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267" y="3419477"/>
            <a:ext cx="21025723" cy="5705474"/>
          </a:xfrm>
        </p:spPr>
        <p:txBody>
          <a:bodyPr anchor="b"/>
          <a:lstStyle>
            <a:lvl1pPr>
              <a:defRPr sz="11997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267" y="9178927"/>
            <a:ext cx="21025723" cy="3000374"/>
          </a:xfrm>
        </p:spPr>
        <p:txBody>
          <a:bodyPr/>
          <a:lstStyle>
            <a:lvl1pPr marL="0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1pPr>
            <a:lvl2pPr marL="914171" indent="0">
              <a:buNone/>
              <a:defRPr sz="3999">
                <a:solidFill>
                  <a:schemeClr val="tx1">
                    <a:tint val="75000"/>
                  </a:schemeClr>
                </a:solidFill>
              </a:defRPr>
            </a:lvl2pPr>
            <a:lvl3pPr marL="1828343" indent="0">
              <a:buNone/>
              <a:defRPr sz="3599">
                <a:solidFill>
                  <a:schemeClr val="tx1">
                    <a:tint val="75000"/>
                  </a:schemeClr>
                </a:solidFill>
              </a:defRPr>
            </a:lvl3pPr>
            <a:lvl4pPr marL="2742514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4pPr>
            <a:lvl5pPr marL="3656686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5pPr>
            <a:lvl6pPr marL="4570857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6pPr>
            <a:lvl7pPr marL="5485028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7pPr>
            <a:lvl8pPr marL="6399200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8pPr>
            <a:lvl9pPr marL="7313371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4128C-9B59-43EB-8C3C-CA4FD360DFE9}" type="datetimeFigureOut">
              <a:rPr lang="zh-CN" altLang="en-US" smtClean="0"/>
              <a:t>2020/12/2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2CF0F-DB4E-472A-8EEA-C7FE1C0B3F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205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5964" y="3651250"/>
            <a:ext cx="10360501" cy="870267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1185" y="3651250"/>
            <a:ext cx="10360501" cy="870267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4128C-9B59-43EB-8C3C-CA4FD360DFE9}" type="datetimeFigureOut">
              <a:rPr lang="zh-CN" altLang="en-US" smtClean="0"/>
              <a:t>2020/12/2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2CF0F-DB4E-472A-8EEA-C7FE1C0B3F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3936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139" y="730251"/>
            <a:ext cx="21025723" cy="265112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139" y="3362326"/>
            <a:ext cx="10312888" cy="1647824"/>
          </a:xfrm>
        </p:spPr>
        <p:txBody>
          <a:bodyPr anchor="b"/>
          <a:lstStyle>
            <a:lvl1pPr marL="0" indent="0">
              <a:buNone/>
              <a:defRPr sz="4799" b="1"/>
            </a:lvl1pPr>
            <a:lvl2pPr marL="914171" indent="0">
              <a:buNone/>
              <a:defRPr sz="3999" b="1"/>
            </a:lvl2pPr>
            <a:lvl3pPr marL="1828343" indent="0">
              <a:buNone/>
              <a:defRPr sz="3599" b="1"/>
            </a:lvl3pPr>
            <a:lvl4pPr marL="2742514" indent="0">
              <a:buNone/>
              <a:defRPr sz="3199" b="1"/>
            </a:lvl4pPr>
            <a:lvl5pPr marL="3656686" indent="0">
              <a:buNone/>
              <a:defRPr sz="3199" b="1"/>
            </a:lvl5pPr>
            <a:lvl6pPr marL="4570857" indent="0">
              <a:buNone/>
              <a:defRPr sz="3199" b="1"/>
            </a:lvl6pPr>
            <a:lvl7pPr marL="5485028" indent="0">
              <a:buNone/>
              <a:defRPr sz="3199" b="1"/>
            </a:lvl7pPr>
            <a:lvl8pPr marL="6399200" indent="0">
              <a:buNone/>
              <a:defRPr sz="3199" b="1"/>
            </a:lvl8pPr>
            <a:lvl9pPr marL="7313371" indent="0">
              <a:buNone/>
              <a:defRPr sz="3199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139" y="5010150"/>
            <a:ext cx="10312888" cy="736917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1186" y="3362326"/>
            <a:ext cx="10363676" cy="1647824"/>
          </a:xfrm>
        </p:spPr>
        <p:txBody>
          <a:bodyPr anchor="b"/>
          <a:lstStyle>
            <a:lvl1pPr marL="0" indent="0">
              <a:buNone/>
              <a:defRPr sz="4799" b="1"/>
            </a:lvl1pPr>
            <a:lvl2pPr marL="914171" indent="0">
              <a:buNone/>
              <a:defRPr sz="3999" b="1"/>
            </a:lvl2pPr>
            <a:lvl3pPr marL="1828343" indent="0">
              <a:buNone/>
              <a:defRPr sz="3599" b="1"/>
            </a:lvl3pPr>
            <a:lvl4pPr marL="2742514" indent="0">
              <a:buNone/>
              <a:defRPr sz="3199" b="1"/>
            </a:lvl4pPr>
            <a:lvl5pPr marL="3656686" indent="0">
              <a:buNone/>
              <a:defRPr sz="3199" b="1"/>
            </a:lvl5pPr>
            <a:lvl6pPr marL="4570857" indent="0">
              <a:buNone/>
              <a:defRPr sz="3199" b="1"/>
            </a:lvl6pPr>
            <a:lvl7pPr marL="5485028" indent="0">
              <a:buNone/>
              <a:defRPr sz="3199" b="1"/>
            </a:lvl7pPr>
            <a:lvl8pPr marL="6399200" indent="0">
              <a:buNone/>
              <a:defRPr sz="3199" b="1"/>
            </a:lvl8pPr>
            <a:lvl9pPr marL="7313371" indent="0">
              <a:buNone/>
              <a:defRPr sz="3199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1186" y="5010150"/>
            <a:ext cx="10363676" cy="736917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4128C-9B59-43EB-8C3C-CA4FD360DFE9}" type="datetimeFigureOut">
              <a:rPr lang="zh-CN" altLang="en-US" smtClean="0"/>
              <a:t>2020/12/2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2CF0F-DB4E-472A-8EEA-C7FE1C0B3F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822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4128C-9B59-43EB-8C3C-CA4FD360DFE9}" type="datetimeFigureOut">
              <a:rPr lang="zh-CN" altLang="en-US" smtClean="0"/>
              <a:t>2020/12/2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2CF0F-DB4E-472A-8EEA-C7FE1C0B3F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4847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4128C-9B59-43EB-8C3C-CA4FD360DFE9}" type="datetimeFigureOut">
              <a:rPr lang="zh-CN" altLang="en-US" smtClean="0"/>
              <a:t>2020/12/2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2CF0F-DB4E-472A-8EEA-C7FE1C0B3F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051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140" y="914400"/>
            <a:ext cx="7862426" cy="3200400"/>
          </a:xfrm>
        </p:spPr>
        <p:txBody>
          <a:bodyPr anchor="b"/>
          <a:lstStyle>
            <a:lvl1pPr>
              <a:defRPr sz="6398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3677" y="1974851"/>
            <a:ext cx="12341185" cy="9747250"/>
          </a:xfrm>
        </p:spPr>
        <p:txBody>
          <a:bodyPr/>
          <a:lstStyle>
            <a:lvl1pPr>
              <a:defRPr sz="6398"/>
            </a:lvl1pPr>
            <a:lvl2pPr>
              <a:defRPr sz="5599"/>
            </a:lvl2pPr>
            <a:lvl3pPr>
              <a:defRPr sz="4799"/>
            </a:lvl3pPr>
            <a:lvl4pPr>
              <a:defRPr sz="3999"/>
            </a:lvl4pPr>
            <a:lvl5pPr>
              <a:defRPr sz="3999"/>
            </a:lvl5pPr>
            <a:lvl6pPr>
              <a:defRPr sz="3999"/>
            </a:lvl6pPr>
            <a:lvl7pPr>
              <a:defRPr sz="3999"/>
            </a:lvl7pPr>
            <a:lvl8pPr>
              <a:defRPr sz="3999"/>
            </a:lvl8pPr>
            <a:lvl9pPr>
              <a:defRPr sz="3999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140" y="4114800"/>
            <a:ext cx="7862426" cy="7623176"/>
          </a:xfrm>
        </p:spPr>
        <p:txBody>
          <a:bodyPr/>
          <a:lstStyle>
            <a:lvl1pPr marL="0" indent="0">
              <a:buNone/>
              <a:defRPr sz="3199"/>
            </a:lvl1pPr>
            <a:lvl2pPr marL="914171" indent="0">
              <a:buNone/>
              <a:defRPr sz="2799"/>
            </a:lvl2pPr>
            <a:lvl3pPr marL="1828343" indent="0">
              <a:buNone/>
              <a:defRPr sz="2399"/>
            </a:lvl3pPr>
            <a:lvl4pPr marL="2742514" indent="0">
              <a:buNone/>
              <a:defRPr sz="2000"/>
            </a:lvl4pPr>
            <a:lvl5pPr marL="3656686" indent="0">
              <a:buNone/>
              <a:defRPr sz="2000"/>
            </a:lvl5pPr>
            <a:lvl6pPr marL="4570857" indent="0">
              <a:buNone/>
              <a:defRPr sz="2000"/>
            </a:lvl6pPr>
            <a:lvl7pPr marL="5485028" indent="0">
              <a:buNone/>
              <a:defRPr sz="2000"/>
            </a:lvl7pPr>
            <a:lvl8pPr marL="6399200" indent="0">
              <a:buNone/>
              <a:defRPr sz="2000"/>
            </a:lvl8pPr>
            <a:lvl9pPr marL="7313371" indent="0">
              <a:buNone/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4128C-9B59-43EB-8C3C-CA4FD360DFE9}" type="datetimeFigureOut">
              <a:rPr lang="zh-CN" altLang="en-US" smtClean="0"/>
              <a:t>2020/12/2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2CF0F-DB4E-472A-8EEA-C7FE1C0B3F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0864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140" y="914400"/>
            <a:ext cx="7862426" cy="3200400"/>
          </a:xfrm>
        </p:spPr>
        <p:txBody>
          <a:bodyPr anchor="b"/>
          <a:lstStyle>
            <a:lvl1pPr>
              <a:defRPr sz="6398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3677" y="1974851"/>
            <a:ext cx="12341185" cy="9747250"/>
          </a:xfrm>
        </p:spPr>
        <p:txBody>
          <a:bodyPr anchor="t"/>
          <a:lstStyle>
            <a:lvl1pPr marL="0" indent="0">
              <a:buNone/>
              <a:defRPr sz="6398"/>
            </a:lvl1pPr>
            <a:lvl2pPr marL="914171" indent="0">
              <a:buNone/>
              <a:defRPr sz="5599"/>
            </a:lvl2pPr>
            <a:lvl3pPr marL="1828343" indent="0">
              <a:buNone/>
              <a:defRPr sz="4799"/>
            </a:lvl3pPr>
            <a:lvl4pPr marL="2742514" indent="0">
              <a:buNone/>
              <a:defRPr sz="3999"/>
            </a:lvl4pPr>
            <a:lvl5pPr marL="3656686" indent="0">
              <a:buNone/>
              <a:defRPr sz="3999"/>
            </a:lvl5pPr>
            <a:lvl6pPr marL="4570857" indent="0">
              <a:buNone/>
              <a:defRPr sz="3999"/>
            </a:lvl6pPr>
            <a:lvl7pPr marL="5485028" indent="0">
              <a:buNone/>
              <a:defRPr sz="3999"/>
            </a:lvl7pPr>
            <a:lvl8pPr marL="6399200" indent="0">
              <a:buNone/>
              <a:defRPr sz="3999"/>
            </a:lvl8pPr>
            <a:lvl9pPr marL="7313371" indent="0">
              <a:buNone/>
              <a:defRPr sz="3999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140" y="4114800"/>
            <a:ext cx="7862426" cy="7623176"/>
          </a:xfrm>
        </p:spPr>
        <p:txBody>
          <a:bodyPr/>
          <a:lstStyle>
            <a:lvl1pPr marL="0" indent="0">
              <a:buNone/>
              <a:defRPr sz="3199"/>
            </a:lvl1pPr>
            <a:lvl2pPr marL="914171" indent="0">
              <a:buNone/>
              <a:defRPr sz="2799"/>
            </a:lvl2pPr>
            <a:lvl3pPr marL="1828343" indent="0">
              <a:buNone/>
              <a:defRPr sz="2399"/>
            </a:lvl3pPr>
            <a:lvl4pPr marL="2742514" indent="0">
              <a:buNone/>
              <a:defRPr sz="2000"/>
            </a:lvl4pPr>
            <a:lvl5pPr marL="3656686" indent="0">
              <a:buNone/>
              <a:defRPr sz="2000"/>
            </a:lvl5pPr>
            <a:lvl6pPr marL="4570857" indent="0">
              <a:buNone/>
              <a:defRPr sz="2000"/>
            </a:lvl6pPr>
            <a:lvl7pPr marL="5485028" indent="0">
              <a:buNone/>
              <a:defRPr sz="2000"/>
            </a:lvl7pPr>
            <a:lvl8pPr marL="6399200" indent="0">
              <a:buNone/>
              <a:defRPr sz="2000"/>
            </a:lvl8pPr>
            <a:lvl9pPr marL="7313371" indent="0">
              <a:buNone/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4128C-9B59-43EB-8C3C-CA4FD360DFE9}" type="datetimeFigureOut">
              <a:rPr lang="zh-CN" altLang="en-US" smtClean="0"/>
              <a:t>2020/12/2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2CF0F-DB4E-472A-8EEA-C7FE1C0B3F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098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5964" y="730251"/>
            <a:ext cx="21025723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5964" y="3651250"/>
            <a:ext cx="21025723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5964" y="12712701"/>
            <a:ext cx="5484971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04128C-9B59-43EB-8C3C-CA4FD360DFE9}" type="datetimeFigureOut">
              <a:rPr lang="zh-CN" altLang="en-US" smtClean="0"/>
              <a:t>2020/12/2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5097" y="12712701"/>
            <a:ext cx="8227457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16715" y="12712701"/>
            <a:ext cx="5484971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82CF0F-DB4E-472A-8EEA-C7FE1C0B3F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51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28343" rtl="0" eaLnBrk="1" latinLnBrk="0" hangingPunct="1">
        <a:lnSpc>
          <a:spcPct val="90000"/>
        </a:lnSpc>
        <a:spcBef>
          <a:spcPct val="0"/>
        </a:spcBef>
        <a:buNone/>
        <a:defRPr sz="87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086" indent="-457086" algn="l" defTabSz="1828343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599" kern="1200">
          <a:solidFill>
            <a:schemeClr val="tx1"/>
          </a:solidFill>
          <a:latin typeface="+mn-lt"/>
          <a:ea typeface="+mn-ea"/>
          <a:cs typeface="+mn-cs"/>
        </a:defRPr>
      </a:lvl1pPr>
      <a:lvl2pPr marL="1371257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799" kern="1200">
          <a:solidFill>
            <a:schemeClr val="tx1"/>
          </a:solidFill>
          <a:latin typeface="+mn-lt"/>
          <a:ea typeface="+mn-ea"/>
          <a:cs typeface="+mn-cs"/>
        </a:defRPr>
      </a:lvl2pPr>
      <a:lvl3pPr marL="2285429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999" kern="1200">
          <a:solidFill>
            <a:schemeClr val="tx1"/>
          </a:solidFill>
          <a:latin typeface="+mn-lt"/>
          <a:ea typeface="+mn-ea"/>
          <a:cs typeface="+mn-cs"/>
        </a:defRPr>
      </a:lvl3pPr>
      <a:lvl4pPr marL="3199600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4113771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5027943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942114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856286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770457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1pPr>
      <a:lvl2pPr marL="9141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2pPr>
      <a:lvl3pPr marL="1828343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3pPr>
      <a:lvl4pPr marL="2742514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3656686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4570857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485028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39920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3133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9CC465C-878D-47A7-9B58-8257EF32C9C1}"/>
              </a:ext>
            </a:extLst>
          </p:cNvPr>
          <p:cNvSpPr/>
          <p:nvPr userDrawn="1"/>
        </p:nvSpPr>
        <p:spPr>
          <a:xfrm>
            <a:off x="48951895" y="-15515303"/>
            <a:ext cx="2182192" cy="20057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599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A34A5111-3730-49E3-B156-E64173163DB7}"/>
              </a:ext>
            </a:extLst>
          </p:cNvPr>
          <p:cNvSpPr/>
          <p:nvPr userDrawn="1"/>
        </p:nvSpPr>
        <p:spPr>
          <a:xfrm>
            <a:off x="48951895" y="28670865"/>
            <a:ext cx="2182192" cy="20057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599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D04EDAD-7944-4B6C-8D0A-A01E6994B51B}"/>
              </a:ext>
            </a:extLst>
          </p:cNvPr>
          <p:cNvSpPr/>
          <p:nvPr userDrawn="1"/>
        </p:nvSpPr>
        <p:spPr>
          <a:xfrm>
            <a:off x="-22234774" y="28670865"/>
            <a:ext cx="2182192" cy="20057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599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5D43C54-74D1-4A38-85AF-AA7CCD330235}"/>
              </a:ext>
            </a:extLst>
          </p:cNvPr>
          <p:cNvSpPr/>
          <p:nvPr userDrawn="1"/>
        </p:nvSpPr>
        <p:spPr>
          <a:xfrm>
            <a:off x="-22234774" y="-17226119"/>
            <a:ext cx="2182192" cy="20057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599"/>
          </a:p>
        </p:txBody>
      </p:sp>
    </p:spTree>
    <p:extLst>
      <p:ext uri="{BB962C8B-B14F-4D97-AF65-F5344CB8AC3E}">
        <p14:creationId xmlns:p14="http://schemas.microsoft.com/office/powerpoint/2010/main" val="1974031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828343" rtl="0" eaLnBrk="1" latinLnBrk="0" hangingPunct="1">
        <a:lnSpc>
          <a:spcPct val="90000"/>
        </a:lnSpc>
        <a:spcBef>
          <a:spcPct val="0"/>
        </a:spcBef>
        <a:buNone/>
        <a:defRPr sz="87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086" indent="-457086" algn="l" defTabSz="1828343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599" kern="1200">
          <a:solidFill>
            <a:schemeClr val="tx1"/>
          </a:solidFill>
          <a:latin typeface="+mn-lt"/>
          <a:ea typeface="+mn-ea"/>
          <a:cs typeface="+mn-cs"/>
        </a:defRPr>
      </a:lvl1pPr>
      <a:lvl2pPr marL="1371257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799" kern="1200">
          <a:solidFill>
            <a:schemeClr val="tx1"/>
          </a:solidFill>
          <a:latin typeface="+mn-lt"/>
          <a:ea typeface="+mn-ea"/>
          <a:cs typeface="+mn-cs"/>
        </a:defRPr>
      </a:lvl2pPr>
      <a:lvl3pPr marL="2285429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999" kern="1200">
          <a:solidFill>
            <a:schemeClr val="tx1"/>
          </a:solidFill>
          <a:latin typeface="+mn-lt"/>
          <a:ea typeface="+mn-ea"/>
          <a:cs typeface="+mn-cs"/>
        </a:defRPr>
      </a:lvl3pPr>
      <a:lvl4pPr marL="3199600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4113771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5027943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942114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856286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770457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1pPr>
      <a:lvl2pPr marL="9141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2pPr>
      <a:lvl3pPr marL="1828343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3pPr>
      <a:lvl4pPr marL="2742514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3656686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4570857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485028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39920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3133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211">
          <p15:clr>
            <a:srgbClr val="F26B43"/>
          </p15:clr>
        </p15:guide>
        <p15:guide id="4" pos="438">
          <p15:clr>
            <a:srgbClr val="F26B43"/>
          </p15:clr>
        </p15:guide>
        <p15:guide id="5" pos="7242">
          <p15:clr>
            <a:srgbClr val="F26B43"/>
          </p15:clr>
        </p15:guide>
        <p15:guide id="6" pos="7469">
          <p15:clr>
            <a:srgbClr val="F26B43"/>
          </p15:clr>
        </p15:guide>
        <p15:guide id="7" orient="horz" pos="346">
          <p15:clr>
            <a:srgbClr val="F26B43"/>
          </p15:clr>
        </p15:guide>
        <p15:guide id="8" orient="horz" pos="3974">
          <p15:clr>
            <a:srgbClr val="F26B43"/>
          </p15:clr>
        </p15:guide>
        <p15:guide id="9" orient="horz" pos="164">
          <p15:clr>
            <a:srgbClr val="F26B43"/>
          </p15:clr>
        </p15:guide>
        <p15:guide id="10" orient="horz" pos="41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13" Type="http://schemas.openxmlformats.org/officeDocument/2006/relationships/image" Target="../media/image41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12" Type="http://schemas.openxmlformats.org/officeDocument/2006/relationships/image" Target="../media/image40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11" Type="http://schemas.openxmlformats.org/officeDocument/2006/relationships/image" Target="../media/image39.jpeg"/><Relationship Id="rId5" Type="http://schemas.openxmlformats.org/officeDocument/2006/relationships/image" Target="../media/image33.jpeg"/><Relationship Id="rId10" Type="http://schemas.openxmlformats.org/officeDocument/2006/relationships/image" Target="../media/image38.jpeg"/><Relationship Id="rId4" Type="http://schemas.openxmlformats.org/officeDocument/2006/relationships/image" Target="../media/image32.jpeg"/><Relationship Id="rId9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47.png"/><Relationship Id="rId7" Type="http://schemas.openxmlformats.org/officeDocument/2006/relationships/image" Target="../media/image51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56.svg"/><Relationship Id="rId5" Type="http://schemas.openxmlformats.org/officeDocument/2006/relationships/image" Target="../media/image56.png"/><Relationship Id="rId4" Type="http://schemas.openxmlformats.org/officeDocument/2006/relationships/image" Target="../media/image55.jpe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image" Target="../media/image1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8.jpeg"/><Relationship Id="rId5" Type="http://schemas.openxmlformats.org/officeDocument/2006/relationships/image" Target="../media/image53.svg"/><Relationship Id="rId4" Type="http://schemas.openxmlformats.org/officeDocument/2006/relationships/image" Target="../media/image5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1.png"/><Relationship Id="rId18" Type="http://schemas.openxmlformats.org/officeDocument/2006/relationships/image" Target="../media/image76.png"/><Relationship Id="rId26" Type="http://schemas.openxmlformats.org/officeDocument/2006/relationships/image" Target="../media/image84.png"/><Relationship Id="rId39" Type="http://schemas.openxmlformats.org/officeDocument/2006/relationships/image" Target="../media/image97.png"/><Relationship Id="rId21" Type="http://schemas.openxmlformats.org/officeDocument/2006/relationships/image" Target="../media/image79.png"/><Relationship Id="rId34" Type="http://schemas.openxmlformats.org/officeDocument/2006/relationships/image" Target="../media/image92.png"/><Relationship Id="rId42" Type="http://schemas.openxmlformats.org/officeDocument/2006/relationships/image" Target="../media/image100.png"/><Relationship Id="rId47" Type="http://schemas.openxmlformats.org/officeDocument/2006/relationships/image" Target="../media/image105.png"/><Relationship Id="rId7" Type="http://schemas.openxmlformats.org/officeDocument/2006/relationships/image" Target="../media/image65.png"/><Relationship Id="rId2" Type="http://schemas.openxmlformats.org/officeDocument/2006/relationships/image" Target="../media/image60.png"/><Relationship Id="rId16" Type="http://schemas.openxmlformats.org/officeDocument/2006/relationships/image" Target="../media/image74.png"/><Relationship Id="rId29" Type="http://schemas.openxmlformats.org/officeDocument/2006/relationships/image" Target="../media/image87.png"/><Relationship Id="rId11" Type="http://schemas.openxmlformats.org/officeDocument/2006/relationships/image" Target="../media/image69.png"/><Relationship Id="rId24" Type="http://schemas.openxmlformats.org/officeDocument/2006/relationships/image" Target="../media/image82.png"/><Relationship Id="rId32" Type="http://schemas.openxmlformats.org/officeDocument/2006/relationships/image" Target="../media/image90.png"/><Relationship Id="rId37" Type="http://schemas.openxmlformats.org/officeDocument/2006/relationships/image" Target="../media/image95.png"/><Relationship Id="rId40" Type="http://schemas.openxmlformats.org/officeDocument/2006/relationships/image" Target="../media/image98.png"/><Relationship Id="rId45" Type="http://schemas.openxmlformats.org/officeDocument/2006/relationships/image" Target="../media/image103.png"/><Relationship Id="rId5" Type="http://schemas.openxmlformats.org/officeDocument/2006/relationships/image" Target="../media/image63.png"/><Relationship Id="rId15" Type="http://schemas.openxmlformats.org/officeDocument/2006/relationships/image" Target="../media/image73.png"/><Relationship Id="rId23" Type="http://schemas.openxmlformats.org/officeDocument/2006/relationships/image" Target="../media/image81.png"/><Relationship Id="rId28" Type="http://schemas.openxmlformats.org/officeDocument/2006/relationships/image" Target="../media/image86.png"/><Relationship Id="rId36" Type="http://schemas.openxmlformats.org/officeDocument/2006/relationships/image" Target="../media/image94.png"/><Relationship Id="rId49" Type="http://schemas.openxmlformats.org/officeDocument/2006/relationships/image" Target="../media/image107.png"/><Relationship Id="rId10" Type="http://schemas.openxmlformats.org/officeDocument/2006/relationships/image" Target="../media/image68.png"/><Relationship Id="rId19" Type="http://schemas.openxmlformats.org/officeDocument/2006/relationships/image" Target="../media/image77.png"/><Relationship Id="rId31" Type="http://schemas.openxmlformats.org/officeDocument/2006/relationships/image" Target="../media/image89.png"/><Relationship Id="rId44" Type="http://schemas.openxmlformats.org/officeDocument/2006/relationships/image" Target="../media/image102.png"/><Relationship Id="rId4" Type="http://schemas.openxmlformats.org/officeDocument/2006/relationships/image" Target="../media/image62.png"/><Relationship Id="rId9" Type="http://schemas.openxmlformats.org/officeDocument/2006/relationships/image" Target="../media/image67.png"/><Relationship Id="rId14" Type="http://schemas.openxmlformats.org/officeDocument/2006/relationships/image" Target="../media/image72.png"/><Relationship Id="rId22" Type="http://schemas.openxmlformats.org/officeDocument/2006/relationships/image" Target="../media/image80.png"/><Relationship Id="rId27" Type="http://schemas.openxmlformats.org/officeDocument/2006/relationships/image" Target="../media/image85.png"/><Relationship Id="rId30" Type="http://schemas.openxmlformats.org/officeDocument/2006/relationships/image" Target="../media/image88.png"/><Relationship Id="rId35" Type="http://schemas.openxmlformats.org/officeDocument/2006/relationships/image" Target="../media/image93.png"/><Relationship Id="rId43" Type="http://schemas.openxmlformats.org/officeDocument/2006/relationships/image" Target="../media/image101.png"/><Relationship Id="rId48" Type="http://schemas.openxmlformats.org/officeDocument/2006/relationships/image" Target="../media/image106.png"/><Relationship Id="rId8" Type="http://schemas.openxmlformats.org/officeDocument/2006/relationships/image" Target="../media/image66.png"/><Relationship Id="rId3" Type="http://schemas.openxmlformats.org/officeDocument/2006/relationships/image" Target="../media/image61.png"/><Relationship Id="rId12" Type="http://schemas.openxmlformats.org/officeDocument/2006/relationships/image" Target="../media/image70.png"/><Relationship Id="rId17" Type="http://schemas.openxmlformats.org/officeDocument/2006/relationships/image" Target="../media/image75.png"/><Relationship Id="rId25" Type="http://schemas.openxmlformats.org/officeDocument/2006/relationships/image" Target="../media/image83.png"/><Relationship Id="rId33" Type="http://schemas.openxmlformats.org/officeDocument/2006/relationships/image" Target="../media/image91.png"/><Relationship Id="rId38" Type="http://schemas.openxmlformats.org/officeDocument/2006/relationships/image" Target="../media/image96.png"/><Relationship Id="rId46" Type="http://schemas.openxmlformats.org/officeDocument/2006/relationships/image" Target="../media/image104.png"/><Relationship Id="rId20" Type="http://schemas.openxmlformats.org/officeDocument/2006/relationships/image" Target="../media/image78.png"/><Relationship Id="rId41" Type="http://schemas.openxmlformats.org/officeDocument/2006/relationships/image" Target="../media/image9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sv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jpeg"/><Relationship Id="rId3" Type="http://schemas.openxmlformats.org/officeDocument/2006/relationships/image" Target="../media/image110.png"/><Relationship Id="rId7" Type="http://schemas.openxmlformats.org/officeDocument/2006/relationships/image" Target="../media/image112.jpe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7.xml"/><Relationship Id="rId6" Type="http://schemas.microsoft.com/office/2007/relationships/hdphoto" Target="../media/hdphoto3.wdp"/><Relationship Id="rId5" Type="http://schemas.openxmlformats.org/officeDocument/2006/relationships/image" Target="../media/image111.png"/><Relationship Id="rId10" Type="http://schemas.openxmlformats.org/officeDocument/2006/relationships/image" Target="../media/image114.png"/><Relationship Id="rId4" Type="http://schemas.microsoft.com/office/2007/relationships/hdphoto" Target="../media/hdphoto2.wdp"/><Relationship Id="rId9" Type="http://schemas.openxmlformats.org/officeDocument/2006/relationships/hyperlink" Target="http://www.rapidesign.cn/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7" Type="http://schemas.openxmlformats.org/officeDocument/2006/relationships/image" Target="../media/image116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16.svg"/><Relationship Id="rId5" Type="http://schemas.openxmlformats.org/officeDocument/2006/relationships/image" Target="../media/image115.png"/><Relationship Id="rId4" Type="http://schemas.microsoft.com/office/2007/relationships/hdphoto" Target="../media/hdphoto2.wdp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2">
            <a:extLst>
              <a:ext uri="{FF2B5EF4-FFF2-40B4-BE49-F238E27FC236}">
                <a16:creationId xmlns:a16="http://schemas.microsoft.com/office/drawing/2014/main" xmlns="" id="{2BB3AB6C-07F5-4C27-9410-EB18501C24E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"/>
            <a:ext cx="24377650" cy="13715999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BDEC0241-F563-4BE5-ABF9-D61EDB6EC6A8}"/>
              </a:ext>
            </a:extLst>
          </p:cNvPr>
          <p:cNvSpPr/>
          <p:nvPr/>
        </p:nvSpPr>
        <p:spPr>
          <a:xfrm>
            <a:off x="0" y="1"/>
            <a:ext cx="24377650" cy="1371600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  <a:alpha val="29000"/>
                </a:schemeClr>
              </a:gs>
              <a:gs pos="60000">
                <a:schemeClr val="bg2">
                  <a:lumMod val="50000"/>
                  <a:alpha val="6000"/>
                </a:schemeClr>
              </a:gs>
              <a:gs pos="100000">
                <a:schemeClr val="bg2">
                  <a:lumMod val="10000"/>
                  <a:alpha val="4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xmlns="" id="{4FA8C945-7059-4886-B64A-97DA31FD19BF}"/>
              </a:ext>
            </a:extLst>
          </p:cNvPr>
          <p:cNvSpPr txBox="1"/>
          <p:nvPr/>
        </p:nvSpPr>
        <p:spPr>
          <a:xfrm>
            <a:off x="5785899" y="5417177"/>
            <a:ext cx="13829427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600" spc="10000" dirty="0">
                <a:solidFill>
                  <a:schemeClr val="bg2"/>
                </a:solidFill>
                <a:effectLst/>
                <a:latin typeface="汉仪大宋简" panose="02010609000101010101" pitchFamily="49" charset="-122"/>
                <a:ea typeface="汉仪大宋简" panose="02010609000101010101" pitchFamily="49" charset="-122"/>
                <a:cs typeface="Montserrat" charset="0"/>
              </a:rPr>
              <a:t>锐普演示</a:t>
            </a:r>
            <a:endParaRPr lang="en-US" sz="16600" spc="10000" dirty="0">
              <a:solidFill>
                <a:schemeClr val="bg2"/>
              </a:solidFill>
              <a:effectLst/>
              <a:latin typeface="汉仪大宋简" panose="02010609000101010101" pitchFamily="49" charset="-122"/>
              <a:ea typeface="汉仪大宋简" panose="02010609000101010101" pitchFamily="49" charset="-122"/>
              <a:cs typeface="Montserrat" charset="0"/>
            </a:endParaRPr>
          </a:p>
        </p:txBody>
      </p:sp>
      <p:sp>
        <p:nvSpPr>
          <p:cNvPr id="6" name="TextBox 8">
            <a:extLst>
              <a:ext uri="{FF2B5EF4-FFF2-40B4-BE49-F238E27FC236}">
                <a16:creationId xmlns:a16="http://schemas.microsoft.com/office/drawing/2014/main" xmlns="" id="{392C9523-4C4C-40F1-8A31-4721E274E4CD}"/>
              </a:ext>
            </a:extLst>
          </p:cNvPr>
          <p:cNvSpPr txBox="1"/>
          <p:nvPr/>
        </p:nvSpPr>
        <p:spPr>
          <a:xfrm>
            <a:off x="6093998" y="4789885"/>
            <a:ext cx="133164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spc="10000" dirty="0">
                <a:solidFill>
                  <a:schemeClr val="bg2"/>
                </a:solidFill>
                <a:latin typeface="+mn-ea"/>
                <a:cs typeface="Montserrat" charset="0"/>
              </a:rPr>
              <a:t>上海广告有限公司</a:t>
            </a:r>
            <a:endParaRPr lang="en-US" sz="2800" b="1" spc="10000" dirty="0">
              <a:solidFill>
                <a:schemeClr val="bg2"/>
              </a:solidFill>
              <a:latin typeface="+mn-ea"/>
              <a:cs typeface="Montserrat" charset="0"/>
            </a:endParaRP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xmlns="" id="{43919C3C-750C-4184-BCD5-EA033C9F9D67}"/>
              </a:ext>
            </a:extLst>
          </p:cNvPr>
          <p:cNvSpPr txBox="1"/>
          <p:nvPr/>
        </p:nvSpPr>
        <p:spPr>
          <a:xfrm>
            <a:off x="1399467" y="12290313"/>
            <a:ext cx="247811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spc="25000" dirty="0">
                <a:solidFill>
                  <a:schemeClr val="bg2"/>
                </a:solidFill>
                <a:effectLst>
                  <a:reflection blurRad="6350" stA="37000" endPos="87000" dir="5400000" sy="-100000" algn="bl" rotWithShape="0"/>
                </a:effectLst>
                <a:latin typeface="+mn-ea"/>
                <a:cs typeface="Montserrat" charset="0"/>
              </a:rPr>
              <a:t>用演示改变世界</a:t>
            </a:r>
            <a:endParaRPr lang="en-US" sz="2400" b="1" spc="25000" dirty="0">
              <a:solidFill>
                <a:schemeClr val="bg2"/>
              </a:solidFill>
              <a:effectLst>
                <a:reflection blurRad="6350" stA="37000" endPos="87000" dir="5400000" sy="-100000" algn="bl" rotWithShape="0"/>
              </a:effectLst>
              <a:latin typeface="+mn-ea"/>
              <a:cs typeface="Montserrat" charset="0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2A664246-61B8-4521-AF23-EA92A5DBFE91}"/>
              </a:ext>
            </a:extLst>
          </p:cNvPr>
          <p:cNvCxnSpPr>
            <a:cxnSpLocks/>
          </p:cNvCxnSpPr>
          <p:nvPr/>
        </p:nvCxnSpPr>
        <p:spPr>
          <a:xfrm flipV="1">
            <a:off x="12188825" y="10176387"/>
            <a:ext cx="0" cy="1269591"/>
          </a:xfrm>
          <a:prstGeom prst="line">
            <a:avLst/>
          </a:prstGeom>
          <a:ln w="79375" cap="rnd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DDE78A80-6590-468F-86C8-FCB24B99F46D}"/>
              </a:ext>
            </a:extLst>
          </p:cNvPr>
          <p:cNvGrpSpPr/>
          <p:nvPr/>
        </p:nvGrpSpPr>
        <p:grpSpPr>
          <a:xfrm>
            <a:off x="3097160" y="6843252"/>
            <a:ext cx="18287972" cy="0"/>
            <a:chOff x="3215148" y="7226710"/>
            <a:chExt cx="18287972" cy="0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xmlns="" id="{6CF5BECC-41B1-4904-A25A-FC43A11B5E27}"/>
                </a:ext>
              </a:extLst>
            </p:cNvPr>
            <p:cNvCxnSpPr/>
            <p:nvPr/>
          </p:nvCxnSpPr>
          <p:spPr>
            <a:xfrm>
              <a:off x="3215148" y="7226710"/>
              <a:ext cx="188779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9CE7C06C-7871-4C4F-AF22-0DF9BD795089}"/>
                </a:ext>
              </a:extLst>
            </p:cNvPr>
            <p:cNvCxnSpPr/>
            <p:nvPr/>
          </p:nvCxnSpPr>
          <p:spPr>
            <a:xfrm>
              <a:off x="19615326" y="7226710"/>
              <a:ext cx="188779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82434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Picture Placeholder 1">
            <a:extLst>
              <a:ext uri="{FF2B5EF4-FFF2-40B4-BE49-F238E27FC236}">
                <a16:creationId xmlns:a16="http://schemas.microsoft.com/office/drawing/2014/main" xmlns="" id="{FE69707C-C522-445B-ACAB-164A34024DE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52399" y="-101023"/>
            <a:ext cx="24586032" cy="5379596"/>
          </a:xfrm>
          <a:prstGeom prst="rect">
            <a:avLst/>
          </a:prstGeom>
        </p:spPr>
      </p:pic>
      <p:sp>
        <p:nvSpPr>
          <p:cNvPr id="86" name="Rectangle 15">
            <a:extLst>
              <a:ext uri="{FF2B5EF4-FFF2-40B4-BE49-F238E27FC236}">
                <a16:creationId xmlns:a16="http://schemas.microsoft.com/office/drawing/2014/main" xmlns="" id="{2613767E-64C5-4650-BE7D-6163C3FFFB37}"/>
              </a:ext>
            </a:extLst>
          </p:cNvPr>
          <p:cNvSpPr/>
          <p:nvPr/>
        </p:nvSpPr>
        <p:spPr>
          <a:xfrm>
            <a:off x="-152399" y="-101023"/>
            <a:ext cx="24539575" cy="5389249"/>
          </a:xfrm>
          <a:prstGeom prst="rect">
            <a:avLst/>
          </a:prstGeom>
          <a:solidFill>
            <a:srgbClr val="000000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 dirty="0">
              <a:latin typeface="Montserrat Light" charset="0"/>
            </a:endParaRPr>
          </a:p>
        </p:txBody>
      </p:sp>
      <p:sp>
        <p:nvSpPr>
          <p:cNvPr id="2" name="TextBox 43">
            <a:extLst>
              <a:ext uri="{FF2B5EF4-FFF2-40B4-BE49-F238E27FC236}">
                <a16:creationId xmlns:a16="http://schemas.microsoft.com/office/drawing/2014/main" xmlns="" id="{5D94923C-37DA-499C-861A-563178127ADB}"/>
              </a:ext>
            </a:extLst>
          </p:cNvPr>
          <p:cNvSpPr txBox="1"/>
          <p:nvPr/>
        </p:nvSpPr>
        <p:spPr>
          <a:xfrm>
            <a:off x="6827009" y="1390006"/>
            <a:ext cx="1072363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8000" b="1">
                <a:solidFill>
                  <a:schemeClr val="bg2">
                    <a:lumMod val="50000"/>
                  </a:schemeClr>
                </a:solidFill>
                <a:latin typeface="微软雅黑" charset="0"/>
                <a:ea typeface="微软雅黑" charset="0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我们的演示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TextBox 44">
            <a:extLst>
              <a:ext uri="{FF2B5EF4-FFF2-40B4-BE49-F238E27FC236}">
                <a16:creationId xmlns:a16="http://schemas.microsoft.com/office/drawing/2014/main" xmlns="" id="{5A9E649A-4FF3-4E0A-9FA1-F1FC3E37E9FC}"/>
              </a:ext>
            </a:extLst>
          </p:cNvPr>
          <p:cNvSpPr txBox="1"/>
          <p:nvPr/>
        </p:nvSpPr>
        <p:spPr>
          <a:xfrm>
            <a:off x="9054877" y="929868"/>
            <a:ext cx="62678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spc="12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swald" charset="0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Our Service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5AA328ED-F8BF-4457-B3E2-B58E53AF6415}"/>
              </a:ext>
            </a:extLst>
          </p:cNvPr>
          <p:cNvSpPr txBox="1"/>
          <p:nvPr/>
        </p:nvSpPr>
        <p:spPr>
          <a:xfrm>
            <a:off x="1252806" y="2854409"/>
            <a:ext cx="2188291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360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有了锐普演示的帮助之后，你便能通过他来一展所长。</a:t>
            </a:r>
            <a:endParaRPr lang="en-US" altLang="zh-CN" dirty="0">
              <a:solidFill>
                <a:schemeClr val="bg1"/>
              </a:solidFill>
            </a:endParaRPr>
          </a:p>
          <a:p>
            <a:r>
              <a:rPr lang="zh-CN" altLang="en-US" dirty="0">
                <a:solidFill>
                  <a:schemeClr val="bg1"/>
                </a:solidFill>
              </a:rPr>
              <a:t>他能让你轻松成就非同寻常之事，专注于自己工作。</a:t>
            </a:r>
          </a:p>
        </p:txBody>
      </p:sp>
      <p:grpSp>
        <p:nvGrpSpPr>
          <p:cNvPr id="85" name="组合 84">
            <a:extLst>
              <a:ext uri="{FF2B5EF4-FFF2-40B4-BE49-F238E27FC236}">
                <a16:creationId xmlns:a16="http://schemas.microsoft.com/office/drawing/2014/main" xmlns="" id="{13CCDDAB-DFAD-46BD-9BCD-2AE7219E4985}"/>
              </a:ext>
            </a:extLst>
          </p:cNvPr>
          <p:cNvGrpSpPr/>
          <p:nvPr/>
        </p:nvGrpSpPr>
        <p:grpSpPr>
          <a:xfrm>
            <a:off x="1212199" y="6769602"/>
            <a:ext cx="22018771" cy="5716783"/>
            <a:chOff x="1212199" y="5802181"/>
            <a:chExt cx="22018771" cy="5716783"/>
          </a:xfrm>
        </p:grpSpPr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xmlns="" id="{78851615-81E4-42C1-AB17-DC74B269ECB4}"/>
                </a:ext>
              </a:extLst>
            </p:cNvPr>
            <p:cNvGrpSpPr/>
            <p:nvPr/>
          </p:nvGrpSpPr>
          <p:grpSpPr>
            <a:xfrm>
              <a:off x="1212199" y="5802181"/>
              <a:ext cx="22018771" cy="5716783"/>
              <a:chOff x="1212199" y="5459281"/>
              <a:chExt cx="22018771" cy="5716783"/>
            </a:xfrm>
          </p:grpSpPr>
          <p:grpSp>
            <p:nvGrpSpPr>
              <p:cNvPr id="77" name="组合 76">
                <a:extLst>
                  <a:ext uri="{FF2B5EF4-FFF2-40B4-BE49-F238E27FC236}">
                    <a16:creationId xmlns:a16="http://schemas.microsoft.com/office/drawing/2014/main" xmlns="" id="{F22AA35C-6D37-4CF6-A783-45D38BE444EA}"/>
                  </a:ext>
                </a:extLst>
              </p:cNvPr>
              <p:cNvGrpSpPr/>
              <p:nvPr/>
            </p:nvGrpSpPr>
            <p:grpSpPr>
              <a:xfrm>
                <a:off x="1212199" y="5459281"/>
                <a:ext cx="4974594" cy="5157338"/>
                <a:chOff x="2960457" y="4889582"/>
                <a:chExt cx="3866552" cy="4008592"/>
              </a:xfrm>
            </p:grpSpPr>
            <p:sp>
              <p:nvSpPr>
                <p:cNvPr id="4" name="Oval 15">
                  <a:extLst>
                    <a:ext uri="{FF2B5EF4-FFF2-40B4-BE49-F238E27FC236}">
                      <a16:creationId xmlns:a16="http://schemas.microsoft.com/office/drawing/2014/main" xmlns="" id="{1558BD9B-2955-4956-962D-5BAC0FE459D6}"/>
                    </a:ext>
                  </a:extLst>
                </p:cNvPr>
                <p:cNvSpPr/>
                <p:nvPr/>
              </p:nvSpPr>
              <p:spPr>
                <a:xfrm>
                  <a:off x="4023824" y="4889582"/>
                  <a:ext cx="1739818" cy="173981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Montserrat" charset="0"/>
                  </a:endParaRPr>
                </a:p>
              </p:txBody>
            </p:sp>
            <p:grpSp>
              <p:nvGrpSpPr>
                <p:cNvPr id="23" name="Group 1">
                  <a:extLst>
                    <a:ext uri="{FF2B5EF4-FFF2-40B4-BE49-F238E27FC236}">
                      <a16:creationId xmlns:a16="http://schemas.microsoft.com/office/drawing/2014/main" xmlns="" id="{40EB3714-BE3F-44F5-8C32-C06E020B0C5A}"/>
                    </a:ext>
                  </a:extLst>
                </p:cNvPr>
                <p:cNvGrpSpPr/>
                <p:nvPr/>
              </p:nvGrpSpPr>
              <p:grpSpPr>
                <a:xfrm>
                  <a:off x="2960457" y="6734337"/>
                  <a:ext cx="3866552" cy="2163837"/>
                  <a:chOff x="942222" y="5824579"/>
                  <a:chExt cx="3866552" cy="2163837"/>
                </a:xfrm>
              </p:grpSpPr>
              <p:sp>
                <p:nvSpPr>
                  <p:cNvPr id="24" name="TextBox 42">
                    <a:extLst>
                      <a:ext uri="{FF2B5EF4-FFF2-40B4-BE49-F238E27FC236}">
                        <a16:creationId xmlns:a16="http://schemas.microsoft.com/office/drawing/2014/main" xmlns="" id="{78873731-A744-45BB-8166-D40E71D3544D}"/>
                      </a:ext>
                    </a:extLst>
                  </p:cNvPr>
                  <p:cNvSpPr txBox="1"/>
                  <p:nvPr/>
                </p:nvSpPr>
                <p:spPr>
                  <a:xfrm>
                    <a:off x="942222" y="6673690"/>
                    <a:ext cx="3866552" cy="131472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en-US"/>
                    </a:defPPr>
                    <a:lvl1pPr algn="ctr">
                      <a:lnSpc>
                        <a:spcPct val="150000"/>
                      </a:lnSpc>
                      <a:defRPr sz="3200">
                        <a:solidFill>
                          <a:schemeClr val="bg2">
                            <a:lumMod val="2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defRPr>
                    </a:lvl1pPr>
                  </a:lstStyle>
                  <a:p>
                    <a:pPr algn="l"/>
                    <a:r>
                      <a:rPr lang="zh-CN" altLang="en-US" sz="2400" dirty="0"/>
                      <a:t>中国领先的专业</a:t>
                    </a:r>
                    <a:r>
                      <a:rPr lang="en-US" altLang="zh-CN" sz="2400" dirty="0"/>
                      <a:t>PPT</a:t>
                    </a:r>
                    <a:r>
                      <a:rPr lang="zh-CN" altLang="en-US" sz="2400" dirty="0"/>
                      <a:t>、</a:t>
                    </a:r>
                    <a:r>
                      <a:rPr lang="en-US" altLang="zh-CN" sz="2400" dirty="0"/>
                      <a:t>keynote</a:t>
                    </a:r>
                    <a:r>
                      <a:rPr lang="zh-CN" altLang="en-US" sz="2400" dirty="0"/>
                      <a:t>、</a:t>
                    </a:r>
                    <a:r>
                      <a:rPr lang="en-US" altLang="zh-CN" sz="2400" dirty="0" err="1"/>
                      <a:t>prezi</a:t>
                    </a:r>
                    <a:r>
                      <a:rPr lang="zh-CN" altLang="en-US" sz="2400" dirty="0"/>
                      <a:t>、</a:t>
                    </a:r>
                    <a:r>
                      <a:rPr lang="en-US" altLang="zh-CN" sz="2400" dirty="0"/>
                      <a:t>AE</a:t>
                    </a:r>
                    <a:r>
                      <a:rPr lang="zh-CN" altLang="en-US" sz="2400" dirty="0"/>
                      <a:t>等综合演示设计提供商，为您提供最佳演示解决方案</a:t>
                    </a:r>
                  </a:p>
                </p:txBody>
              </p:sp>
              <p:sp>
                <p:nvSpPr>
                  <p:cNvPr id="25" name="TextBox 45">
                    <a:extLst>
                      <a:ext uri="{FF2B5EF4-FFF2-40B4-BE49-F238E27FC236}">
                        <a16:creationId xmlns:a16="http://schemas.microsoft.com/office/drawing/2014/main" xmlns="" id="{A816FE53-95D8-4827-A2F9-B2B90032A82B}"/>
                      </a:ext>
                    </a:extLst>
                  </p:cNvPr>
                  <p:cNvSpPr txBox="1"/>
                  <p:nvPr/>
                </p:nvSpPr>
                <p:spPr>
                  <a:xfrm>
                    <a:off x="1192293" y="5824579"/>
                    <a:ext cx="3350597" cy="58081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en-US"/>
                    </a:defPPr>
                    <a:lvl1pPr algn="ctr">
                      <a:lnSpc>
                        <a:spcPct val="150000"/>
                      </a:lnSpc>
                      <a:defRPr sz="3200">
                        <a:solidFill>
                          <a:schemeClr val="bg2">
                            <a:lumMod val="2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defRPr>
                    </a:lvl1pPr>
                  </a:lstStyle>
                  <a:p>
                    <a:r>
                      <a:rPr lang="zh-CN" altLang="en-US" b="1" dirty="0"/>
                      <a:t>演示设计</a:t>
                    </a:r>
                  </a:p>
                </p:txBody>
              </p:sp>
            </p:grpSp>
            <p:pic>
              <p:nvPicPr>
                <p:cNvPr id="51" name="图片 50">
                  <a:extLst>
                    <a:ext uri="{FF2B5EF4-FFF2-40B4-BE49-F238E27FC236}">
                      <a16:creationId xmlns:a16="http://schemas.microsoft.com/office/drawing/2014/main" xmlns="" id="{EB9E04D3-A300-4620-8DCE-E9F2563A9F4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4023824" y="4889582"/>
                  <a:ext cx="1447704" cy="1714285"/>
                </a:xfrm>
                <a:prstGeom prst="rect">
                  <a:avLst/>
                </a:prstGeom>
              </p:spPr>
            </p:pic>
          </p:grpSp>
          <p:grpSp>
            <p:nvGrpSpPr>
              <p:cNvPr id="76" name="组合 75">
                <a:extLst>
                  <a:ext uri="{FF2B5EF4-FFF2-40B4-BE49-F238E27FC236}">
                    <a16:creationId xmlns:a16="http://schemas.microsoft.com/office/drawing/2014/main" xmlns="" id="{ECC1A138-6EF9-4B7B-A9B8-08D82997A12F}"/>
                  </a:ext>
                </a:extLst>
              </p:cNvPr>
              <p:cNvGrpSpPr/>
              <p:nvPr/>
            </p:nvGrpSpPr>
            <p:grpSpPr>
              <a:xfrm>
                <a:off x="6893591" y="5459281"/>
                <a:ext cx="4974594" cy="5157337"/>
                <a:chOff x="7999416" y="4811581"/>
                <a:chExt cx="3866552" cy="4008591"/>
              </a:xfrm>
            </p:grpSpPr>
            <p:sp>
              <p:nvSpPr>
                <p:cNvPr id="52" name="Oval 15">
                  <a:extLst>
                    <a:ext uri="{FF2B5EF4-FFF2-40B4-BE49-F238E27FC236}">
                      <a16:creationId xmlns:a16="http://schemas.microsoft.com/office/drawing/2014/main" xmlns="" id="{C50160F8-6076-4542-B053-B7378B9CD38B}"/>
                    </a:ext>
                  </a:extLst>
                </p:cNvPr>
                <p:cNvSpPr/>
                <p:nvPr/>
              </p:nvSpPr>
              <p:spPr>
                <a:xfrm>
                  <a:off x="9062783" y="4811581"/>
                  <a:ext cx="1739818" cy="173981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Montserrat" charset="0"/>
                  </a:endParaRPr>
                </a:p>
              </p:txBody>
            </p:sp>
            <p:grpSp>
              <p:nvGrpSpPr>
                <p:cNvPr id="53" name="Group 1">
                  <a:extLst>
                    <a:ext uri="{FF2B5EF4-FFF2-40B4-BE49-F238E27FC236}">
                      <a16:creationId xmlns:a16="http://schemas.microsoft.com/office/drawing/2014/main" xmlns="" id="{1EB7879E-85D4-47D4-A649-29ED70460407}"/>
                    </a:ext>
                  </a:extLst>
                </p:cNvPr>
                <p:cNvGrpSpPr/>
                <p:nvPr/>
              </p:nvGrpSpPr>
              <p:grpSpPr>
                <a:xfrm>
                  <a:off x="7999416" y="6656336"/>
                  <a:ext cx="3866552" cy="2163836"/>
                  <a:chOff x="942222" y="5824579"/>
                  <a:chExt cx="3866552" cy="2163836"/>
                </a:xfrm>
              </p:grpSpPr>
              <p:sp>
                <p:nvSpPr>
                  <p:cNvPr id="54" name="TextBox 42">
                    <a:extLst>
                      <a:ext uri="{FF2B5EF4-FFF2-40B4-BE49-F238E27FC236}">
                        <a16:creationId xmlns:a16="http://schemas.microsoft.com/office/drawing/2014/main" xmlns="" id="{1788F8E1-6335-44FD-BD0B-FF5C5E03E712}"/>
                      </a:ext>
                    </a:extLst>
                  </p:cNvPr>
                  <p:cNvSpPr txBox="1"/>
                  <p:nvPr/>
                </p:nvSpPr>
                <p:spPr>
                  <a:xfrm>
                    <a:off x="942222" y="6673689"/>
                    <a:ext cx="3866552" cy="131472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en-US"/>
                    </a:defPPr>
                    <a:lvl1pPr>
                      <a:lnSpc>
                        <a:spcPct val="150000"/>
                      </a:lnSpc>
                      <a:defRPr sz="2000">
                        <a:solidFill>
                          <a:schemeClr val="bg2">
                            <a:lumMod val="2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defRPr>
                    </a:lvl1pPr>
                  </a:lstStyle>
                  <a:p>
                    <a:r>
                      <a:rPr lang="zh-CN" altLang="en-US" sz="2400" dirty="0"/>
                      <a:t>多层次演示设计培训方案，线下的企业</a:t>
                    </a:r>
                    <a:r>
                      <a:rPr lang="en-US" altLang="zh-CN" sz="2400" dirty="0"/>
                      <a:t>PPT</a:t>
                    </a:r>
                    <a:r>
                      <a:rPr lang="zh-CN" altLang="en-US" sz="2400" dirty="0"/>
                      <a:t>内训、</a:t>
                    </a:r>
                    <a:r>
                      <a:rPr lang="en-US" altLang="zh-CN" sz="2400" dirty="0"/>
                      <a:t>PPT</a:t>
                    </a:r>
                    <a:r>
                      <a:rPr lang="zh-CN" altLang="en-US" sz="2400" dirty="0"/>
                      <a:t>杀手训练营公开班，每周两期线上免费</a:t>
                    </a:r>
                    <a:r>
                      <a:rPr lang="en-US" altLang="zh-CN" sz="2400" dirty="0"/>
                      <a:t>PPT</a:t>
                    </a:r>
                    <a:r>
                      <a:rPr lang="zh-CN" altLang="en-US" sz="2400" dirty="0"/>
                      <a:t>培训等</a:t>
                    </a:r>
                  </a:p>
                </p:txBody>
              </p:sp>
              <p:sp>
                <p:nvSpPr>
                  <p:cNvPr id="55" name="TextBox 45">
                    <a:extLst>
                      <a:ext uri="{FF2B5EF4-FFF2-40B4-BE49-F238E27FC236}">
                        <a16:creationId xmlns:a16="http://schemas.microsoft.com/office/drawing/2014/main" xmlns="" id="{4EF68670-837C-4ED4-88D1-400347B0D521}"/>
                      </a:ext>
                    </a:extLst>
                  </p:cNvPr>
                  <p:cNvSpPr txBox="1"/>
                  <p:nvPr/>
                </p:nvSpPr>
                <p:spPr>
                  <a:xfrm>
                    <a:off x="1192293" y="5824579"/>
                    <a:ext cx="3350597" cy="58081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en-US"/>
                    </a:defPPr>
                    <a:lvl1pPr algn="ctr">
                      <a:lnSpc>
                        <a:spcPct val="150000"/>
                      </a:lnSpc>
                      <a:defRPr sz="3200">
                        <a:solidFill>
                          <a:schemeClr val="bg2">
                            <a:lumMod val="2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defRPr>
                    </a:lvl1pPr>
                  </a:lstStyle>
                  <a:p>
                    <a:r>
                      <a:rPr lang="zh-CN" altLang="en-US" b="1" dirty="0"/>
                      <a:t>演示培训</a:t>
                    </a:r>
                  </a:p>
                </p:txBody>
              </p:sp>
            </p:grpSp>
            <p:pic>
              <p:nvPicPr>
                <p:cNvPr id="58" name="图片 57">
                  <a:extLst>
                    <a:ext uri="{FF2B5EF4-FFF2-40B4-BE49-F238E27FC236}">
                      <a16:creationId xmlns:a16="http://schemas.microsoft.com/office/drawing/2014/main" xmlns="" id="{A7717168-50F0-4420-9CC3-9CA8CF901FB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75549" y="4820290"/>
                  <a:ext cx="1714286" cy="1783577"/>
                </a:xfrm>
                <a:prstGeom prst="rect">
                  <a:avLst/>
                </a:prstGeom>
              </p:spPr>
            </p:pic>
          </p:grpSp>
          <p:grpSp>
            <p:nvGrpSpPr>
              <p:cNvPr id="75" name="组合 74">
                <a:extLst>
                  <a:ext uri="{FF2B5EF4-FFF2-40B4-BE49-F238E27FC236}">
                    <a16:creationId xmlns:a16="http://schemas.microsoft.com/office/drawing/2014/main" xmlns="" id="{8BEDDC3E-F8BB-4EE5-ADC7-190EF59E629C}"/>
                  </a:ext>
                </a:extLst>
              </p:cNvPr>
              <p:cNvGrpSpPr/>
              <p:nvPr/>
            </p:nvGrpSpPr>
            <p:grpSpPr>
              <a:xfrm>
                <a:off x="12574983" y="5459281"/>
                <a:ext cx="4974594" cy="5716783"/>
                <a:chOff x="12989361" y="4885348"/>
                <a:chExt cx="3866552" cy="4443426"/>
              </a:xfrm>
            </p:grpSpPr>
            <p:sp>
              <p:nvSpPr>
                <p:cNvPr id="64" name="Oval 15">
                  <a:extLst>
                    <a:ext uri="{FF2B5EF4-FFF2-40B4-BE49-F238E27FC236}">
                      <a16:creationId xmlns:a16="http://schemas.microsoft.com/office/drawing/2014/main" xmlns="" id="{1D966C4D-F6ED-463E-8032-186F4BBACEF9}"/>
                    </a:ext>
                  </a:extLst>
                </p:cNvPr>
                <p:cNvSpPr/>
                <p:nvPr/>
              </p:nvSpPr>
              <p:spPr>
                <a:xfrm>
                  <a:off x="14052728" y="4889582"/>
                  <a:ext cx="1739818" cy="173981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Montserrat" charset="0"/>
                  </a:endParaRPr>
                </a:p>
              </p:txBody>
            </p:sp>
            <p:grpSp>
              <p:nvGrpSpPr>
                <p:cNvPr id="65" name="Group 1">
                  <a:extLst>
                    <a:ext uri="{FF2B5EF4-FFF2-40B4-BE49-F238E27FC236}">
                      <a16:creationId xmlns:a16="http://schemas.microsoft.com/office/drawing/2014/main" xmlns="" id="{864B8692-4908-429E-BBD0-059E873D4BCB}"/>
                    </a:ext>
                  </a:extLst>
                </p:cNvPr>
                <p:cNvGrpSpPr/>
                <p:nvPr/>
              </p:nvGrpSpPr>
              <p:grpSpPr>
                <a:xfrm>
                  <a:off x="12989361" y="6734337"/>
                  <a:ext cx="3866552" cy="2594437"/>
                  <a:chOff x="942222" y="5824579"/>
                  <a:chExt cx="3866552" cy="2594437"/>
                </a:xfrm>
              </p:grpSpPr>
              <p:sp>
                <p:nvSpPr>
                  <p:cNvPr id="66" name="TextBox 42">
                    <a:extLst>
                      <a:ext uri="{FF2B5EF4-FFF2-40B4-BE49-F238E27FC236}">
                        <a16:creationId xmlns:a16="http://schemas.microsoft.com/office/drawing/2014/main" xmlns="" id="{9AA69CCA-4C9C-486A-A096-67305BCE5C8D}"/>
                      </a:ext>
                    </a:extLst>
                  </p:cNvPr>
                  <p:cNvSpPr txBox="1"/>
                  <p:nvPr/>
                </p:nvSpPr>
                <p:spPr>
                  <a:xfrm>
                    <a:off x="942222" y="6673689"/>
                    <a:ext cx="3866552" cy="174532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en-US"/>
                    </a:defPPr>
                    <a:lvl1pPr>
                      <a:lnSpc>
                        <a:spcPct val="150000"/>
                      </a:lnSpc>
                      <a:defRPr sz="2000">
                        <a:solidFill>
                          <a:schemeClr val="bg2">
                            <a:lumMod val="2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defRPr>
                    </a:lvl1pPr>
                  </a:lstStyle>
                  <a:p>
                    <a:r>
                      <a:rPr lang="zh-CN" altLang="en-US" sz="2400" dirty="0"/>
                      <a:t>演界网，中国领先的演示设计交易平台，</a:t>
                    </a:r>
                    <a:r>
                      <a:rPr lang="zh-CN" altLang="en-US" sz="2400"/>
                      <a:t>在线交易</a:t>
                    </a:r>
                    <a:r>
                      <a:rPr lang="en-US" altLang="zh-CN" sz="2400" dirty="0"/>
                      <a:t>PPT</a:t>
                    </a:r>
                    <a:r>
                      <a:rPr lang="zh-CN" altLang="en-US" sz="2400"/>
                      <a:t>模板、</a:t>
                    </a:r>
                    <a:r>
                      <a:rPr lang="en-US" altLang="zh-CN" sz="2400" dirty="0"/>
                      <a:t>PPT</a:t>
                    </a:r>
                    <a:r>
                      <a:rPr lang="zh-CN" altLang="en-US" sz="2400"/>
                      <a:t>图表、</a:t>
                    </a:r>
                    <a:r>
                      <a:rPr lang="en-US" altLang="zh-CN" sz="2400" dirty="0"/>
                      <a:t>keynote</a:t>
                    </a:r>
                    <a:r>
                      <a:rPr lang="zh-CN" altLang="en-US" sz="2400"/>
                      <a:t>作品、</a:t>
                    </a:r>
                    <a:r>
                      <a:rPr lang="en-US" altLang="zh-CN" sz="2400" dirty="0" err="1"/>
                      <a:t>prezi</a:t>
                    </a:r>
                    <a:r>
                      <a:rPr lang="zh-CN" altLang="en-US" sz="2400"/>
                      <a:t>作品、</a:t>
                    </a:r>
                    <a:r>
                      <a:rPr lang="en-US" altLang="zh-CN" sz="2400" dirty="0"/>
                      <a:t>AE</a:t>
                    </a:r>
                    <a:r>
                      <a:rPr lang="zh-CN" altLang="en-US" sz="2400" dirty="0"/>
                      <a:t>作品等</a:t>
                    </a:r>
                  </a:p>
                </p:txBody>
              </p:sp>
              <p:sp>
                <p:nvSpPr>
                  <p:cNvPr id="67" name="TextBox 45">
                    <a:extLst>
                      <a:ext uri="{FF2B5EF4-FFF2-40B4-BE49-F238E27FC236}">
                        <a16:creationId xmlns:a16="http://schemas.microsoft.com/office/drawing/2014/main" xmlns="" id="{6AC0A460-D157-4F40-A557-6496CF7F5C2E}"/>
                      </a:ext>
                    </a:extLst>
                  </p:cNvPr>
                  <p:cNvSpPr txBox="1"/>
                  <p:nvPr/>
                </p:nvSpPr>
                <p:spPr>
                  <a:xfrm>
                    <a:off x="1192293" y="5824579"/>
                    <a:ext cx="3350597" cy="58081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en-US"/>
                    </a:defPPr>
                    <a:lvl1pPr algn="ctr">
                      <a:lnSpc>
                        <a:spcPct val="150000"/>
                      </a:lnSpc>
                      <a:defRPr sz="3200">
                        <a:solidFill>
                          <a:schemeClr val="bg2">
                            <a:lumMod val="2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defRPr>
                    </a:lvl1pPr>
                  </a:lstStyle>
                  <a:p>
                    <a:r>
                      <a:rPr lang="zh-CN" altLang="en-US" b="1" dirty="0"/>
                      <a:t>演示交易</a:t>
                    </a:r>
                  </a:p>
                </p:txBody>
              </p:sp>
            </p:grpSp>
            <p:pic>
              <p:nvPicPr>
                <p:cNvPr id="60" name="图片 59">
                  <a:extLst>
                    <a:ext uri="{FF2B5EF4-FFF2-40B4-BE49-F238E27FC236}">
                      <a16:creationId xmlns:a16="http://schemas.microsoft.com/office/drawing/2014/main" xmlns="" id="{F6EAC6E2-0FFB-40C1-99D6-5872B386C69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14065494" y="4885348"/>
                  <a:ext cx="1714286" cy="1697220"/>
                </a:xfrm>
                <a:prstGeom prst="rect">
                  <a:avLst/>
                </a:prstGeom>
              </p:spPr>
            </p:pic>
          </p:grpSp>
          <p:grpSp>
            <p:nvGrpSpPr>
              <p:cNvPr id="74" name="组合 73">
                <a:extLst>
                  <a:ext uri="{FF2B5EF4-FFF2-40B4-BE49-F238E27FC236}">
                    <a16:creationId xmlns:a16="http://schemas.microsoft.com/office/drawing/2014/main" xmlns="" id="{A04ED6F3-188E-4487-BE55-A4B44DE328D6}"/>
                  </a:ext>
                </a:extLst>
              </p:cNvPr>
              <p:cNvGrpSpPr/>
              <p:nvPr/>
            </p:nvGrpSpPr>
            <p:grpSpPr>
              <a:xfrm>
                <a:off x="18256376" y="5459281"/>
                <a:ext cx="4974594" cy="5711336"/>
                <a:chOff x="18028320" y="4864049"/>
                <a:chExt cx="3866552" cy="4439192"/>
              </a:xfrm>
            </p:grpSpPr>
            <p:grpSp>
              <p:nvGrpSpPr>
                <p:cNvPr id="73" name="组合 72">
                  <a:extLst>
                    <a:ext uri="{FF2B5EF4-FFF2-40B4-BE49-F238E27FC236}">
                      <a16:creationId xmlns:a16="http://schemas.microsoft.com/office/drawing/2014/main" xmlns="" id="{9B644CB2-DD79-484A-AC8D-C3E5F70969C5}"/>
                    </a:ext>
                  </a:extLst>
                </p:cNvPr>
                <p:cNvGrpSpPr/>
                <p:nvPr/>
              </p:nvGrpSpPr>
              <p:grpSpPr>
                <a:xfrm>
                  <a:off x="18028320" y="4864049"/>
                  <a:ext cx="3866552" cy="4439192"/>
                  <a:chOff x="18028320" y="4864049"/>
                  <a:chExt cx="3866552" cy="4439192"/>
                </a:xfrm>
              </p:grpSpPr>
              <p:sp>
                <p:nvSpPr>
                  <p:cNvPr id="69" name="Oval 15">
                    <a:extLst>
                      <a:ext uri="{FF2B5EF4-FFF2-40B4-BE49-F238E27FC236}">
                        <a16:creationId xmlns:a16="http://schemas.microsoft.com/office/drawing/2014/main" xmlns="" id="{F67FB659-701F-4716-8501-A4CC41EEEA7A}"/>
                      </a:ext>
                    </a:extLst>
                  </p:cNvPr>
                  <p:cNvSpPr/>
                  <p:nvPr/>
                </p:nvSpPr>
                <p:spPr>
                  <a:xfrm>
                    <a:off x="19083781" y="4864049"/>
                    <a:ext cx="1739818" cy="1739818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>
                      <a:latin typeface="Montserrat" charset="0"/>
                    </a:endParaRPr>
                  </a:p>
                </p:txBody>
              </p:sp>
              <p:grpSp>
                <p:nvGrpSpPr>
                  <p:cNvPr id="70" name="Group 1">
                    <a:extLst>
                      <a:ext uri="{FF2B5EF4-FFF2-40B4-BE49-F238E27FC236}">
                        <a16:creationId xmlns:a16="http://schemas.microsoft.com/office/drawing/2014/main" xmlns="" id="{54E209DA-3786-4DF7-9023-7329A7A9F7A0}"/>
                      </a:ext>
                    </a:extLst>
                  </p:cNvPr>
                  <p:cNvGrpSpPr/>
                  <p:nvPr/>
                </p:nvGrpSpPr>
                <p:grpSpPr>
                  <a:xfrm>
                    <a:off x="18028320" y="6708804"/>
                    <a:ext cx="3866552" cy="2594437"/>
                    <a:chOff x="942222" y="5824579"/>
                    <a:chExt cx="3866552" cy="2594437"/>
                  </a:xfrm>
                </p:grpSpPr>
                <p:sp>
                  <p:nvSpPr>
                    <p:cNvPr id="71" name="TextBox 42">
                      <a:extLst>
                        <a:ext uri="{FF2B5EF4-FFF2-40B4-BE49-F238E27FC236}">
                          <a16:creationId xmlns:a16="http://schemas.microsoft.com/office/drawing/2014/main" xmlns="" id="{5E1AF26E-E9E3-4B00-9B9A-5C31EB457E3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942222" y="6673689"/>
                      <a:ext cx="3866552" cy="1745327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>
                      <a:defPPr>
                        <a:defRPr lang="en-US"/>
                      </a:defPPr>
                      <a:lvl1pPr>
                        <a:lnSpc>
                          <a:spcPct val="150000"/>
                        </a:lnSpc>
                        <a:defRPr sz="2000">
                          <a:solidFill>
                            <a:schemeClr val="bg2">
                              <a:lumMod val="2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defRPr>
                      </a:lvl1pPr>
                    </a:lstStyle>
                    <a:p>
                      <a:r>
                        <a:rPr lang="zh-CN" altLang="en-US" sz="2400" dirty="0"/>
                        <a:t>锐普论坛，</a:t>
                      </a:r>
                      <a:r>
                        <a:rPr lang="en-US" altLang="zh-CN" sz="2400" dirty="0"/>
                        <a:t>220</a:t>
                      </a:r>
                      <a:r>
                        <a:rPr lang="zh-CN" altLang="en-US" sz="2400" dirty="0"/>
                        <a:t>万演示爱好者之家；锐普微信，每天新鲜演示资讯汇聚；锐普研究院，</a:t>
                      </a:r>
                      <a:r>
                        <a:rPr lang="en-US" altLang="zh-CN" sz="2400" dirty="0"/>
                        <a:t>PPT</a:t>
                      </a:r>
                      <a:r>
                        <a:rPr lang="zh-CN" altLang="en-US" sz="2400" dirty="0"/>
                        <a:t>、</a:t>
                      </a:r>
                      <a:r>
                        <a:rPr lang="en-US" altLang="zh-CN" sz="2400" dirty="0" err="1"/>
                        <a:t>prezi</a:t>
                      </a:r>
                      <a:r>
                        <a:rPr lang="zh-CN" altLang="en-US" sz="2400" dirty="0"/>
                        <a:t>、</a:t>
                      </a:r>
                      <a:r>
                        <a:rPr lang="en-US" altLang="zh-CN" sz="2400" dirty="0"/>
                        <a:t>AE</a:t>
                      </a:r>
                      <a:r>
                        <a:rPr lang="zh-CN" altLang="en-US" sz="2400" dirty="0"/>
                        <a:t>轻松学会</a:t>
                      </a:r>
                    </a:p>
                  </p:txBody>
                </p:sp>
                <p:sp>
                  <p:nvSpPr>
                    <p:cNvPr id="72" name="TextBox 45">
                      <a:extLst>
                        <a:ext uri="{FF2B5EF4-FFF2-40B4-BE49-F238E27FC236}">
                          <a16:creationId xmlns:a16="http://schemas.microsoft.com/office/drawing/2014/main" xmlns="" id="{4FE32159-F435-42B7-A6F6-AAA0787E84F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192293" y="5824579"/>
                      <a:ext cx="3350597" cy="58081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>
                      <a:defPPr>
                        <a:defRPr lang="en-US"/>
                      </a:defPPr>
                      <a:lvl1pPr algn="ctr">
                        <a:lnSpc>
                          <a:spcPct val="150000"/>
                        </a:lnSpc>
                        <a:defRPr sz="3200">
                          <a:solidFill>
                            <a:schemeClr val="bg2">
                              <a:lumMod val="2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defRPr>
                      </a:lvl1pPr>
                    </a:lstStyle>
                    <a:p>
                      <a:r>
                        <a:rPr lang="zh-CN" altLang="en-US" b="1" dirty="0"/>
                        <a:t>演示传播</a:t>
                      </a:r>
                    </a:p>
                  </p:txBody>
                </p:sp>
              </p:grpSp>
            </p:grpSp>
            <p:pic>
              <p:nvPicPr>
                <p:cNvPr id="62" name="图片 61">
                  <a:extLst>
                    <a:ext uri="{FF2B5EF4-FFF2-40B4-BE49-F238E27FC236}">
                      <a16:creationId xmlns:a16="http://schemas.microsoft.com/office/drawing/2014/main" xmlns="" id="{3AB71884-EA80-4B62-9BDB-FB3E356D83B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19109313" y="4869967"/>
                  <a:ext cx="1714286" cy="1683620"/>
                </a:xfrm>
                <a:prstGeom prst="rect">
                  <a:avLst/>
                </a:prstGeom>
              </p:spPr>
            </p:pic>
          </p:grpSp>
        </p:grp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xmlns="" id="{29D66927-8659-4D12-BCAF-0B67ACC8A57B}"/>
                </a:ext>
              </a:extLst>
            </p:cNvPr>
            <p:cNvCxnSpPr/>
            <p:nvPr/>
          </p:nvCxnSpPr>
          <p:spPr>
            <a:xfrm flipH="1">
              <a:off x="5851851" y="6446469"/>
              <a:ext cx="1028532" cy="1028532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>
              <a:extLst>
                <a:ext uri="{FF2B5EF4-FFF2-40B4-BE49-F238E27FC236}">
                  <a16:creationId xmlns:a16="http://schemas.microsoft.com/office/drawing/2014/main" xmlns="" id="{FF536122-C15D-4CB2-ABAF-42F2D0F6426B}"/>
                </a:ext>
              </a:extLst>
            </p:cNvPr>
            <p:cNvCxnSpPr/>
            <p:nvPr/>
          </p:nvCxnSpPr>
          <p:spPr>
            <a:xfrm flipH="1">
              <a:off x="11701731" y="6446469"/>
              <a:ext cx="1028532" cy="1028532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xmlns="" id="{A809D760-AEBC-4582-8F3F-C1DDE86D0320}"/>
                </a:ext>
              </a:extLst>
            </p:cNvPr>
            <p:cNvCxnSpPr/>
            <p:nvPr/>
          </p:nvCxnSpPr>
          <p:spPr>
            <a:xfrm flipH="1">
              <a:off x="17551610" y="6446469"/>
              <a:ext cx="1028532" cy="1028532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18558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1">
            <a:extLst>
              <a:ext uri="{FF2B5EF4-FFF2-40B4-BE49-F238E27FC236}">
                <a16:creationId xmlns:a16="http://schemas.microsoft.com/office/drawing/2014/main" xmlns="" id="{6EFC9ABF-31F8-4A88-8FB8-F8ADF62E6C4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4377650" cy="13715999"/>
          </a:xfrm>
          <a:prstGeom prst="rect">
            <a:avLst/>
          </a:prstGeom>
        </p:spPr>
      </p:pic>
      <p:sp>
        <p:nvSpPr>
          <p:cNvPr id="3" name="Rectangle 12">
            <a:extLst>
              <a:ext uri="{FF2B5EF4-FFF2-40B4-BE49-F238E27FC236}">
                <a16:creationId xmlns:a16="http://schemas.microsoft.com/office/drawing/2014/main" xmlns="" id="{D4358E5D-9A26-4EF8-B47B-50AFDB525CE7}"/>
              </a:ext>
            </a:extLst>
          </p:cNvPr>
          <p:cNvSpPr/>
          <p:nvPr/>
        </p:nvSpPr>
        <p:spPr>
          <a:xfrm>
            <a:off x="7052176" y="0"/>
            <a:ext cx="10273298" cy="1143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ontserrat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CF9D1831-CCF9-49FB-8829-9C96462F6D3E}"/>
              </a:ext>
            </a:extLst>
          </p:cNvPr>
          <p:cNvSpPr/>
          <p:nvPr/>
        </p:nvSpPr>
        <p:spPr>
          <a:xfrm>
            <a:off x="7529401" y="-304800"/>
            <a:ext cx="9318848" cy="11201400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ontserrat" charset="0"/>
            </a:endParaRPr>
          </a:p>
        </p:txBody>
      </p:sp>
      <p:sp>
        <p:nvSpPr>
          <p:cNvPr id="4" name="TextBox 17">
            <a:extLst>
              <a:ext uri="{FF2B5EF4-FFF2-40B4-BE49-F238E27FC236}">
                <a16:creationId xmlns:a16="http://schemas.microsoft.com/office/drawing/2014/main" xmlns="" id="{23AB6C14-2B47-416C-8119-E65EB9C0763E}"/>
              </a:ext>
            </a:extLst>
          </p:cNvPr>
          <p:cNvSpPr txBox="1"/>
          <p:nvPr/>
        </p:nvSpPr>
        <p:spPr>
          <a:xfrm>
            <a:off x="8526633" y="4391561"/>
            <a:ext cx="732438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8000" b="1">
                <a:solidFill>
                  <a:schemeClr val="bg2">
                    <a:lumMod val="50000"/>
                  </a:schemeClr>
                </a:solidFill>
                <a:latin typeface="微软雅黑" charset="0"/>
                <a:ea typeface="微软雅黑" charset="0"/>
              </a:defRPr>
            </a:lvl1pPr>
          </a:lstStyle>
          <a:p>
            <a:r>
              <a:rPr lang="zh-CN" altLang="en-US" dirty="0"/>
              <a:t>演示方案定制</a:t>
            </a:r>
          </a:p>
        </p:txBody>
      </p:sp>
      <p:sp>
        <p:nvSpPr>
          <p:cNvPr id="5" name="TextBox 18">
            <a:extLst>
              <a:ext uri="{FF2B5EF4-FFF2-40B4-BE49-F238E27FC236}">
                <a16:creationId xmlns:a16="http://schemas.microsoft.com/office/drawing/2014/main" xmlns="" id="{2EDEEDCB-1ABA-4BB6-8E12-2C0C2468C569}"/>
              </a:ext>
            </a:extLst>
          </p:cNvPr>
          <p:cNvSpPr txBox="1"/>
          <p:nvPr/>
        </p:nvSpPr>
        <p:spPr>
          <a:xfrm>
            <a:off x="7529401" y="3643928"/>
            <a:ext cx="9318848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spc="12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swald" charset="0"/>
              </a:defRPr>
            </a:lvl1pPr>
          </a:lstStyle>
          <a:p>
            <a:r>
              <a:rPr lang="en-US" altLang="zh-CN" dirty="0"/>
              <a:t>DEMO </a:t>
            </a:r>
            <a:r>
              <a:rPr lang="en-US" altLang="zh-CN"/>
              <a:t>PROGRAM CUSTOMIZATION</a:t>
            </a:r>
            <a:endParaRPr lang="en-US" dirty="0"/>
          </a:p>
        </p:txBody>
      </p:sp>
      <p:sp>
        <p:nvSpPr>
          <p:cNvPr id="6" name="TextBox 19">
            <a:extLst>
              <a:ext uri="{FF2B5EF4-FFF2-40B4-BE49-F238E27FC236}">
                <a16:creationId xmlns:a16="http://schemas.microsoft.com/office/drawing/2014/main" xmlns="" id="{E5B5287D-2F72-4836-9B15-190F44333A3D}"/>
              </a:ext>
            </a:extLst>
          </p:cNvPr>
          <p:cNvSpPr txBox="1"/>
          <p:nvPr/>
        </p:nvSpPr>
        <p:spPr>
          <a:xfrm>
            <a:off x="8564732" y="7279838"/>
            <a:ext cx="724818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360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sz="3200" dirty="0"/>
              <a:t>我们的服务</a:t>
            </a:r>
            <a:r>
              <a:rPr lang="zh-CN" altLang="en-US" sz="3200" dirty="0">
                <a:sym typeface="+mn-ea"/>
              </a:rPr>
              <a:t>以演示目的为导向</a:t>
            </a:r>
            <a:endParaRPr lang="en-US" altLang="zh-CN" sz="3200" dirty="0">
              <a:sym typeface="+mn-ea"/>
            </a:endParaRPr>
          </a:p>
          <a:p>
            <a:r>
              <a:rPr lang="zh-CN" altLang="en-US" sz="4000" dirty="0">
                <a:sym typeface="+mn-ea"/>
              </a:rPr>
              <a:t>塑造极具感染力的澎湃演示</a:t>
            </a:r>
          </a:p>
          <a:p>
            <a:endParaRPr lang="en-US" dirty="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D395BDC-4C8A-453B-9952-376953D40F9E}"/>
              </a:ext>
            </a:extLst>
          </p:cNvPr>
          <p:cNvCxnSpPr/>
          <p:nvPr/>
        </p:nvCxnSpPr>
        <p:spPr>
          <a:xfrm>
            <a:off x="8526633" y="6475135"/>
            <a:ext cx="7324385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6550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51434" y="1781619"/>
            <a:ext cx="16091985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8000" b="1">
                <a:solidFill>
                  <a:schemeClr val="bg2">
                    <a:lumMod val="50000"/>
                  </a:schemeClr>
                </a:solidFill>
                <a:latin typeface="微软雅黑" charset="0"/>
                <a:ea typeface="微软雅黑" charset="0"/>
              </a:defRPr>
            </a:lvl1pPr>
          </a:lstStyle>
          <a:p>
            <a:r>
              <a:rPr lang="zh-CN" altLang="en-US" sz="6600" dirty="0"/>
              <a:t>我们相信</a:t>
            </a:r>
          </a:p>
          <a:p>
            <a:r>
              <a:rPr lang="zh-CN" altLang="en-US" dirty="0"/>
              <a:t>高效精准的传达，让演示深入人心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054877" y="1137229"/>
            <a:ext cx="62678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spc="12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swald" charset="0"/>
              </a:defRPr>
            </a:lvl1pPr>
          </a:lstStyle>
          <a:p>
            <a:r>
              <a:rPr lang="en-US" dirty="0"/>
              <a:t>You Can Write Here</a:t>
            </a:r>
          </a:p>
        </p:txBody>
      </p:sp>
      <p:sp>
        <p:nvSpPr>
          <p:cNvPr id="4" name="Rectangle 3"/>
          <p:cNvSpPr/>
          <p:nvPr/>
        </p:nvSpPr>
        <p:spPr>
          <a:xfrm>
            <a:off x="1858293" y="4697290"/>
            <a:ext cx="6361938" cy="7248904"/>
          </a:xfrm>
          <a:prstGeom prst="rect">
            <a:avLst/>
          </a:prstGeom>
          <a:noFill/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ontserrat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051449" y="4697290"/>
            <a:ext cx="6361938" cy="7248904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ontserrat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244604" y="4697290"/>
            <a:ext cx="6361938" cy="7248904"/>
          </a:xfrm>
          <a:prstGeom prst="rect">
            <a:avLst/>
          </a:prstGeom>
          <a:noFill/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ontserrat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71304" y="5726036"/>
            <a:ext cx="45478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spc="600" dirty="0">
                <a:solidFill>
                  <a:srgbClr val="000000"/>
                </a:solidFill>
                <a:latin typeface="Montserrat Semi" charset="0"/>
                <a:ea typeface="Montserrat Semi" charset="0"/>
                <a:cs typeface="Montserrat Semi" charset="0"/>
              </a:rPr>
              <a:t>策划</a:t>
            </a:r>
            <a:endParaRPr lang="en-US" sz="11500" b="1" spc="600" dirty="0">
              <a:solidFill>
                <a:srgbClr val="000000"/>
              </a:solidFill>
              <a:latin typeface="Montserrat Semi" charset="0"/>
              <a:ea typeface="Montserrat Semi" charset="0"/>
              <a:cs typeface="Montserrat Semi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910049" y="5726036"/>
            <a:ext cx="51535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spc="600" dirty="0">
                <a:solidFill>
                  <a:srgbClr val="000000"/>
                </a:solidFill>
                <a:latin typeface="Montserrat Semi" charset="0"/>
                <a:ea typeface="Montserrat Semi" charset="0"/>
                <a:cs typeface="Montserrat Semi" charset="0"/>
              </a:rPr>
              <a:t>配音</a:t>
            </a:r>
            <a:endParaRPr lang="en-US" sz="11500" b="1" spc="600" dirty="0">
              <a:solidFill>
                <a:srgbClr val="000000"/>
              </a:solidFill>
              <a:latin typeface="Montserrat Semi" charset="0"/>
              <a:ea typeface="Montserrat Semi" charset="0"/>
              <a:cs typeface="Montserrat Semi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41807" y="6958915"/>
            <a:ext cx="45478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5400" spc="600"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US" altLang="zh-CN" spc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Project</a:t>
            </a:r>
            <a:endParaRPr lang="en-US" spc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85733" y="8678891"/>
            <a:ext cx="48600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2800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dirty="0">
                <a:sym typeface="+mn-ea"/>
              </a:rPr>
              <a:t>精炼达意，用内容修饰内容。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7223168" y="6958915"/>
            <a:ext cx="45478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rPr>
              <a:t>Dub</a:t>
            </a:r>
            <a:endParaRPr lang="en-US" sz="8000" dirty="0">
              <a:latin typeface="微软雅黑" panose="020B0503020204020204" pitchFamily="34" charset="-122"/>
              <a:ea typeface="微软雅黑" panose="020B0503020204020204" pitchFamily="34" charset="-122"/>
              <a:cs typeface="Montserrat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067094" y="8678891"/>
            <a:ext cx="4860015" cy="665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2800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dirty="0">
                <a:sym typeface="+mn-ea"/>
              </a:rPr>
              <a:t>专业配音，令专业更显专业。</a:t>
            </a:r>
          </a:p>
        </p:txBody>
      </p:sp>
      <p:sp>
        <p:nvSpPr>
          <p:cNvPr id="19" name="Rectangle 18"/>
          <p:cNvSpPr/>
          <p:nvPr/>
        </p:nvSpPr>
        <p:spPr>
          <a:xfrm>
            <a:off x="3064131" y="10451372"/>
            <a:ext cx="3950263" cy="685255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ontserrat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7521143" y="10451372"/>
            <a:ext cx="3950263" cy="685255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ontserrat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307300" y="10545427"/>
            <a:ext cx="3416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spc="6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Tai Le" panose="020B0502040204020203" pitchFamily="34" charset="0"/>
              </a:rPr>
              <a:t>LEARN MORE</a:t>
            </a:r>
            <a:endParaRPr lang="en-US" sz="4000" b="1" spc="60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Tai Le" panose="020B0502040204020203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7786616" y="10545427"/>
            <a:ext cx="3416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spc="6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Tai Le" panose="020B0502040204020203" pitchFamily="34" charset="0"/>
              </a:rPr>
              <a:t>LEARN MORE</a:t>
            </a:r>
            <a:endParaRPr lang="en-US" sz="4000" b="1" spc="60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Tai Le" panose="020B0502040204020203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914891" y="5726036"/>
            <a:ext cx="45478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spc="600" dirty="0">
                <a:solidFill>
                  <a:schemeClr val="bg2"/>
                </a:solidFill>
                <a:latin typeface="Montserrat Semi" charset="0"/>
                <a:ea typeface="Montserrat Semi" charset="0"/>
                <a:cs typeface="Montserrat Semi" charset="0"/>
              </a:rPr>
              <a:t>设计</a:t>
            </a:r>
            <a:endParaRPr lang="en-US" sz="11500" b="1" spc="600" dirty="0">
              <a:solidFill>
                <a:schemeClr val="bg2"/>
              </a:solidFill>
              <a:latin typeface="Montserrat Semi" charset="0"/>
              <a:ea typeface="Montserrat Semi" charset="0"/>
              <a:cs typeface="Montserrat Semi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885394" y="6958915"/>
            <a:ext cx="45478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rPr>
              <a:t>Design</a:t>
            </a:r>
            <a:endParaRPr lang="en-US" sz="800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ontserrat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555157" y="8678891"/>
            <a:ext cx="528453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2800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sym typeface="+mn-ea"/>
              </a:rPr>
              <a:t>定制专属，让演示更具交互体验。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0180363" y="10451372"/>
            <a:ext cx="3950263" cy="68525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ontserrat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45836" y="10545427"/>
            <a:ext cx="3416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spc="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Tai Le" panose="020B0502040204020203" pitchFamily="34" charset="0"/>
              </a:rPr>
              <a:t>LEARN MORE</a:t>
            </a:r>
            <a:endParaRPr lang="en-US" sz="4000" b="1" spc="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Tai Le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7228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35EFF7D-B249-4A7C-A026-E9CD3570E28C}"/>
              </a:ext>
            </a:extLst>
          </p:cNvPr>
          <p:cNvSpPr txBox="1"/>
          <p:nvPr/>
        </p:nvSpPr>
        <p:spPr>
          <a:xfrm>
            <a:off x="1228287" y="1781619"/>
            <a:ext cx="21957059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6600" b="1">
                <a:solidFill>
                  <a:schemeClr val="bg2">
                    <a:lumMod val="50000"/>
                  </a:schemeClr>
                </a:solidFill>
                <a:latin typeface="微软雅黑" charset="0"/>
                <a:ea typeface="微软雅黑" charset="0"/>
              </a:defRPr>
            </a:lvl1pPr>
          </a:lstStyle>
          <a:p>
            <a:r>
              <a:rPr lang="zh-CN" altLang="en-US" dirty="0"/>
              <a:t>我们的服务</a:t>
            </a:r>
            <a:endParaRPr lang="en-US" altLang="zh-CN" dirty="0"/>
          </a:p>
          <a:p>
            <a:r>
              <a:rPr lang="zh-CN" altLang="en-US" sz="8000" dirty="0">
                <a:sym typeface="+mn-ea"/>
              </a:rPr>
              <a:t>以演示目的为导向塑造极具感染力的澎湃演示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59F8F102-3BC5-48BE-8718-6590D5F7A994}"/>
              </a:ext>
            </a:extLst>
          </p:cNvPr>
          <p:cNvGrpSpPr/>
          <p:nvPr/>
        </p:nvGrpSpPr>
        <p:grpSpPr>
          <a:xfrm>
            <a:off x="1421962" y="4634077"/>
            <a:ext cx="21540076" cy="8982897"/>
            <a:chOff x="688974" y="1761326"/>
            <a:chExt cx="10742204" cy="4479841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64D9BE51-7D06-4CAB-AACC-FD5A80B81CB2}"/>
                </a:ext>
              </a:extLst>
            </p:cNvPr>
            <p:cNvSpPr/>
            <p:nvPr/>
          </p:nvSpPr>
          <p:spPr>
            <a:xfrm>
              <a:off x="8181175" y="1791201"/>
              <a:ext cx="3250003" cy="4244777"/>
            </a:xfrm>
            <a:prstGeom prst="rect">
              <a:avLst/>
            </a:prstGeom>
            <a:solidFill>
              <a:schemeClr val="tx1">
                <a:alpha val="90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Montserrat" charset="0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6584EDEE-742C-483D-8080-337F95D15CD9}"/>
                </a:ext>
              </a:extLst>
            </p:cNvPr>
            <p:cNvSpPr/>
            <p:nvPr/>
          </p:nvSpPr>
          <p:spPr>
            <a:xfrm>
              <a:off x="4391025" y="1791201"/>
              <a:ext cx="3250003" cy="4244777"/>
            </a:xfrm>
            <a:prstGeom prst="rect">
              <a:avLst/>
            </a:prstGeom>
            <a:solidFill>
              <a:schemeClr val="tx1">
                <a:alpha val="90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Montserrat" charset="0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7EB796A3-7D32-4856-8C03-26AA6A5E804D}"/>
                </a:ext>
              </a:extLst>
            </p:cNvPr>
            <p:cNvSpPr/>
            <p:nvPr/>
          </p:nvSpPr>
          <p:spPr>
            <a:xfrm>
              <a:off x="688974" y="1791201"/>
              <a:ext cx="3250003" cy="4244777"/>
            </a:xfrm>
            <a:prstGeom prst="rect">
              <a:avLst/>
            </a:prstGeom>
            <a:solidFill>
              <a:schemeClr val="tx1">
                <a:alpha val="90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Montserrat" charset="0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B0F2726D-C307-49A4-931B-AE0AC97673EC}"/>
                </a:ext>
              </a:extLst>
            </p:cNvPr>
            <p:cNvSpPr txBox="1"/>
            <p:nvPr/>
          </p:nvSpPr>
          <p:spPr>
            <a:xfrm>
              <a:off x="928393" y="4170063"/>
              <a:ext cx="2771164" cy="1887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7200" b="1" spc="600">
                  <a:solidFill>
                    <a:schemeClr val="bg2"/>
                  </a:solidFill>
                  <a:latin typeface="Montserrat Semi" charset="0"/>
                  <a:ea typeface="Montserrat Semi" charset="0"/>
                  <a:cs typeface="Montserrat Semi" charset="0"/>
                </a:defRPr>
              </a:lvl1pPr>
            </a:lstStyle>
            <a:p>
              <a:r>
                <a:rPr lang="zh-CN" altLang="en-US" dirty="0"/>
                <a:t>深度策划</a:t>
              </a:r>
              <a:endParaRPr lang="en-US" altLang="zh-CN" dirty="0"/>
            </a:p>
            <a:p>
              <a:endParaRPr lang="zh-CN" altLang="en-US" sz="2400" dirty="0"/>
            </a:p>
            <a:p>
              <a:r>
                <a:rPr lang="zh-CN" altLang="en-US" sz="2400" dirty="0"/>
                <a:t>深度策划犹如您的专职编剧，通过与您展开深度对话，瞬间提升内容感染力</a:t>
              </a:r>
            </a:p>
            <a:p>
              <a:endParaRPr lang="en-US" altLang="zh-CN" dirty="0"/>
            </a:p>
          </p:txBody>
        </p:sp>
        <p:pic>
          <p:nvPicPr>
            <p:cNvPr id="8" name="图片 7" descr="shutterstock_332706845">
              <a:extLst>
                <a:ext uri="{FF2B5EF4-FFF2-40B4-BE49-F238E27FC236}">
                  <a16:creationId xmlns:a16="http://schemas.microsoft.com/office/drawing/2014/main" xmlns="" id="{75685C86-F4D6-4914-B3CA-453A1250F4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0465" y="1761326"/>
              <a:ext cx="3248512" cy="2163669"/>
            </a:xfrm>
            <a:prstGeom prst="rect">
              <a:avLst/>
            </a:prstGeom>
          </p:spPr>
        </p:pic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117302D9-2F0F-493D-892E-CFC44A85009B}"/>
                </a:ext>
              </a:extLst>
            </p:cNvPr>
            <p:cNvSpPr txBox="1"/>
            <p:nvPr/>
          </p:nvSpPr>
          <p:spPr>
            <a:xfrm>
              <a:off x="4691453" y="4169044"/>
              <a:ext cx="2771164" cy="20721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7200" b="1" spc="600">
                  <a:solidFill>
                    <a:schemeClr val="bg2"/>
                  </a:solidFill>
                  <a:latin typeface="Montserrat Semi" charset="0"/>
                  <a:ea typeface="Montserrat Semi" charset="0"/>
                  <a:cs typeface="Montserrat Semi" charset="0"/>
                </a:defRPr>
              </a:lvl1pPr>
            </a:lstStyle>
            <a:p>
              <a:r>
                <a:rPr lang="zh-CN" altLang="en-US" dirty="0"/>
                <a:t>设计美化</a:t>
              </a:r>
              <a:endParaRPr lang="en-US" altLang="zh-CN" sz="2400" dirty="0"/>
            </a:p>
            <a:p>
              <a:endParaRPr lang="en-US" altLang="zh-CN" sz="2400" dirty="0">
                <a:sym typeface="+mn-ea"/>
              </a:endParaRPr>
            </a:p>
            <a:p>
              <a:r>
                <a:rPr lang="zh-CN" altLang="en-US" sz="2400" dirty="0">
                  <a:sym typeface="+mn-ea"/>
                </a:rPr>
                <a:t>基于客户</a:t>
              </a:r>
              <a:r>
                <a:rPr lang="en-US" altLang="zh-CN" sz="2400" dirty="0">
                  <a:sym typeface="+mn-ea"/>
                </a:rPr>
                <a:t>VI</a:t>
              </a:r>
              <a:r>
                <a:rPr lang="zh-CN" altLang="en-US" sz="2400" dirty="0">
                  <a:sym typeface="+mn-ea"/>
                </a:rPr>
                <a:t>体系进行定制已是标配，匠心打磨每一份策划案，每一次的动画、图形都将精雕细琢，只为呈现更优美的演示意境</a:t>
              </a:r>
            </a:p>
            <a:p>
              <a:endParaRPr lang="zh-CN" altLang="en-US" dirty="0"/>
            </a:p>
          </p:txBody>
        </p:sp>
        <p:pic>
          <p:nvPicPr>
            <p:cNvPr id="10" name="图片 9" descr="shutterstock_234789088">
              <a:extLst>
                <a:ext uri="{FF2B5EF4-FFF2-40B4-BE49-F238E27FC236}">
                  <a16:creationId xmlns:a16="http://schemas.microsoft.com/office/drawing/2014/main" xmlns="" id="{E7BF142A-BEC5-48C3-B8F9-835D2940D9B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91026" y="1780422"/>
              <a:ext cx="3250002" cy="2130649"/>
            </a:xfrm>
            <a:prstGeom prst="rect">
              <a:avLst/>
            </a:prstGeom>
          </p:spPr>
        </p:pic>
        <p:pic>
          <p:nvPicPr>
            <p:cNvPr id="11" name="图片 10" descr="shutterstock_262999757">
              <a:extLst>
                <a:ext uri="{FF2B5EF4-FFF2-40B4-BE49-F238E27FC236}">
                  <a16:creationId xmlns:a16="http://schemas.microsoft.com/office/drawing/2014/main" xmlns="" id="{D4DC139E-D48C-4E5F-ADAA-0A6699AFC12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81175" y="1791201"/>
              <a:ext cx="3250003" cy="2104222"/>
            </a:xfrm>
            <a:prstGeom prst="rect">
              <a:avLst/>
            </a:prstGeom>
          </p:spPr>
        </p:pic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1547E3C1-046A-48AB-8C09-42688599491D}"/>
                </a:ext>
              </a:extLst>
            </p:cNvPr>
            <p:cNvSpPr txBox="1"/>
            <p:nvPr/>
          </p:nvSpPr>
          <p:spPr>
            <a:xfrm>
              <a:off x="8367101" y="4169044"/>
              <a:ext cx="2878150" cy="20721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7200" b="1" spc="600">
                  <a:solidFill>
                    <a:schemeClr val="bg2"/>
                  </a:solidFill>
                  <a:latin typeface="Montserrat Semi" charset="0"/>
                  <a:ea typeface="Montserrat Semi" charset="0"/>
                  <a:cs typeface="Montserrat Semi" charset="0"/>
                </a:defRPr>
              </a:lvl1pPr>
            </a:lstStyle>
            <a:p>
              <a:r>
                <a:rPr lang="zh-CN" altLang="en-US" dirty="0"/>
                <a:t>专业配音</a:t>
              </a:r>
              <a:endParaRPr lang="zh-CN" altLang="en-US" sz="2400" dirty="0"/>
            </a:p>
            <a:p>
              <a:endParaRPr lang="zh-CN" altLang="en-US" sz="2400" dirty="0"/>
            </a:p>
            <a:p>
              <a:r>
                <a:rPr lang="zh-CN" altLang="en-US" sz="2400" dirty="0">
                  <a:sym typeface="+mn-ea"/>
                </a:rPr>
                <a:t>专业的策划以及设计团队，令你的演示已然卓越。配合后期配音，避免了低影响力解读，让您的演示更显澎湃</a:t>
              </a:r>
            </a:p>
            <a:p>
              <a:endParaRPr lang="zh-CN" altLang="en-US" dirty="0">
                <a:sym typeface="+mn-ea"/>
              </a:endParaRPr>
            </a:p>
          </p:txBody>
        </p:sp>
      </p:grpSp>
      <p:sp>
        <p:nvSpPr>
          <p:cNvPr id="18" name="TextBox 2">
            <a:extLst>
              <a:ext uri="{FF2B5EF4-FFF2-40B4-BE49-F238E27FC236}">
                <a16:creationId xmlns:a16="http://schemas.microsoft.com/office/drawing/2014/main" xmlns="" id="{789F25BF-0621-4DBD-B671-2862C8D9AF94}"/>
              </a:ext>
            </a:extLst>
          </p:cNvPr>
          <p:cNvSpPr txBox="1"/>
          <p:nvPr/>
        </p:nvSpPr>
        <p:spPr>
          <a:xfrm>
            <a:off x="9054877" y="1238296"/>
            <a:ext cx="62678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spc="12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swald" charset="0"/>
              </a:defRPr>
            </a:lvl1pPr>
          </a:lstStyle>
          <a:p>
            <a:r>
              <a:rPr lang="en-US" dirty="0"/>
              <a:t>You Can Write Here</a:t>
            </a:r>
          </a:p>
        </p:txBody>
      </p:sp>
    </p:spTree>
    <p:extLst>
      <p:ext uri="{BB962C8B-B14F-4D97-AF65-F5344CB8AC3E}">
        <p14:creationId xmlns:p14="http://schemas.microsoft.com/office/powerpoint/2010/main" val="2808240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5">
            <a:extLst>
              <a:ext uri="{FF2B5EF4-FFF2-40B4-BE49-F238E27FC236}">
                <a16:creationId xmlns:a16="http://schemas.microsoft.com/office/drawing/2014/main" xmlns="" id="{1BE604B5-2110-4C7A-B168-8BAA01B0C33E}"/>
              </a:ext>
            </a:extLst>
          </p:cNvPr>
          <p:cNvSpPr txBox="1"/>
          <p:nvPr/>
        </p:nvSpPr>
        <p:spPr>
          <a:xfrm>
            <a:off x="7831680" y="1737744"/>
            <a:ext cx="871428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8000" b="1">
                <a:solidFill>
                  <a:schemeClr val="bg2">
                    <a:lumMod val="50000"/>
                  </a:schemeClr>
                </a:solidFill>
                <a:latin typeface="微软雅黑" charset="0"/>
                <a:ea typeface="微软雅黑" charset="0"/>
              </a:defRPr>
            </a:lvl1pPr>
          </a:lstStyle>
          <a:p>
            <a:r>
              <a:rPr lang="zh-CN" altLang="en-US" dirty="0"/>
              <a:t>合作项目</a:t>
            </a:r>
            <a:endParaRPr lang="en-US" dirty="0"/>
          </a:p>
        </p:txBody>
      </p:sp>
      <p:sp>
        <p:nvSpPr>
          <p:cNvPr id="4" name="TextBox 36">
            <a:extLst>
              <a:ext uri="{FF2B5EF4-FFF2-40B4-BE49-F238E27FC236}">
                <a16:creationId xmlns:a16="http://schemas.microsoft.com/office/drawing/2014/main" xmlns="" id="{BED1A7B5-06F4-4B01-B173-499D65C4A9F1}"/>
              </a:ext>
            </a:extLst>
          </p:cNvPr>
          <p:cNvSpPr txBox="1"/>
          <p:nvPr/>
        </p:nvSpPr>
        <p:spPr>
          <a:xfrm>
            <a:off x="8434850" y="1277606"/>
            <a:ext cx="7584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spc="12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swald" charset="0"/>
              </a:defRPr>
            </a:lvl1pPr>
          </a:lstStyle>
          <a:p>
            <a:r>
              <a:rPr lang="en-US" dirty="0"/>
              <a:t>Projects</a:t>
            </a:r>
          </a:p>
        </p:txBody>
      </p:sp>
      <p:pic>
        <p:nvPicPr>
          <p:cNvPr id="5" name="Picture Placeholder 1">
            <a:extLst>
              <a:ext uri="{FF2B5EF4-FFF2-40B4-BE49-F238E27FC236}">
                <a16:creationId xmlns:a16="http://schemas.microsoft.com/office/drawing/2014/main" xmlns="" id="{7683BF4C-FF8F-40CF-A443-AD79E956934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584370"/>
            <a:ext cx="4065816" cy="4065815"/>
          </a:xfrm>
          <a:prstGeom prst="rect">
            <a:avLst/>
          </a:prstGeom>
        </p:spPr>
      </p:pic>
      <p:pic>
        <p:nvPicPr>
          <p:cNvPr id="6" name="Picture Placeholder 8">
            <a:extLst>
              <a:ext uri="{FF2B5EF4-FFF2-40B4-BE49-F238E27FC236}">
                <a16:creationId xmlns:a16="http://schemas.microsoft.com/office/drawing/2014/main" xmlns="" id="{C73BB22D-CD5C-4DC3-BADD-960ED4ABC58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65816" y="9650185"/>
            <a:ext cx="4065816" cy="4065815"/>
          </a:xfrm>
          <a:prstGeom prst="rect">
            <a:avLst/>
          </a:prstGeom>
        </p:spPr>
      </p:pic>
      <p:pic>
        <p:nvPicPr>
          <p:cNvPr id="7" name="Picture Placeholder 3">
            <a:extLst>
              <a:ext uri="{FF2B5EF4-FFF2-40B4-BE49-F238E27FC236}">
                <a16:creationId xmlns:a16="http://schemas.microsoft.com/office/drawing/2014/main" xmlns="" id="{5BAC3468-6236-4EE6-A21A-62CB61BB3FC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131629" y="5584370"/>
            <a:ext cx="4065816" cy="4065815"/>
          </a:xfrm>
          <a:prstGeom prst="rect">
            <a:avLst/>
          </a:prstGeom>
        </p:spPr>
      </p:pic>
      <p:pic>
        <p:nvPicPr>
          <p:cNvPr id="8" name="Picture Placeholder 4">
            <a:extLst>
              <a:ext uri="{FF2B5EF4-FFF2-40B4-BE49-F238E27FC236}">
                <a16:creationId xmlns:a16="http://schemas.microsoft.com/office/drawing/2014/main" xmlns="" id="{909D35EA-4A0D-4D18-AF5A-88A2A1349EA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197445" y="5584370"/>
            <a:ext cx="4065816" cy="4065815"/>
          </a:xfrm>
          <a:prstGeom prst="rect">
            <a:avLst/>
          </a:prstGeom>
        </p:spPr>
      </p:pic>
      <p:pic>
        <p:nvPicPr>
          <p:cNvPr id="9" name="Picture Placeholder 9">
            <a:extLst>
              <a:ext uri="{FF2B5EF4-FFF2-40B4-BE49-F238E27FC236}">
                <a16:creationId xmlns:a16="http://schemas.microsoft.com/office/drawing/2014/main" xmlns="" id="{501E4EE6-6A8D-4848-9AC9-C4F71A0F09F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131630" y="9650185"/>
            <a:ext cx="4065816" cy="4065815"/>
          </a:xfrm>
          <a:prstGeom prst="rect">
            <a:avLst/>
          </a:prstGeom>
        </p:spPr>
      </p:pic>
      <p:pic>
        <p:nvPicPr>
          <p:cNvPr id="10" name="Picture Placeholder 10">
            <a:extLst>
              <a:ext uri="{FF2B5EF4-FFF2-40B4-BE49-F238E27FC236}">
                <a16:creationId xmlns:a16="http://schemas.microsoft.com/office/drawing/2014/main" xmlns="" id="{66423173-5B2D-47C7-9030-722CEE5B671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197446" y="9650185"/>
            <a:ext cx="4065816" cy="4065815"/>
          </a:xfrm>
          <a:prstGeom prst="rect">
            <a:avLst/>
          </a:prstGeom>
        </p:spPr>
      </p:pic>
      <p:pic>
        <p:nvPicPr>
          <p:cNvPr id="11" name="Picture Placeholder 5">
            <a:extLst>
              <a:ext uri="{FF2B5EF4-FFF2-40B4-BE49-F238E27FC236}">
                <a16:creationId xmlns:a16="http://schemas.microsoft.com/office/drawing/2014/main" xmlns="" id="{DC5A7363-DEB0-4F53-8E90-B42F66085EE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263258" y="5584370"/>
            <a:ext cx="4065816" cy="4065815"/>
          </a:xfrm>
          <a:prstGeom prst="rect">
            <a:avLst/>
          </a:prstGeom>
        </p:spPr>
      </p:pic>
      <p:pic>
        <p:nvPicPr>
          <p:cNvPr id="12" name="Picture Placeholder 6">
            <a:extLst>
              <a:ext uri="{FF2B5EF4-FFF2-40B4-BE49-F238E27FC236}">
                <a16:creationId xmlns:a16="http://schemas.microsoft.com/office/drawing/2014/main" xmlns="" id="{EA57D226-4E60-4146-914E-9563F8894215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329074" y="5584370"/>
            <a:ext cx="4065816" cy="4065815"/>
          </a:xfrm>
          <a:prstGeom prst="rect">
            <a:avLst/>
          </a:prstGeom>
        </p:spPr>
      </p:pic>
      <p:pic>
        <p:nvPicPr>
          <p:cNvPr id="13" name="Picture Placeholder 11">
            <a:extLst>
              <a:ext uri="{FF2B5EF4-FFF2-40B4-BE49-F238E27FC236}">
                <a16:creationId xmlns:a16="http://schemas.microsoft.com/office/drawing/2014/main" xmlns="" id="{C9695581-9786-4AB8-807D-9F21646367B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263259" y="9650185"/>
            <a:ext cx="4065816" cy="4065815"/>
          </a:xfrm>
          <a:prstGeom prst="rect">
            <a:avLst/>
          </a:prstGeom>
        </p:spPr>
      </p:pic>
      <p:pic>
        <p:nvPicPr>
          <p:cNvPr id="14" name="Picture Placeholder 12">
            <a:extLst>
              <a:ext uri="{FF2B5EF4-FFF2-40B4-BE49-F238E27FC236}">
                <a16:creationId xmlns:a16="http://schemas.microsoft.com/office/drawing/2014/main" xmlns="" id="{07995161-9504-4D61-8EE9-0E210A2DFE00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329075" y="9650185"/>
            <a:ext cx="4065816" cy="4065815"/>
          </a:xfrm>
          <a:prstGeom prst="rect">
            <a:avLst/>
          </a:prstGeom>
        </p:spPr>
      </p:pic>
      <p:pic>
        <p:nvPicPr>
          <p:cNvPr id="15" name="Picture Placeholder 2">
            <a:extLst>
              <a:ext uri="{FF2B5EF4-FFF2-40B4-BE49-F238E27FC236}">
                <a16:creationId xmlns:a16="http://schemas.microsoft.com/office/drawing/2014/main" xmlns="" id="{BB2C787F-C692-4204-B7F5-E8F95B404742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65815" y="5584370"/>
            <a:ext cx="4065816" cy="4065815"/>
          </a:xfrm>
          <a:prstGeom prst="rect">
            <a:avLst/>
          </a:prstGeom>
        </p:spPr>
      </p:pic>
      <p:pic>
        <p:nvPicPr>
          <p:cNvPr id="16" name="Picture Placeholder 7">
            <a:extLst>
              <a:ext uri="{FF2B5EF4-FFF2-40B4-BE49-F238E27FC236}">
                <a16:creationId xmlns:a16="http://schemas.microsoft.com/office/drawing/2014/main" xmlns="" id="{BF723E83-44E8-4CBB-A518-D67F96ECCCFA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9650185"/>
            <a:ext cx="4065816" cy="4065815"/>
          </a:xfrm>
          <a:prstGeom prst="rect">
            <a:avLst/>
          </a:prstGeom>
        </p:spPr>
      </p:pic>
      <p:sp>
        <p:nvSpPr>
          <p:cNvPr id="17" name="TextBox 21">
            <a:extLst>
              <a:ext uri="{FF2B5EF4-FFF2-40B4-BE49-F238E27FC236}">
                <a16:creationId xmlns:a16="http://schemas.microsoft.com/office/drawing/2014/main" xmlns="" id="{EDBEC847-196D-4077-8EE8-AAFE5B0A45C2}"/>
              </a:ext>
            </a:extLst>
          </p:cNvPr>
          <p:cNvSpPr txBox="1"/>
          <p:nvPr/>
        </p:nvSpPr>
        <p:spPr>
          <a:xfrm>
            <a:off x="4654521" y="3273968"/>
            <a:ext cx="15110395" cy="1660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2800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sz="3600" dirty="0">
                <a:solidFill>
                  <a:schemeClr val="bg2">
                    <a:lumMod val="50000"/>
                  </a:schemeClr>
                </a:solidFill>
              </a:rPr>
              <a:t>提高转化率，驱动用户增长</a:t>
            </a:r>
            <a:br>
              <a:rPr lang="zh-CN" altLang="en-US" sz="36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zh-CN" altLang="en-US" sz="3600" dirty="0">
                <a:solidFill>
                  <a:schemeClr val="bg2">
                    <a:lumMod val="50000"/>
                  </a:schemeClr>
                </a:solidFill>
              </a:rPr>
              <a:t>用更低的成本获取用户</a:t>
            </a:r>
          </a:p>
        </p:txBody>
      </p:sp>
    </p:spTree>
    <p:extLst>
      <p:ext uri="{BB962C8B-B14F-4D97-AF65-F5344CB8AC3E}">
        <p14:creationId xmlns:p14="http://schemas.microsoft.com/office/powerpoint/2010/main" val="2955168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AB999494-501C-484C-8C29-A95A1CA0CB93}"/>
              </a:ext>
            </a:extLst>
          </p:cNvPr>
          <p:cNvGrpSpPr/>
          <p:nvPr/>
        </p:nvGrpSpPr>
        <p:grpSpPr>
          <a:xfrm>
            <a:off x="913172" y="4657331"/>
            <a:ext cx="15043355" cy="8074609"/>
            <a:chOff x="0" y="4626000"/>
            <a:chExt cx="17885529" cy="9600162"/>
          </a:xfrm>
        </p:grpSpPr>
        <p:pic>
          <p:nvPicPr>
            <p:cNvPr id="10" name="Picture 11" descr="New Macbook Silver.png">
              <a:extLst>
                <a:ext uri="{FF2B5EF4-FFF2-40B4-BE49-F238E27FC236}">
                  <a16:creationId xmlns:a16="http://schemas.microsoft.com/office/drawing/2014/main" xmlns="" id="{82F1A072-1E0C-4BB4-A28E-A73B819C099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4626000"/>
              <a:ext cx="17885529" cy="9600162"/>
            </a:xfrm>
            <a:prstGeom prst="rect">
              <a:avLst/>
            </a:prstGeom>
          </p:spPr>
        </p:pic>
        <p:pic>
          <p:nvPicPr>
            <p:cNvPr id="2" name="图片 1" descr="暴风截图2015122523031036">
              <a:extLst>
                <a:ext uri="{FF2B5EF4-FFF2-40B4-BE49-F238E27FC236}">
                  <a16:creationId xmlns:a16="http://schemas.microsoft.com/office/drawing/2014/main" xmlns="" id="{01556551-C134-4E8D-B655-995C34B459E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852827" y="5301489"/>
              <a:ext cx="14043979" cy="7900182"/>
            </a:xfrm>
            <a:prstGeom prst="rect">
              <a:avLst/>
            </a:prstGeom>
            <a:solidFill>
              <a:srgbClr val="C01419"/>
            </a:solidFill>
            <a:effectLst/>
          </p:spPr>
        </p:pic>
      </p:grpSp>
      <p:pic>
        <p:nvPicPr>
          <p:cNvPr id="3" name="图片 2" descr="暴风截图2015122523051612">
            <a:extLst>
              <a:ext uri="{FF2B5EF4-FFF2-40B4-BE49-F238E27FC236}">
                <a16:creationId xmlns:a16="http://schemas.microsoft.com/office/drawing/2014/main" xmlns="" id="{73C3F1B8-D64D-4DFA-A3C8-4103D027346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517573" y="4626000"/>
            <a:ext cx="5986122" cy="3366907"/>
          </a:xfrm>
          <a:prstGeom prst="rect">
            <a:avLst/>
          </a:prstGeom>
          <a:solidFill>
            <a:srgbClr val="C01419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</p:pic>
      <p:pic>
        <p:nvPicPr>
          <p:cNvPr id="4" name="图片 3" descr="暴风截图2015122523057774">
            <a:extLst>
              <a:ext uri="{FF2B5EF4-FFF2-40B4-BE49-F238E27FC236}">
                <a16:creationId xmlns:a16="http://schemas.microsoft.com/office/drawing/2014/main" xmlns="" id="{0351082E-7E74-406E-9B28-F3E4283F35D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517573" y="9251581"/>
            <a:ext cx="5986843" cy="3274600"/>
          </a:xfrm>
          <a:prstGeom prst="rect">
            <a:avLst/>
          </a:prstGeom>
          <a:solidFill>
            <a:srgbClr val="C01419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A43CD6B-4D67-4B00-A29A-81AA94C21C34}"/>
              </a:ext>
            </a:extLst>
          </p:cNvPr>
          <p:cNvSpPr txBox="1"/>
          <p:nvPr/>
        </p:nvSpPr>
        <p:spPr>
          <a:xfrm>
            <a:off x="2988360" y="1715582"/>
            <a:ext cx="18438704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8000" b="1">
                <a:solidFill>
                  <a:schemeClr val="bg2">
                    <a:lumMod val="50000"/>
                  </a:schemeClr>
                </a:solidFill>
                <a:latin typeface="微软雅黑" charset="0"/>
                <a:ea typeface="微软雅黑" charset="0"/>
              </a:defRPr>
            </a:lvl1pPr>
          </a:lstStyle>
          <a:p>
            <a:r>
              <a:rPr lang="zh-CN" altLang="en-US" sz="6600" dirty="0"/>
              <a:t>律师事务所通过模板设计，</a:t>
            </a:r>
            <a:endParaRPr lang="en-US" altLang="zh-CN" sz="6600" dirty="0"/>
          </a:p>
          <a:p>
            <a:r>
              <a:rPr lang="zh-CN" altLang="en-US" dirty="0"/>
              <a:t>令演示深入人心！</a:t>
            </a:r>
          </a:p>
        </p:txBody>
      </p:sp>
      <p:sp>
        <p:nvSpPr>
          <p:cNvPr id="9" name="TextBox 36">
            <a:extLst>
              <a:ext uri="{FF2B5EF4-FFF2-40B4-BE49-F238E27FC236}">
                <a16:creationId xmlns:a16="http://schemas.microsoft.com/office/drawing/2014/main" xmlns="" id="{BA142F9B-38F9-4B91-8754-F4495391CC65}"/>
              </a:ext>
            </a:extLst>
          </p:cNvPr>
          <p:cNvSpPr txBox="1"/>
          <p:nvPr/>
        </p:nvSpPr>
        <p:spPr>
          <a:xfrm>
            <a:off x="8434850" y="1277606"/>
            <a:ext cx="7584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spc="12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swald" charset="0"/>
              </a:defRPr>
            </a:lvl1pPr>
          </a:lstStyle>
          <a:p>
            <a:r>
              <a:rPr lang="en-US" dirty="0"/>
              <a:t>Projects</a:t>
            </a:r>
          </a:p>
        </p:txBody>
      </p:sp>
    </p:spTree>
    <p:extLst>
      <p:ext uri="{BB962C8B-B14F-4D97-AF65-F5344CB8AC3E}">
        <p14:creationId xmlns:p14="http://schemas.microsoft.com/office/powerpoint/2010/main" val="1424399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848DF88-5089-4C03-9740-311493E7490B}"/>
              </a:ext>
            </a:extLst>
          </p:cNvPr>
          <p:cNvSpPr/>
          <p:nvPr/>
        </p:nvSpPr>
        <p:spPr>
          <a:xfrm>
            <a:off x="0" y="4778477"/>
            <a:ext cx="24377650" cy="5928852"/>
          </a:xfrm>
          <a:prstGeom prst="rect">
            <a:avLst/>
          </a:prstGeom>
          <a:solidFill>
            <a:srgbClr val="000000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>
              <a:latin typeface="Montserrat Light" charset="0"/>
            </a:endParaRPr>
          </a:p>
        </p:txBody>
      </p:sp>
      <p:sp>
        <p:nvSpPr>
          <p:cNvPr id="33" name="TextBox 58">
            <a:extLst>
              <a:ext uri="{FF2B5EF4-FFF2-40B4-BE49-F238E27FC236}">
                <a16:creationId xmlns:a16="http://schemas.microsoft.com/office/drawing/2014/main" xmlns="" id="{44D9A529-0B68-4C9A-969B-3DCAF8277AC4}"/>
              </a:ext>
            </a:extLst>
          </p:cNvPr>
          <p:cNvSpPr txBox="1"/>
          <p:nvPr/>
        </p:nvSpPr>
        <p:spPr>
          <a:xfrm>
            <a:off x="5701045" y="1626569"/>
            <a:ext cx="129755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8000" b="1">
                <a:solidFill>
                  <a:schemeClr val="bg2">
                    <a:lumMod val="50000"/>
                  </a:schemeClr>
                </a:solidFill>
                <a:latin typeface="微软雅黑" charset="0"/>
                <a:ea typeface="微软雅黑" charset="0"/>
              </a:defRPr>
            </a:lvl1pPr>
          </a:lstStyle>
          <a:p>
            <a:r>
              <a:rPr lang="zh-CN" altLang="en-US"/>
              <a:t>项目展示</a:t>
            </a:r>
            <a:endParaRPr lang="en-US" dirty="0"/>
          </a:p>
        </p:txBody>
      </p:sp>
      <p:sp>
        <p:nvSpPr>
          <p:cNvPr id="34" name="TextBox 59">
            <a:extLst>
              <a:ext uri="{FF2B5EF4-FFF2-40B4-BE49-F238E27FC236}">
                <a16:creationId xmlns:a16="http://schemas.microsoft.com/office/drawing/2014/main" xmlns="" id="{27687642-0078-4759-B300-CB6863210F95}"/>
              </a:ext>
            </a:extLst>
          </p:cNvPr>
          <p:cNvSpPr txBox="1"/>
          <p:nvPr/>
        </p:nvSpPr>
        <p:spPr>
          <a:xfrm>
            <a:off x="8396766" y="1166431"/>
            <a:ext cx="7584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spc="12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swald" charset="0"/>
              </a:defRPr>
            </a:lvl1pPr>
          </a:lstStyle>
          <a:p>
            <a:r>
              <a:rPr lang="en-US" altLang="zh-CN"/>
              <a:t>Project</a:t>
            </a:r>
            <a:endParaRPr lang="en-US" dirty="0"/>
          </a:p>
        </p:txBody>
      </p:sp>
      <p:sp>
        <p:nvSpPr>
          <p:cNvPr id="35" name="TextBox 86">
            <a:extLst>
              <a:ext uri="{FF2B5EF4-FFF2-40B4-BE49-F238E27FC236}">
                <a16:creationId xmlns:a16="http://schemas.microsoft.com/office/drawing/2014/main" xmlns="" id="{E5D6AB1C-EF04-44B5-9DB3-0BB9B5B75DC1}"/>
              </a:ext>
            </a:extLst>
          </p:cNvPr>
          <p:cNvSpPr txBox="1"/>
          <p:nvPr/>
        </p:nvSpPr>
        <p:spPr>
          <a:xfrm>
            <a:off x="4321084" y="10972641"/>
            <a:ext cx="15735515" cy="13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2800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dirty="0"/>
              <a:t>有了锐普演示的帮助之后，你便能通过他来一</a:t>
            </a:r>
            <a:r>
              <a:rPr lang="zh-CN" altLang="en-US"/>
              <a:t>展所长。</a:t>
            </a:r>
            <a:endParaRPr lang="en-US" altLang="zh-CN" dirty="0"/>
          </a:p>
          <a:p>
            <a:pPr algn="ctr"/>
            <a:r>
              <a:rPr lang="zh-CN" altLang="en-US" dirty="0"/>
              <a:t>他能让你轻松成就非同寻常之事，专注于自己</a:t>
            </a:r>
            <a:r>
              <a:rPr lang="zh-CN" altLang="en-US"/>
              <a:t>工作。</a:t>
            </a:r>
            <a:endParaRPr lang="en-US" dirty="0"/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8114F44C-6D27-47E4-8E9D-849F5D6C1C85}"/>
              </a:ext>
            </a:extLst>
          </p:cNvPr>
          <p:cNvGrpSpPr/>
          <p:nvPr/>
        </p:nvGrpSpPr>
        <p:grpSpPr>
          <a:xfrm>
            <a:off x="4840441" y="3789225"/>
            <a:ext cx="14696800" cy="6225087"/>
            <a:chOff x="4391179" y="3789225"/>
            <a:chExt cx="14696800" cy="6225087"/>
          </a:xfrm>
        </p:grpSpPr>
        <p:grpSp>
          <p:nvGrpSpPr>
            <p:cNvPr id="17" name="Group 148">
              <a:extLst>
                <a:ext uri="{FF2B5EF4-FFF2-40B4-BE49-F238E27FC236}">
                  <a16:creationId xmlns:a16="http://schemas.microsoft.com/office/drawing/2014/main" xmlns="" id="{76977DFC-0D5E-4903-804F-E8D3E9B0D12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129884" y="3789225"/>
              <a:ext cx="7290747" cy="5871174"/>
              <a:chOff x="4300539" y="1984376"/>
              <a:chExt cx="3589338" cy="2890838"/>
            </a:xfrm>
          </p:grpSpPr>
          <p:sp>
            <p:nvSpPr>
              <p:cNvPr id="18" name="Freeform 5">
                <a:extLst>
                  <a:ext uri="{FF2B5EF4-FFF2-40B4-BE49-F238E27FC236}">
                    <a16:creationId xmlns:a16="http://schemas.microsoft.com/office/drawing/2014/main" xmlns="" id="{CB53EF3E-8B99-40C4-BE54-3CCC5A5ABE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00539" y="1984376"/>
                <a:ext cx="3589338" cy="2170113"/>
              </a:xfrm>
              <a:custGeom>
                <a:avLst/>
                <a:gdLst>
                  <a:gd name="T0" fmla="*/ 2537 w 2537"/>
                  <a:gd name="T1" fmla="*/ 1533 h 1533"/>
                  <a:gd name="T2" fmla="*/ 2537 w 2537"/>
                  <a:gd name="T3" fmla="*/ 71 h 1533"/>
                  <a:gd name="T4" fmla="*/ 2467 w 2537"/>
                  <a:gd name="T5" fmla="*/ 0 h 1533"/>
                  <a:gd name="T6" fmla="*/ 71 w 2537"/>
                  <a:gd name="T7" fmla="*/ 0 h 1533"/>
                  <a:gd name="T8" fmla="*/ 0 w 2537"/>
                  <a:gd name="T9" fmla="*/ 71 h 1533"/>
                  <a:gd name="T10" fmla="*/ 0 w 2537"/>
                  <a:gd name="T11" fmla="*/ 1533 h 1533"/>
                  <a:gd name="T12" fmla="*/ 2537 w 2537"/>
                  <a:gd name="T13" fmla="*/ 1533 h 1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37" h="1533">
                    <a:moveTo>
                      <a:pt x="2537" y="1533"/>
                    </a:moveTo>
                    <a:cubicBezTo>
                      <a:pt x="2537" y="71"/>
                      <a:pt x="2537" y="71"/>
                      <a:pt x="2537" y="71"/>
                    </a:cubicBezTo>
                    <a:cubicBezTo>
                      <a:pt x="2537" y="32"/>
                      <a:pt x="2506" y="0"/>
                      <a:pt x="2467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32" y="0"/>
                      <a:pt x="0" y="32"/>
                      <a:pt x="0" y="71"/>
                    </a:cubicBezTo>
                    <a:cubicBezTo>
                      <a:pt x="0" y="1533"/>
                      <a:pt x="0" y="1533"/>
                      <a:pt x="0" y="1533"/>
                    </a:cubicBezTo>
                    <a:lnTo>
                      <a:pt x="2537" y="1533"/>
                    </a:lnTo>
                    <a:close/>
                  </a:path>
                </a:pathLst>
              </a:custGeom>
              <a:solidFill>
                <a:srgbClr val="1818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04" tIns="45702" rIns="91404" bIns="45702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3599" dirty="0">
                  <a:latin typeface="Calibri Light"/>
                </a:endParaRPr>
              </a:p>
            </p:txBody>
          </p:sp>
          <p:sp>
            <p:nvSpPr>
              <p:cNvPr id="19" name="Freeform 6">
                <a:extLst>
                  <a:ext uri="{FF2B5EF4-FFF2-40B4-BE49-F238E27FC236}">
                    <a16:creationId xmlns:a16="http://schemas.microsoft.com/office/drawing/2014/main" xmlns="" id="{D10A1EA4-DD90-4601-AF89-89233BFB73E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40239" y="2132014"/>
                <a:ext cx="3309938" cy="1873250"/>
              </a:xfrm>
              <a:custGeom>
                <a:avLst/>
                <a:gdLst>
                  <a:gd name="T0" fmla="*/ 2075 w 2085"/>
                  <a:gd name="T1" fmla="*/ 10 h 1180"/>
                  <a:gd name="T2" fmla="*/ 2075 w 2085"/>
                  <a:gd name="T3" fmla="*/ 1170 h 1180"/>
                  <a:gd name="T4" fmla="*/ 10 w 2085"/>
                  <a:gd name="T5" fmla="*/ 1170 h 1180"/>
                  <a:gd name="T6" fmla="*/ 10 w 2085"/>
                  <a:gd name="T7" fmla="*/ 10 h 1180"/>
                  <a:gd name="T8" fmla="*/ 2075 w 2085"/>
                  <a:gd name="T9" fmla="*/ 10 h 1180"/>
                  <a:gd name="T10" fmla="*/ 2085 w 2085"/>
                  <a:gd name="T11" fmla="*/ 0 h 1180"/>
                  <a:gd name="T12" fmla="*/ 2075 w 2085"/>
                  <a:gd name="T13" fmla="*/ 0 h 1180"/>
                  <a:gd name="T14" fmla="*/ 10 w 2085"/>
                  <a:gd name="T15" fmla="*/ 0 h 1180"/>
                  <a:gd name="T16" fmla="*/ 0 w 2085"/>
                  <a:gd name="T17" fmla="*/ 0 h 1180"/>
                  <a:gd name="T18" fmla="*/ 0 w 2085"/>
                  <a:gd name="T19" fmla="*/ 10 h 1180"/>
                  <a:gd name="T20" fmla="*/ 0 w 2085"/>
                  <a:gd name="T21" fmla="*/ 1170 h 1180"/>
                  <a:gd name="T22" fmla="*/ 0 w 2085"/>
                  <a:gd name="T23" fmla="*/ 1180 h 1180"/>
                  <a:gd name="T24" fmla="*/ 10 w 2085"/>
                  <a:gd name="T25" fmla="*/ 1180 h 1180"/>
                  <a:gd name="T26" fmla="*/ 2075 w 2085"/>
                  <a:gd name="T27" fmla="*/ 1180 h 1180"/>
                  <a:gd name="T28" fmla="*/ 2085 w 2085"/>
                  <a:gd name="T29" fmla="*/ 1180 h 1180"/>
                  <a:gd name="T30" fmla="*/ 2085 w 2085"/>
                  <a:gd name="T31" fmla="*/ 1170 h 1180"/>
                  <a:gd name="T32" fmla="*/ 2085 w 2085"/>
                  <a:gd name="T33" fmla="*/ 10 h 1180"/>
                  <a:gd name="T34" fmla="*/ 2085 w 2085"/>
                  <a:gd name="T35" fmla="*/ 0 h 1180"/>
                  <a:gd name="T36" fmla="*/ 2085 w 2085"/>
                  <a:gd name="T37" fmla="*/ 0 h 1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85" h="1180">
                    <a:moveTo>
                      <a:pt x="2075" y="10"/>
                    </a:moveTo>
                    <a:lnTo>
                      <a:pt x="2075" y="1170"/>
                    </a:lnTo>
                    <a:lnTo>
                      <a:pt x="10" y="1170"/>
                    </a:lnTo>
                    <a:lnTo>
                      <a:pt x="10" y="10"/>
                    </a:lnTo>
                    <a:lnTo>
                      <a:pt x="2075" y="10"/>
                    </a:lnTo>
                    <a:close/>
                    <a:moveTo>
                      <a:pt x="2085" y="0"/>
                    </a:moveTo>
                    <a:lnTo>
                      <a:pt x="2075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0" y="1170"/>
                    </a:lnTo>
                    <a:lnTo>
                      <a:pt x="0" y="1180"/>
                    </a:lnTo>
                    <a:lnTo>
                      <a:pt x="10" y="1180"/>
                    </a:lnTo>
                    <a:lnTo>
                      <a:pt x="2075" y="1180"/>
                    </a:lnTo>
                    <a:lnTo>
                      <a:pt x="2085" y="1180"/>
                    </a:lnTo>
                    <a:lnTo>
                      <a:pt x="2085" y="1170"/>
                    </a:lnTo>
                    <a:lnTo>
                      <a:pt x="2085" y="10"/>
                    </a:lnTo>
                    <a:lnTo>
                      <a:pt x="2085" y="0"/>
                    </a:lnTo>
                    <a:lnTo>
                      <a:pt x="2085" y="0"/>
                    </a:lnTo>
                    <a:close/>
                  </a:path>
                </a:pathLst>
              </a:custGeom>
              <a:solidFill>
                <a:srgbClr val="0C0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04" tIns="45702" rIns="91404" bIns="45702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3599" dirty="0">
                  <a:latin typeface="Calibri Light"/>
                </a:endParaRPr>
              </a:p>
            </p:txBody>
          </p:sp>
          <p:sp>
            <p:nvSpPr>
              <p:cNvPr id="20" name="Freeform 7">
                <a:extLst>
                  <a:ext uri="{FF2B5EF4-FFF2-40B4-BE49-F238E27FC236}">
                    <a16:creationId xmlns:a16="http://schemas.microsoft.com/office/drawing/2014/main" xmlns="" id="{C85A1B63-DD40-4F78-B0D8-6C2C66E0974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40239" y="2132014"/>
                <a:ext cx="3309938" cy="1873250"/>
              </a:xfrm>
              <a:custGeom>
                <a:avLst/>
                <a:gdLst>
                  <a:gd name="T0" fmla="*/ 2075 w 2085"/>
                  <a:gd name="T1" fmla="*/ 10 h 1180"/>
                  <a:gd name="T2" fmla="*/ 2075 w 2085"/>
                  <a:gd name="T3" fmla="*/ 1170 h 1180"/>
                  <a:gd name="T4" fmla="*/ 10 w 2085"/>
                  <a:gd name="T5" fmla="*/ 1170 h 1180"/>
                  <a:gd name="T6" fmla="*/ 10 w 2085"/>
                  <a:gd name="T7" fmla="*/ 10 h 1180"/>
                  <a:gd name="T8" fmla="*/ 2075 w 2085"/>
                  <a:gd name="T9" fmla="*/ 10 h 1180"/>
                  <a:gd name="T10" fmla="*/ 2085 w 2085"/>
                  <a:gd name="T11" fmla="*/ 0 h 1180"/>
                  <a:gd name="T12" fmla="*/ 2075 w 2085"/>
                  <a:gd name="T13" fmla="*/ 0 h 1180"/>
                  <a:gd name="T14" fmla="*/ 10 w 2085"/>
                  <a:gd name="T15" fmla="*/ 0 h 1180"/>
                  <a:gd name="T16" fmla="*/ 0 w 2085"/>
                  <a:gd name="T17" fmla="*/ 0 h 1180"/>
                  <a:gd name="T18" fmla="*/ 0 w 2085"/>
                  <a:gd name="T19" fmla="*/ 10 h 1180"/>
                  <a:gd name="T20" fmla="*/ 0 w 2085"/>
                  <a:gd name="T21" fmla="*/ 1170 h 1180"/>
                  <a:gd name="T22" fmla="*/ 0 w 2085"/>
                  <a:gd name="T23" fmla="*/ 1180 h 1180"/>
                  <a:gd name="T24" fmla="*/ 10 w 2085"/>
                  <a:gd name="T25" fmla="*/ 1180 h 1180"/>
                  <a:gd name="T26" fmla="*/ 2075 w 2085"/>
                  <a:gd name="T27" fmla="*/ 1180 h 1180"/>
                  <a:gd name="T28" fmla="*/ 2085 w 2085"/>
                  <a:gd name="T29" fmla="*/ 1180 h 1180"/>
                  <a:gd name="T30" fmla="*/ 2085 w 2085"/>
                  <a:gd name="T31" fmla="*/ 1170 h 1180"/>
                  <a:gd name="T32" fmla="*/ 2085 w 2085"/>
                  <a:gd name="T33" fmla="*/ 10 h 1180"/>
                  <a:gd name="T34" fmla="*/ 2085 w 2085"/>
                  <a:gd name="T35" fmla="*/ 0 h 1180"/>
                  <a:gd name="T36" fmla="*/ 2085 w 2085"/>
                  <a:gd name="T37" fmla="*/ 0 h 1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85" h="1180">
                    <a:moveTo>
                      <a:pt x="2075" y="10"/>
                    </a:moveTo>
                    <a:lnTo>
                      <a:pt x="2075" y="1170"/>
                    </a:lnTo>
                    <a:lnTo>
                      <a:pt x="10" y="1170"/>
                    </a:lnTo>
                    <a:lnTo>
                      <a:pt x="10" y="10"/>
                    </a:lnTo>
                    <a:lnTo>
                      <a:pt x="2075" y="10"/>
                    </a:lnTo>
                    <a:moveTo>
                      <a:pt x="2085" y="0"/>
                    </a:moveTo>
                    <a:lnTo>
                      <a:pt x="2075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0" y="1170"/>
                    </a:lnTo>
                    <a:lnTo>
                      <a:pt x="0" y="1180"/>
                    </a:lnTo>
                    <a:lnTo>
                      <a:pt x="10" y="1180"/>
                    </a:lnTo>
                    <a:lnTo>
                      <a:pt x="2075" y="1180"/>
                    </a:lnTo>
                    <a:lnTo>
                      <a:pt x="2085" y="1180"/>
                    </a:lnTo>
                    <a:lnTo>
                      <a:pt x="2085" y="1170"/>
                    </a:lnTo>
                    <a:lnTo>
                      <a:pt x="2085" y="10"/>
                    </a:lnTo>
                    <a:lnTo>
                      <a:pt x="2085" y="0"/>
                    </a:lnTo>
                    <a:lnTo>
                      <a:pt x="208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04" tIns="45702" rIns="91404" bIns="45702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3599" dirty="0">
                  <a:latin typeface="Calibri Light"/>
                </a:endParaRPr>
              </a:p>
            </p:txBody>
          </p:sp>
          <p:sp>
            <p:nvSpPr>
              <p:cNvPr id="21" name="Rectangle 8">
                <a:extLst>
                  <a:ext uri="{FF2B5EF4-FFF2-40B4-BE49-F238E27FC236}">
                    <a16:creationId xmlns:a16="http://schemas.microsoft.com/office/drawing/2014/main" xmlns="" id="{9ED8A2EC-E9AA-4B22-9824-BD95230C7C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56114" y="2147889"/>
                <a:ext cx="3278188" cy="1841500"/>
              </a:xfrm>
              <a:prstGeom prst="rect">
                <a:avLst/>
              </a:prstGeom>
              <a:solidFill>
                <a:srgbClr val="7E7E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04" tIns="45702" rIns="91404" bIns="45702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3599" dirty="0">
                  <a:latin typeface="Calibri Light"/>
                </a:endParaRPr>
              </a:p>
            </p:txBody>
          </p:sp>
          <p:sp>
            <p:nvSpPr>
              <p:cNvPr id="22" name="Freeform 9">
                <a:extLst>
                  <a:ext uri="{FF2B5EF4-FFF2-40B4-BE49-F238E27FC236}">
                    <a16:creationId xmlns:a16="http://schemas.microsoft.com/office/drawing/2014/main" xmlns="" id="{85BD7F22-3517-4295-812B-15BEDB1881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4814" y="4826001"/>
                <a:ext cx="1208088" cy="49213"/>
              </a:xfrm>
              <a:custGeom>
                <a:avLst/>
                <a:gdLst>
                  <a:gd name="T0" fmla="*/ 852 w 854"/>
                  <a:gd name="T1" fmla="*/ 24 h 35"/>
                  <a:gd name="T2" fmla="*/ 478 w 854"/>
                  <a:gd name="T3" fmla="*/ 5 h 35"/>
                  <a:gd name="T4" fmla="*/ 478 w 854"/>
                  <a:gd name="T5" fmla="*/ 0 h 35"/>
                  <a:gd name="T6" fmla="*/ 427 w 854"/>
                  <a:gd name="T7" fmla="*/ 3 h 35"/>
                  <a:gd name="T8" fmla="*/ 375 w 854"/>
                  <a:gd name="T9" fmla="*/ 0 h 35"/>
                  <a:gd name="T10" fmla="*/ 375 w 854"/>
                  <a:gd name="T11" fmla="*/ 5 h 35"/>
                  <a:gd name="T12" fmla="*/ 1 w 854"/>
                  <a:gd name="T13" fmla="*/ 24 h 35"/>
                  <a:gd name="T14" fmla="*/ 24 w 854"/>
                  <a:gd name="T15" fmla="*/ 35 h 35"/>
                  <a:gd name="T16" fmla="*/ 375 w 854"/>
                  <a:gd name="T17" fmla="*/ 35 h 35"/>
                  <a:gd name="T18" fmla="*/ 478 w 854"/>
                  <a:gd name="T19" fmla="*/ 35 h 35"/>
                  <a:gd name="T20" fmla="*/ 829 w 854"/>
                  <a:gd name="T21" fmla="*/ 35 h 35"/>
                  <a:gd name="T22" fmla="*/ 852 w 854"/>
                  <a:gd name="T23" fmla="*/ 2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54" h="35">
                    <a:moveTo>
                      <a:pt x="852" y="24"/>
                    </a:moveTo>
                    <a:cubicBezTo>
                      <a:pt x="478" y="5"/>
                      <a:pt x="478" y="5"/>
                      <a:pt x="478" y="5"/>
                    </a:cubicBezTo>
                    <a:cubicBezTo>
                      <a:pt x="478" y="0"/>
                      <a:pt x="478" y="0"/>
                      <a:pt x="478" y="0"/>
                    </a:cubicBezTo>
                    <a:cubicBezTo>
                      <a:pt x="427" y="3"/>
                      <a:pt x="427" y="3"/>
                      <a:pt x="427" y="3"/>
                    </a:cubicBezTo>
                    <a:cubicBezTo>
                      <a:pt x="375" y="0"/>
                      <a:pt x="375" y="0"/>
                      <a:pt x="375" y="0"/>
                    </a:cubicBezTo>
                    <a:cubicBezTo>
                      <a:pt x="375" y="5"/>
                      <a:pt x="375" y="5"/>
                      <a:pt x="375" y="5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0" y="35"/>
                      <a:pt x="24" y="35"/>
                    </a:cubicBezTo>
                    <a:cubicBezTo>
                      <a:pt x="41" y="35"/>
                      <a:pt x="247" y="35"/>
                      <a:pt x="375" y="35"/>
                    </a:cubicBezTo>
                    <a:cubicBezTo>
                      <a:pt x="435" y="35"/>
                      <a:pt x="478" y="35"/>
                      <a:pt x="478" y="35"/>
                    </a:cubicBezTo>
                    <a:cubicBezTo>
                      <a:pt x="606" y="35"/>
                      <a:pt x="812" y="35"/>
                      <a:pt x="829" y="35"/>
                    </a:cubicBezTo>
                    <a:cubicBezTo>
                      <a:pt x="854" y="35"/>
                      <a:pt x="852" y="24"/>
                      <a:pt x="852" y="24"/>
                    </a:cubicBezTo>
                    <a:close/>
                  </a:path>
                </a:pathLst>
              </a:custGeom>
              <a:solidFill>
                <a:srgbClr val="1818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04" tIns="45702" rIns="91404" bIns="45702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3599" dirty="0">
                  <a:latin typeface="Calibri Light"/>
                </a:endParaRPr>
              </a:p>
            </p:txBody>
          </p:sp>
          <p:sp>
            <p:nvSpPr>
              <p:cNvPr id="23" name="Freeform 10">
                <a:extLst>
                  <a:ext uri="{FF2B5EF4-FFF2-40B4-BE49-F238E27FC236}">
                    <a16:creationId xmlns:a16="http://schemas.microsoft.com/office/drawing/2014/main" xmlns="" id="{309BB9A1-2214-402E-B91C-4081B5EA29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8464" y="4446589"/>
                <a:ext cx="1219200" cy="417513"/>
              </a:xfrm>
              <a:custGeom>
                <a:avLst/>
                <a:gdLst>
                  <a:gd name="T0" fmla="*/ 790 w 861"/>
                  <a:gd name="T1" fmla="*/ 274 h 295"/>
                  <a:gd name="T2" fmla="*/ 738 w 861"/>
                  <a:gd name="T3" fmla="*/ 224 h 295"/>
                  <a:gd name="T4" fmla="*/ 714 w 861"/>
                  <a:gd name="T5" fmla="*/ 0 h 295"/>
                  <a:gd name="T6" fmla="*/ 431 w 861"/>
                  <a:gd name="T7" fmla="*/ 4 h 295"/>
                  <a:gd name="T8" fmla="*/ 147 w 861"/>
                  <a:gd name="T9" fmla="*/ 0 h 295"/>
                  <a:gd name="T10" fmla="*/ 124 w 861"/>
                  <a:gd name="T11" fmla="*/ 224 h 295"/>
                  <a:gd name="T12" fmla="*/ 72 w 861"/>
                  <a:gd name="T13" fmla="*/ 274 h 295"/>
                  <a:gd name="T14" fmla="*/ 0 w 861"/>
                  <a:gd name="T15" fmla="*/ 291 h 295"/>
                  <a:gd name="T16" fmla="*/ 0 w 861"/>
                  <a:gd name="T17" fmla="*/ 295 h 295"/>
                  <a:gd name="T18" fmla="*/ 379 w 861"/>
                  <a:gd name="T19" fmla="*/ 295 h 295"/>
                  <a:gd name="T20" fmla="*/ 482 w 861"/>
                  <a:gd name="T21" fmla="*/ 295 h 295"/>
                  <a:gd name="T22" fmla="*/ 861 w 861"/>
                  <a:gd name="T23" fmla="*/ 295 h 295"/>
                  <a:gd name="T24" fmla="*/ 861 w 861"/>
                  <a:gd name="T25" fmla="*/ 291 h 295"/>
                  <a:gd name="T26" fmla="*/ 790 w 861"/>
                  <a:gd name="T27" fmla="*/ 274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61" h="295">
                    <a:moveTo>
                      <a:pt x="790" y="274"/>
                    </a:moveTo>
                    <a:cubicBezTo>
                      <a:pt x="760" y="268"/>
                      <a:pt x="744" y="271"/>
                      <a:pt x="738" y="224"/>
                    </a:cubicBezTo>
                    <a:cubicBezTo>
                      <a:pt x="731" y="177"/>
                      <a:pt x="714" y="0"/>
                      <a:pt x="714" y="0"/>
                    </a:cubicBezTo>
                    <a:cubicBezTo>
                      <a:pt x="431" y="4"/>
                      <a:pt x="431" y="4"/>
                      <a:pt x="431" y="4"/>
                    </a:cubicBezTo>
                    <a:cubicBezTo>
                      <a:pt x="147" y="0"/>
                      <a:pt x="147" y="0"/>
                      <a:pt x="147" y="0"/>
                    </a:cubicBezTo>
                    <a:cubicBezTo>
                      <a:pt x="147" y="0"/>
                      <a:pt x="130" y="177"/>
                      <a:pt x="124" y="224"/>
                    </a:cubicBezTo>
                    <a:cubicBezTo>
                      <a:pt x="117" y="271"/>
                      <a:pt x="102" y="268"/>
                      <a:pt x="72" y="274"/>
                    </a:cubicBezTo>
                    <a:cubicBezTo>
                      <a:pt x="42" y="280"/>
                      <a:pt x="0" y="287"/>
                      <a:pt x="0" y="291"/>
                    </a:cubicBezTo>
                    <a:cubicBezTo>
                      <a:pt x="0" y="295"/>
                      <a:pt x="0" y="295"/>
                      <a:pt x="0" y="295"/>
                    </a:cubicBezTo>
                    <a:cubicBezTo>
                      <a:pt x="379" y="295"/>
                      <a:pt x="379" y="295"/>
                      <a:pt x="379" y="295"/>
                    </a:cubicBezTo>
                    <a:cubicBezTo>
                      <a:pt x="482" y="295"/>
                      <a:pt x="482" y="295"/>
                      <a:pt x="482" y="295"/>
                    </a:cubicBezTo>
                    <a:cubicBezTo>
                      <a:pt x="861" y="295"/>
                      <a:pt x="861" y="295"/>
                      <a:pt x="861" y="295"/>
                    </a:cubicBezTo>
                    <a:cubicBezTo>
                      <a:pt x="861" y="295"/>
                      <a:pt x="861" y="295"/>
                      <a:pt x="861" y="291"/>
                    </a:cubicBezTo>
                    <a:cubicBezTo>
                      <a:pt x="861" y="287"/>
                      <a:pt x="820" y="280"/>
                      <a:pt x="790" y="274"/>
                    </a:cubicBezTo>
                    <a:close/>
                  </a:path>
                </a:pathLst>
              </a:custGeom>
              <a:solidFill>
                <a:srgbClr val="D2D3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04" tIns="45702" rIns="91404" bIns="45702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3599" dirty="0">
                  <a:latin typeface="Calibri Light"/>
                </a:endParaRPr>
              </a:p>
            </p:txBody>
          </p:sp>
          <p:sp>
            <p:nvSpPr>
              <p:cNvPr id="24" name="Oval 11">
                <a:extLst>
                  <a:ext uri="{FF2B5EF4-FFF2-40B4-BE49-F238E27FC236}">
                    <a16:creationId xmlns:a16="http://schemas.microsoft.com/office/drawing/2014/main" xmlns="" id="{3D819364-1A79-4097-9990-9C8ED50AB4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70602" y="2044701"/>
                <a:ext cx="49213" cy="49213"/>
              </a:xfrm>
              <a:prstGeom prst="ellipse">
                <a:avLst/>
              </a:prstGeom>
              <a:solidFill>
                <a:srgbClr val="2C2C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04" tIns="45702" rIns="91404" bIns="45702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3599" dirty="0">
                  <a:latin typeface="Calibri Light"/>
                </a:endParaRPr>
              </a:p>
            </p:txBody>
          </p:sp>
          <p:sp>
            <p:nvSpPr>
              <p:cNvPr id="25" name="Oval 12">
                <a:extLst>
                  <a:ext uri="{FF2B5EF4-FFF2-40B4-BE49-F238E27FC236}">
                    <a16:creationId xmlns:a16="http://schemas.microsoft.com/office/drawing/2014/main" xmlns="" id="{75D55A51-36FE-4C27-8235-40A82F3337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70602" y="2041526"/>
                <a:ext cx="49213" cy="49213"/>
              </a:xfrm>
              <a:prstGeom prst="ellipse">
                <a:avLst/>
              </a:prstGeom>
              <a:solidFill>
                <a:srgbClr val="0A0A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04" tIns="45702" rIns="91404" bIns="45702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3599" dirty="0">
                  <a:latin typeface="Calibri Light"/>
                </a:endParaRPr>
              </a:p>
            </p:txBody>
          </p:sp>
          <p:sp>
            <p:nvSpPr>
              <p:cNvPr id="26" name="Oval 13">
                <a:extLst>
                  <a:ext uri="{FF2B5EF4-FFF2-40B4-BE49-F238E27FC236}">
                    <a16:creationId xmlns:a16="http://schemas.microsoft.com/office/drawing/2014/main" xmlns="" id="{D973B920-1F61-404E-91E0-DF3EA0C5A9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78539" y="2049464"/>
                <a:ext cx="33338" cy="3175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04" tIns="45702" rIns="91404" bIns="45702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3599" dirty="0">
                  <a:latin typeface="Calibri Light"/>
                </a:endParaRPr>
              </a:p>
            </p:txBody>
          </p:sp>
          <p:sp>
            <p:nvSpPr>
              <p:cNvPr id="27" name="Oval 14">
                <a:extLst>
                  <a:ext uri="{FF2B5EF4-FFF2-40B4-BE49-F238E27FC236}">
                    <a16:creationId xmlns:a16="http://schemas.microsoft.com/office/drawing/2014/main" xmlns="" id="{03E41832-71E9-4CF9-A6D0-275EFDBCB9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88064" y="2055814"/>
                <a:ext cx="15875" cy="19050"/>
              </a:xfrm>
              <a:prstGeom prst="ellipse">
                <a:avLst/>
              </a:prstGeom>
              <a:solidFill>
                <a:srgbClr val="2C9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04" tIns="45702" rIns="91404" bIns="45702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3599" dirty="0">
                  <a:latin typeface="Calibri Light"/>
                </a:endParaRPr>
              </a:p>
            </p:txBody>
          </p:sp>
          <p:sp>
            <p:nvSpPr>
              <p:cNvPr id="28" name="Oval 15">
                <a:extLst>
                  <a:ext uri="{FF2B5EF4-FFF2-40B4-BE49-F238E27FC236}">
                    <a16:creationId xmlns:a16="http://schemas.microsoft.com/office/drawing/2014/main" xmlns="" id="{F45F2A88-F357-4DDB-BCFE-468C053DB4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2827" y="2063751"/>
                <a:ext cx="4763" cy="47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04" tIns="45702" rIns="91404" bIns="45702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3599" dirty="0">
                  <a:latin typeface="Calibri Light"/>
                </a:endParaRPr>
              </a:p>
            </p:txBody>
          </p:sp>
          <p:sp>
            <p:nvSpPr>
              <p:cNvPr id="29" name="Freeform 16">
                <a:extLst>
                  <a:ext uri="{FF2B5EF4-FFF2-40B4-BE49-F238E27FC236}">
                    <a16:creationId xmlns:a16="http://schemas.microsoft.com/office/drawing/2014/main" xmlns="" id="{A55B2952-017C-4D5C-917E-94BC274B92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8464" y="4446589"/>
                <a:ext cx="985838" cy="417513"/>
              </a:xfrm>
              <a:custGeom>
                <a:avLst/>
                <a:gdLst>
                  <a:gd name="T0" fmla="*/ 696 w 696"/>
                  <a:gd name="T1" fmla="*/ 10 h 295"/>
                  <a:gd name="T2" fmla="*/ 573 w 696"/>
                  <a:gd name="T3" fmla="*/ 2 h 295"/>
                  <a:gd name="T4" fmla="*/ 431 w 696"/>
                  <a:gd name="T5" fmla="*/ 4 h 295"/>
                  <a:gd name="T6" fmla="*/ 147 w 696"/>
                  <a:gd name="T7" fmla="*/ 0 h 295"/>
                  <a:gd name="T8" fmla="*/ 124 w 696"/>
                  <a:gd name="T9" fmla="*/ 224 h 295"/>
                  <a:gd name="T10" fmla="*/ 72 w 696"/>
                  <a:gd name="T11" fmla="*/ 274 h 295"/>
                  <a:gd name="T12" fmla="*/ 0 w 696"/>
                  <a:gd name="T13" fmla="*/ 291 h 295"/>
                  <a:gd name="T14" fmla="*/ 0 w 696"/>
                  <a:gd name="T15" fmla="*/ 295 h 295"/>
                  <a:gd name="T16" fmla="*/ 379 w 696"/>
                  <a:gd name="T17" fmla="*/ 295 h 295"/>
                  <a:gd name="T18" fmla="*/ 432 w 696"/>
                  <a:gd name="T19" fmla="*/ 295 h 295"/>
                  <a:gd name="T20" fmla="*/ 696 w 696"/>
                  <a:gd name="T21" fmla="*/ 10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6" h="295">
                    <a:moveTo>
                      <a:pt x="696" y="10"/>
                    </a:moveTo>
                    <a:cubicBezTo>
                      <a:pt x="573" y="2"/>
                      <a:pt x="573" y="2"/>
                      <a:pt x="573" y="2"/>
                    </a:cubicBezTo>
                    <a:cubicBezTo>
                      <a:pt x="431" y="4"/>
                      <a:pt x="431" y="4"/>
                      <a:pt x="431" y="4"/>
                    </a:cubicBezTo>
                    <a:cubicBezTo>
                      <a:pt x="147" y="0"/>
                      <a:pt x="147" y="0"/>
                      <a:pt x="147" y="0"/>
                    </a:cubicBezTo>
                    <a:cubicBezTo>
                      <a:pt x="147" y="0"/>
                      <a:pt x="130" y="177"/>
                      <a:pt x="124" y="224"/>
                    </a:cubicBezTo>
                    <a:cubicBezTo>
                      <a:pt x="117" y="271"/>
                      <a:pt x="102" y="268"/>
                      <a:pt x="72" y="274"/>
                    </a:cubicBezTo>
                    <a:cubicBezTo>
                      <a:pt x="42" y="280"/>
                      <a:pt x="0" y="287"/>
                      <a:pt x="0" y="291"/>
                    </a:cubicBezTo>
                    <a:cubicBezTo>
                      <a:pt x="0" y="295"/>
                      <a:pt x="0" y="295"/>
                      <a:pt x="0" y="295"/>
                    </a:cubicBezTo>
                    <a:cubicBezTo>
                      <a:pt x="379" y="295"/>
                      <a:pt x="379" y="295"/>
                      <a:pt x="379" y="295"/>
                    </a:cubicBezTo>
                    <a:cubicBezTo>
                      <a:pt x="432" y="295"/>
                      <a:pt x="432" y="295"/>
                      <a:pt x="432" y="295"/>
                    </a:cubicBezTo>
                    <a:lnTo>
                      <a:pt x="696" y="10"/>
                    </a:lnTo>
                    <a:close/>
                  </a:path>
                </a:pathLst>
              </a:custGeom>
              <a:solidFill>
                <a:srgbClr val="A8A9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04" tIns="45702" rIns="91404" bIns="45702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3599" dirty="0">
                  <a:latin typeface="Calibri Light"/>
                </a:endParaRPr>
              </a:p>
            </p:txBody>
          </p:sp>
          <p:sp>
            <p:nvSpPr>
              <p:cNvPr id="30" name="Freeform 17">
                <a:extLst>
                  <a:ext uri="{FF2B5EF4-FFF2-40B4-BE49-F238E27FC236}">
                    <a16:creationId xmlns:a16="http://schemas.microsoft.com/office/drawing/2014/main" xmlns="" id="{47B8D487-C6E3-40F2-87B6-130E86255D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00539" y="4154489"/>
                <a:ext cx="3589338" cy="341313"/>
              </a:xfrm>
              <a:custGeom>
                <a:avLst/>
                <a:gdLst>
                  <a:gd name="T0" fmla="*/ 0 w 2537"/>
                  <a:gd name="T1" fmla="*/ 0 h 241"/>
                  <a:gd name="T2" fmla="*/ 0 w 2537"/>
                  <a:gd name="T3" fmla="*/ 170 h 241"/>
                  <a:gd name="T4" fmla="*/ 71 w 2537"/>
                  <a:gd name="T5" fmla="*/ 241 h 241"/>
                  <a:gd name="T6" fmla="*/ 2467 w 2537"/>
                  <a:gd name="T7" fmla="*/ 241 h 241"/>
                  <a:gd name="T8" fmla="*/ 2537 w 2537"/>
                  <a:gd name="T9" fmla="*/ 170 h 241"/>
                  <a:gd name="T10" fmla="*/ 2537 w 2537"/>
                  <a:gd name="T11" fmla="*/ 0 h 241"/>
                  <a:gd name="T12" fmla="*/ 0 w 2537"/>
                  <a:gd name="T13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37" h="241">
                    <a:moveTo>
                      <a:pt x="0" y="0"/>
                    </a:moveTo>
                    <a:cubicBezTo>
                      <a:pt x="0" y="170"/>
                      <a:pt x="0" y="170"/>
                      <a:pt x="0" y="170"/>
                    </a:cubicBezTo>
                    <a:cubicBezTo>
                      <a:pt x="0" y="209"/>
                      <a:pt x="32" y="241"/>
                      <a:pt x="71" y="241"/>
                    </a:cubicBezTo>
                    <a:cubicBezTo>
                      <a:pt x="2467" y="241"/>
                      <a:pt x="2467" y="241"/>
                      <a:pt x="2467" y="241"/>
                    </a:cubicBezTo>
                    <a:cubicBezTo>
                      <a:pt x="2506" y="241"/>
                      <a:pt x="2537" y="209"/>
                      <a:pt x="2537" y="170"/>
                    </a:cubicBezTo>
                    <a:cubicBezTo>
                      <a:pt x="2537" y="0"/>
                      <a:pt x="2537" y="0"/>
                      <a:pt x="253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2D3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04" tIns="45702" rIns="91404" bIns="45702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3599" dirty="0">
                  <a:latin typeface="Calibri Light"/>
                </a:endParaRPr>
              </a:p>
            </p:txBody>
          </p:sp>
        </p:grpSp>
        <p:pic>
          <p:nvPicPr>
            <p:cNvPr id="31" name="Picture 87" descr="iPhone6_mockup_front_black.png">
              <a:extLst>
                <a:ext uri="{FF2B5EF4-FFF2-40B4-BE49-F238E27FC236}">
                  <a16:creationId xmlns:a16="http://schemas.microsoft.com/office/drawing/2014/main" xmlns="" id="{E6FDE309-B597-4D93-B01C-A4D928F130E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04933" y="7260483"/>
              <a:ext cx="1573233" cy="2753829"/>
            </a:xfrm>
            <a:prstGeom prst="rect">
              <a:avLst/>
            </a:prstGeom>
          </p:spPr>
        </p:pic>
        <p:pic>
          <p:nvPicPr>
            <p:cNvPr id="32" name="Picture 82" descr="green.png">
              <a:extLst>
                <a:ext uri="{FF2B5EF4-FFF2-40B4-BE49-F238E27FC236}">
                  <a16:creationId xmlns:a16="http://schemas.microsoft.com/office/drawing/2014/main" xmlns="" id="{3C9A6E29-900F-46A1-80D6-1A94B14FB7A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91179" y="8557748"/>
              <a:ext cx="677688" cy="1226362"/>
            </a:xfrm>
            <a:prstGeom prst="rect">
              <a:avLst/>
            </a:prstGeom>
          </p:spPr>
        </p:pic>
        <p:pic>
          <p:nvPicPr>
            <p:cNvPr id="36" name="Picture Placeholder 1">
              <a:extLst>
                <a:ext uri="{FF2B5EF4-FFF2-40B4-BE49-F238E27FC236}">
                  <a16:creationId xmlns:a16="http://schemas.microsoft.com/office/drawing/2014/main" xmlns="" id="{CC98FF7B-DD98-4BCE-A273-107343CB4B6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486964" y="8875587"/>
              <a:ext cx="441690" cy="557901"/>
            </a:xfrm>
            <a:prstGeom prst="rect">
              <a:avLst/>
            </a:prstGeom>
          </p:spPr>
        </p:pic>
        <p:pic>
          <p:nvPicPr>
            <p:cNvPr id="37" name="Picture Placeholder 2">
              <a:extLst>
                <a:ext uri="{FF2B5EF4-FFF2-40B4-BE49-F238E27FC236}">
                  <a16:creationId xmlns:a16="http://schemas.microsoft.com/office/drawing/2014/main" xmlns="" id="{DE506960-EDCC-4705-B9C7-A87A00F087A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309276" y="7728365"/>
              <a:ext cx="1013634" cy="1768937"/>
            </a:xfrm>
            <a:prstGeom prst="rect">
              <a:avLst/>
            </a:prstGeom>
          </p:spPr>
        </p:pic>
        <p:pic>
          <p:nvPicPr>
            <p:cNvPr id="38" name="Picture Placeholder 7">
              <a:extLst>
                <a:ext uri="{FF2B5EF4-FFF2-40B4-BE49-F238E27FC236}">
                  <a16:creationId xmlns:a16="http://schemas.microsoft.com/office/drawing/2014/main" xmlns="" id="{F6236815-63A3-4B46-9EEC-94A8A8B1AD0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434174" y="4108581"/>
              <a:ext cx="6679466" cy="3785477"/>
            </a:xfrm>
            <a:prstGeom prst="rect">
              <a:avLst/>
            </a:prstGeom>
          </p:spPr>
        </p:pic>
        <p:grpSp>
          <p:nvGrpSpPr>
            <p:cNvPr id="39" name="Group 213">
              <a:extLst>
                <a:ext uri="{FF2B5EF4-FFF2-40B4-BE49-F238E27FC236}">
                  <a16:creationId xmlns:a16="http://schemas.microsoft.com/office/drawing/2014/main" xmlns="" id="{A4D18A6B-D881-4E11-9199-BB7E9C212CE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537045" y="6245764"/>
              <a:ext cx="2474782" cy="3514149"/>
              <a:chOff x="8099434" y="2121218"/>
              <a:chExt cx="1322388" cy="1878013"/>
            </a:xfrm>
          </p:grpSpPr>
          <p:sp>
            <p:nvSpPr>
              <p:cNvPr id="40" name="Freeform 33">
                <a:extLst>
                  <a:ext uri="{FF2B5EF4-FFF2-40B4-BE49-F238E27FC236}">
                    <a16:creationId xmlns:a16="http://schemas.microsoft.com/office/drawing/2014/main" xmlns="" id="{FA52891C-915C-4F2C-AF83-94EC473606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99434" y="2121218"/>
                <a:ext cx="1322388" cy="1878013"/>
              </a:xfrm>
              <a:custGeom>
                <a:avLst/>
                <a:gdLst>
                  <a:gd name="T0" fmla="*/ 834 w 834"/>
                  <a:gd name="T1" fmla="*/ 1133 h 1183"/>
                  <a:gd name="T2" fmla="*/ 785 w 834"/>
                  <a:gd name="T3" fmla="*/ 1183 h 1183"/>
                  <a:gd name="T4" fmla="*/ 50 w 834"/>
                  <a:gd name="T5" fmla="*/ 1183 h 1183"/>
                  <a:gd name="T6" fmla="*/ 0 w 834"/>
                  <a:gd name="T7" fmla="*/ 1133 h 1183"/>
                  <a:gd name="T8" fmla="*/ 0 w 834"/>
                  <a:gd name="T9" fmla="*/ 49 h 1183"/>
                  <a:gd name="T10" fmla="*/ 50 w 834"/>
                  <a:gd name="T11" fmla="*/ 0 h 1183"/>
                  <a:gd name="T12" fmla="*/ 785 w 834"/>
                  <a:gd name="T13" fmla="*/ 0 h 1183"/>
                  <a:gd name="T14" fmla="*/ 834 w 834"/>
                  <a:gd name="T15" fmla="*/ 49 h 1183"/>
                  <a:gd name="T16" fmla="*/ 834 w 834"/>
                  <a:gd name="T17" fmla="*/ 1133 h 1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4" h="1183">
                    <a:moveTo>
                      <a:pt x="834" y="1133"/>
                    </a:moveTo>
                    <a:cubicBezTo>
                      <a:pt x="834" y="1160"/>
                      <a:pt x="812" y="1183"/>
                      <a:pt x="785" y="1183"/>
                    </a:cubicBezTo>
                    <a:cubicBezTo>
                      <a:pt x="50" y="1183"/>
                      <a:pt x="50" y="1183"/>
                      <a:pt x="50" y="1183"/>
                    </a:cubicBezTo>
                    <a:cubicBezTo>
                      <a:pt x="22" y="1183"/>
                      <a:pt x="0" y="1160"/>
                      <a:pt x="0" y="1133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22"/>
                      <a:pt x="22" y="0"/>
                      <a:pt x="50" y="0"/>
                    </a:cubicBezTo>
                    <a:cubicBezTo>
                      <a:pt x="785" y="0"/>
                      <a:pt x="785" y="0"/>
                      <a:pt x="785" y="0"/>
                    </a:cubicBezTo>
                    <a:cubicBezTo>
                      <a:pt x="812" y="0"/>
                      <a:pt x="834" y="22"/>
                      <a:pt x="834" y="49"/>
                    </a:cubicBezTo>
                    <a:cubicBezTo>
                      <a:pt x="834" y="1133"/>
                      <a:pt x="834" y="1133"/>
                      <a:pt x="834" y="1133"/>
                    </a:cubicBezTo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04" tIns="45702" rIns="91404" bIns="45702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3599" dirty="0">
                  <a:latin typeface="Calibri Light"/>
                </a:endParaRPr>
              </a:p>
            </p:txBody>
          </p:sp>
          <p:sp>
            <p:nvSpPr>
              <p:cNvPr id="41" name="Freeform 34">
                <a:extLst>
                  <a:ext uri="{FF2B5EF4-FFF2-40B4-BE49-F238E27FC236}">
                    <a16:creationId xmlns:a16="http://schemas.microsoft.com/office/drawing/2014/main" xmlns="" id="{97ED49AF-F743-417D-93EA-1BE4F46BC6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07372" y="2127568"/>
                <a:ext cx="1308100" cy="1863725"/>
              </a:xfrm>
              <a:custGeom>
                <a:avLst/>
                <a:gdLst>
                  <a:gd name="T0" fmla="*/ 45 w 825"/>
                  <a:gd name="T1" fmla="*/ 1174 h 1174"/>
                  <a:gd name="T2" fmla="*/ 0 w 825"/>
                  <a:gd name="T3" fmla="*/ 1129 h 1174"/>
                  <a:gd name="T4" fmla="*/ 0 w 825"/>
                  <a:gd name="T5" fmla="*/ 45 h 1174"/>
                  <a:gd name="T6" fmla="*/ 45 w 825"/>
                  <a:gd name="T7" fmla="*/ 0 h 1174"/>
                  <a:gd name="T8" fmla="*/ 780 w 825"/>
                  <a:gd name="T9" fmla="*/ 0 h 1174"/>
                  <a:gd name="T10" fmla="*/ 825 w 825"/>
                  <a:gd name="T11" fmla="*/ 45 h 1174"/>
                  <a:gd name="T12" fmla="*/ 825 w 825"/>
                  <a:gd name="T13" fmla="*/ 1129 h 1174"/>
                  <a:gd name="T14" fmla="*/ 780 w 825"/>
                  <a:gd name="T15" fmla="*/ 1174 h 1174"/>
                  <a:gd name="T16" fmla="*/ 45 w 825"/>
                  <a:gd name="T17" fmla="*/ 1174 h 1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5" h="1174">
                    <a:moveTo>
                      <a:pt x="45" y="1174"/>
                    </a:moveTo>
                    <a:cubicBezTo>
                      <a:pt x="20" y="1174"/>
                      <a:pt x="0" y="1154"/>
                      <a:pt x="0" y="1129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21"/>
                      <a:pt x="20" y="0"/>
                      <a:pt x="45" y="0"/>
                    </a:cubicBezTo>
                    <a:cubicBezTo>
                      <a:pt x="780" y="0"/>
                      <a:pt x="780" y="0"/>
                      <a:pt x="780" y="0"/>
                    </a:cubicBezTo>
                    <a:cubicBezTo>
                      <a:pt x="805" y="0"/>
                      <a:pt x="825" y="21"/>
                      <a:pt x="825" y="45"/>
                    </a:cubicBezTo>
                    <a:cubicBezTo>
                      <a:pt x="825" y="1129"/>
                      <a:pt x="825" y="1129"/>
                      <a:pt x="825" y="1129"/>
                    </a:cubicBezTo>
                    <a:cubicBezTo>
                      <a:pt x="825" y="1154"/>
                      <a:pt x="805" y="1174"/>
                      <a:pt x="780" y="1174"/>
                    </a:cubicBezTo>
                    <a:cubicBezTo>
                      <a:pt x="45" y="1174"/>
                      <a:pt x="45" y="1174"/>
                      <a:pt x="45" y="1174"/>
                    </a:cubicBezTo>
                  </a:path>
                </a:pathLst>
              </a:custGeom>
              <a:solidFill>
                <a:srgbClr val="1818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04" tIns="45702" rIns="91404" bIns="45702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3599" dirty="0">
                  <a:latin typeface="Calibri Light"/>
                </a:endParaRPr>
              </a:p>
            </p:txBody>
          </p:sp>
          <p:sp>
            <p:nvSpPr>
              <p:cNvPr id="42" name="Oval 35">
                <a:extLst>
                  <a:ext uri="{FF2B5EF4-FFF2-40B4-BE49-F238E27FC236}">
                    <a16:creationId xmlns:a16="http://schemas.microsoft.com/office/drawing/2014/main" xmlns="" id="{7DDA0945-8725-4D66-B3B7-5BA25C18B5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48722" y="2197418"/>
                <a:ext cx="23813" cy="23813"/>
              </a:xfrm>
              <a:prstGeom prst="ellipse">
                <a:avLst/>
              </a:prstGeom>
              <a:solidFill>
                <a:srgbClr val="2C2C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04" tIns="45702" rIns="91404" bIns="45702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3599" dirty="0">
                  <a:latin typeface="Calibri Light"/>
                </a:endParaRPr>
              </a:p>
            </p:txBody>
          </p:sp>
          <p:sp>
            <p:nvSpPr>
              <p:cNvPr id="43" name="Oval 36">
                <a:extLst>
                  <a:ext uri="{FF2B5EF4-FFF2-40B4-BE49-F238E27FC236}">
                    <a16:creationId xmlns:a16="http://schemas.microsoft.com/office/drawing/2014/main" xmlns="" id="{B8B52582-5504-4981-B4D9-1E94A88966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48722" y="2195831"/>
                <a:ext cx="23813" cy="23813"/>
              </a:xfrm>
              <a:prstGeom prst="ellipse">
                <a:avLst/>
              </a:prstGeom>
              <a:solidFill>
                <a:srgbClr val="0A0A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04" tIns="45702" rIns="91404" bIns="45702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3599" dirty="0">
                  <a:latin typeface="Calibri Light"/>
                </a:endParaRPr>
              </a:p>
            </p:txBody>
          </p:sp>
          <p:sp>
            <p:nvSpPr>
              <p:cNvPr id="44" name="Oval 37">
                <a:extLst>
                  <a:ext uri="{FF2B5EF4-FFF2-40B4-BE49-F238E27FC236}">
                    <a16:creationId xmlns:a16="http://schemas.microsoft.com/office/drawing/2014/main" xmlns="" id="{82CB286D-B021-4506-95E8-1836713E3B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53484" y="2200593"/>
                <a:ext cx="14288" cy="1428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04" tIns="45702" rIns="91404" bIns="45702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3599" dirty="0">
                  <a:latin typeface="Calibri Light"/>
                </a:endParaRPr>
              </a:p>
            </p:txBody>
          </p:sp>
          <p:sp>
            <p:nvSpPr>
              <p:cNvPr id="45" name="Oval 38">
                <a:extLst>
                  <a:ext uri="{FF2B5EF4-FFF2-40B4-BE49-F238E27FC236}">
                    <a16:creationId xmlns:a16="http://schemas.microsoft.com/office/drawing/2014/main" xmlns="" id="{0B30E292-72EC-4A53-B745-0F56054919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56659" y="2203768"/>
                <a:ext cx="7938" cy="7938"/>
              </a:xfrm>
              <a:prstGeom prst="ellipse">
                <a:avLst/>
              </a:prstGeom>
              <a:solidFill>
                <a:srgbClr val="2C9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04" tIns="45702" rIns="91404" bIns="45702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3599" dirty="0">
                  <a:latin typeface="Calibri Light"/>
                </a:endParaRPr>
              </a:p>
            </p:txBody>
          </p:sp>
          <p:sp>
            <p:nvSpPr>
              <p:cNvPr id="46" name="Freeform 39">
                <a:extLst>
                  <a:ext uri="{FF2B5EF4-FFF2-40B4-BE49-F238E27FC236}">
                    <a16:creationId xmlns:a16="http://schemas.microsoft.com/office/drawing/2014/main" xmlns="" id="{488E4E76-C451-4AF0-A7A5-FC54DDFBFF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59834" y="2206943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04" tIns="45702" rIns="91404" bIns="45702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3599" dirty="0">
                  <a:latin typeface="Calibri Light"/>
                </a:endParaRPr>
              </a:p>
            </p:txBody>
          </p:sp>
          <p:sp>
            <p:nvSpPr>
              <p:cNvPr id="47" name="Rectangle 40">
                <a:extLst>
                  <a:ext uri="{FF2B5EF4-FFF2-40B4-BE49-F238E27FC236}">
                    <a16:creationId xmlns:a16="http://schemas.microsoft.com/office/drawing/2014/main" xmlns="" id="{1464FFAF-6CDB-4A27-8669-0BBDC69B1B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23322" y="2203768"/>
                <a:ext cx="11113" cy="11113"/>
              </a:xfrm>
              <a:prstGeom prst="rect">
                <a:avLst/>
              </a:prstGeom>
              <a:solidFill>
                <a:srgbClr val="464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04" tIns="45702" rIns="91404" bIns="45702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3599" dirty="0">
                  <a:latin typeface="Calibri Light"/>
                </a:endParaRPr>
              </a:p>
            </p:txBody>
          </p:sp>
          <p:sp>
            <p:nvSpPr>
              <p:cNvPr id="48" name="Rectangle 41">
                <a:extLst>
                  <a:ext uri="{FF2B5EF4-FFF2-40B4-BE49-F238E27FC236}">
                    <a16:creationId xmlns:a16="http://schemas.microsoft.com/office/drawing/2014/main" xmlns="" id="{35B707B0-68F0-456D-8EA8-5775713637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78809" y="2278381"/>
                <a:ext cx="1165225" cy="1554163"/>
              </a:xfrm>
              <a:prstGeom prst="rect">
                <a:avLst/>
              </a:prstGeom>
              <a:solidFill>
                <a:srgbClr val="0C0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04" tIns="45702" rIns="91404" bIns="45702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3599" dirty="0">
                  <a:latin typeface="Calibri Light"/>
                </a:endParaRPr>
              </a:p>
            </p:txBody>
          </p:sp>
          <p:sp>
            <p:nvSpPr>
              <p:cNvPr id="49" name="Rectangle 42">
                <a:extLst>
                  <a:ext uri="{FF2B5EF4-FFF2-40B4-BE49-F238E27FC236}">
                    <a16:creationId xmlns:a16="http://schemas.microsoft.com/office/drawing/2014/main" xmlns="" id="{7F9A3DF2-B6D8-4CF1-A9C9-FACB30040D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85159" y="2284731"/>
                <a:ext cx="1152525" cy="1541463"/>
              </a:xfrm>
              <a:prstGeom prst="rect">
                <a:avLst/>
              </a:prstGeom>
              <a:solidFill>
                <a:srgbClr val="7E7E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04" tIns="45702" rIns="91404" bIns="45702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3599" dirty="0">
                  <a:latin typeface="Calibri Light"/>
                </a:endParaRPr>
              </a:p>
            </p:txBody>
          </p:sp>
          <p:sp>
            <p:nvSpPr>
              <p:cNvPr id="50" name="Oval 43">
                <a:extLst>
                  <a:ext uri="{FF2B5EF4-FFF2-40B4-BE49-F238E27FC236}">
                    <a16:creationId xmlns:a16="http://schemas.microsoft.com/office/drawing/2014/main" xmlns="" id="{5C7966A4-511F-4A3F-81EE-FD7DF149D1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12209" y="3865881"/>
                <a:ext cx="98425" cy="100013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04" tIns="45702" rIns="91404" bIns="45702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3599" dirty="0">
                  <a:latin typeface="Calibri Light"/>
                </a:endParaRPr>
              </a:p>
            </p:txBody>
          </p:sp>
          <p:sp>
            <p:nvSpPr>
              <p:cNvPr id="51" name="Freeform 44">
                <a:extLst>
                  <a:ext uri="{FF2B5EF4-FFF2-40B4-BE49-F238E27FC236}">
                    <a16:creationId xmlns:a16="http://schemas.microsoft.com/office/drawing/2014/main" xmlns="" id="{2B6A0CEF-9A24-48CD-9A07-E9C14EC7BF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36022" y="3889693"/>
                <a:ext cx="50800" cy="50800"/>
              </a:xfrm>
              <a:custGeom>
                <a:avLst/>
                <a:gdLst>
                  <a:gd name="T0" fmla="*/ 30 w 32"/>
                  <a:gd name="T1" fmla="*/ 21 h 32"/>
                  <a:gd name="T2" fmla="*/ 28 w 32"/>
                  <a:gd name="T3" fmla="*/ 21 h 32"/>
                  <a:gd name="T4" fmla="*/ 21 w 32"/>
                  <a:gd name="T5" fmla="*/ 28 h 32"/>
                  <a:gd name="T6" fmla="*/ 11 w 32"/>
                  <a:gd name="T7" fmla="*/ 28 h 32"/>
                  <a:gd name="T8" fmla="*/ 4 w 32"/>
                  <a:gd name="T9" fmla="*/ 21 h 32"/>
                  <a:gd name="T10" fmla="*/ 4 w 32"/>
                  <a:gd name="T11" fmla="*/ 11 h 32"/>
                  <a:gd name="T12" fmla="*/ 11 w 32"/>
                  <a:gd name="T13" fmla="*/ 4 h 32"/>
                  <a:gd name="T14" fmla="*/ 21 w 32"/>
                  <a:gd name="T15" fmla="*/ 4 h 32"/>
                  <a:gd name="T16" fmla="*/ 28 w 32"/>
                  <a:gd name="T17" fmla="*/ 11 h 32"/>
                  <a:gd name="T18" fmla="*/ 28 w 32"/>
                  <a:gd name="T19" fmla="*/ 21 h 32"/>
                  <a:gd name="T20" fmla="*/ 30 w 32"/>
                  <a:gd name="T21" fmla="*/ 21 h 32"/>
                  <a:gd name="T22" fmla="*/ 32 w 32"/>
                  <a:gd name="T23" fmla="*/ 21 h 32"/>
                  <a:gd name="T24" fmla="*/ 32 w 32"/>
                  <a:gd name="T25" fmla="*/ 11 h 32"/>
                  <a:gd name="T26" fmla="*/ 21 w 32"/>
                  <a:gd name="T27" fmla="*/ 0 h 32"/>
                  <a:gd name="T28" fmla="*/ 11 w 32"/>
                  <a:gd name="T29" fmla="*/ 0 h 32"/>
                  <a:gd name="T30" fmla="*/ 0 w 32"/>
                  <a:gd name="T31" fmla="*/ 11 h 32"/>
                  <a:gd name="T32" fmla="*/ 0 w 32"/>
                  <a:gd name="T33" fmla="*/ 21 h 32"/>
                  <a:gd name="T34" fmla="*/ 11 w 32"/>
                  <a:gd name="T35" fmla="*/ 32 h 32"/>
                  <a:gd name="T36" fmla="*/ 21 w 32"/>
                  <a:gd name="T37" fmla="*/ 32 h 32"/>
                  <a:gd name="T38" fmla="*/ 32 w 32"/>
                  <a:gd name="T39" fmla="*/ 21 h 32"/>
                  <a:gd name="T40" fmla="*/ 30 w 32"/>
                  <a:gd name="T41" fmla="*/ 2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2" h="32">
                    <a:moveTo>
                      <a:pt x="30" y="21"/>
                    </a:move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5"/>
                      <a:pt x="25" y="28"/>
                      <a:pt x="21" y="2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7" y="28"/>
                      <a:pt x="4" y="25"/>
                      <a:pt x="4" y="2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7"/>
                      <a:pt x="7" y="4"/>
                      <a:pt x="1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5" y="4"/>
                      <a:pt x="28" y="7"/>
                      <a:pt x="28" y="1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5"/>
                      <a:pt x="28" y="0"/>
                      <a:pt x="2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8"/>
                      <a:pt x="5" y="32"/>
                      <a:pt x="11" y="32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8" y="32"/>
                      <a:pt x="32" y="28"/>
                      <a:pt x="32" y="21"/>
                    </a:cubicBezTo>
                    <a:lnTo>
                      <a:pt x="30" y="21"/>
                    </a:lnTo>
                    <a:close/>
                  </a:path>
                </a:pathLst>
              </a:custGeom>
              <a:solidFill>
                <a:srgbClr val="1818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04" tIns="45702" rIns="91404" bIns="45702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3599" dirty="0">
                  <a:latin typeface="Calibri Light"/>
                </a:endParaRPr>
              </a:p>
            </p:txBody>
          </p:sp>
        </p:grpSp>
        <p:pic>
          <p:nvPicPr>
            <p:cNvPr id="52" name="Picture Placeholder 3">
              <a:extLst>
                <a:ext uri="{FF2B5EF4-FFF2-40B4-BE49-F238E27FC236}">
                  <a16:creationId xmlns:a16="http://schemas.microsoft.com/office/drawing/2014/main" xmlns="" id="{7891E708-F938-4B4B-A05F-A0FA8B2D21B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642100" y="6558177"/>
              <a:ext cx="2254062" cy="2902541"/>
            </a:xfrm>
            <a:prstGeom prst="rect">
              <a:avLst/>
            </a:prstGeom>
          </p:spPr>
        </p:pic>
        <p:grpSp>
          <p:nvGrpSpPr>
            <p:cNvPr id="53" name="Group 198">
              <a:extLst>
                <a:ext uri="{FF2B5EF4-FFF2-40B4-BE49-F238E27FC236}">
                  <a16:creationId xmlns:a16="http://schemas.microsoft.com/office/drawing/2014/main" xmlns="" id="{90238CF8-DACB-4B19-835D-1CC985285D9B}"/>
                </a:ext>
              </a:extLst>
            </p:cNvPr>
            <p:cNvGrpSpPr>
              <a:grpSpLocks/>
            </p:cNvGrpSpPr>
            <p:nvPr/>
          </p:nvGrpSpPr>
          <p:grpSpPr>
            <a:xfrm>
              <a:off x="13442574" y="6504049"/>
              <a:ext cx="5645405" cy="3280058"/>
              <a:chOff x="8440747" y="4796156"/>
              <a:chExt cx="2786063" cy="1603375"/>
            </a:xfrm>
          </p:grpSpPr>
          <p:sp>
            <p:nvSpPr>
              <p:cNvPr id="54" name="Freeform 45">
                <a:extLst>
                  <a:ext uri="{FF2B5EF4-FFF2-40B4-BE49-F238E27FC236}">
                    <a16:creationId xmlns:a16="http://schemas.microsoft.com/office/drawing/2014/main" xmlns="" id="{6C819B5D-1716-4C77-ACF4-9C9D99AF5B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40747" y="6337618"/>
                <a:ext cx="1403350" cy="61913"/>
              </a:xfrm>
              <a:custGeom>
                <a:avLst/>
                <a:gdLst>
                  <a:gd name="T0" fmla="*/ 0 w 885"/>
                  <a:gd name="T1" fmla="*/ 16 h 39"/>
                  <a:gd name="T2" fmla="*/ 78 w 885"/>
                  <a:gd name="T3" fmla="*/ 39 h 39"/>
                  <a:gd name="T4" fmla="*/ 885 w 885"/>
                  <a:gd name="T5" fmla="*/ 39 h 39"/>
                  <a:gd name="T6" fmla="*/ 885 w 885"/>
                  <a:gd name="T7" fmla="*/ 0 h 39"/>
                  <a:gd name="T8" fmla="*/ 0 w 885"/>
                  <a:gd name="T9" fmla="*/ 0 h 39"/>
                  <a:gd name="T10" fmla="*/ 0 w 885"/>
                  <a:gd name="T11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5" h="39">
                    <a:moveTo>
                      <a:pt x="0" y="16"/>
                    </a:moveTo>
                    <a:cubicBezTo>
                      <a:pt x="0" y="23"/>
                      <a:pt x="30" y="39"/>
                      <a:pt x="78" y="39"/>
                    </a:cubicBezTo>
                    <a:cubicBezTo>
                      <a:pt x="126" y="39"/>
                      <a:pt x="885" y="39"/>
                      <a:pt x="885" y="39"/>
                    </a:cubicBezTo>
                    <a:cubicBezTo>
                      <a:pt x="885" y="0"/>
                      <a:pt x="885" y="0"/>
                      <a:pt x="88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04" tIns="45702" rIns="91404" bIns="45702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3599" dirty="0">
                  <a:latin typeface="Calibri Light"/>
                </a:endParaRPr>
              </a:p>
            </p:txBody>
          </p:sp>
          <p:sp>
            <p:nvSpPr>
              <p:cNvPr id="55" name="Freeform 46">
                <a:extLst>
                  <a:ext uri="{FF2B5EF4-FFF2-40B4-BE49-F238E27FC236}">
                    <a16:creationId xmlns:a16="http://schemas.microsoft.com/office/drawing/2014/main" xmlns="" id="{B1DCF35A-80B9-460C-86FB-7F8B19583A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23459" y="6337618"/>
                <a:ext cx="1403350" cy="61913"/>
              </a:xfrm>
              <a:custGeom>
                <a:avLst/>
                <a:gdLst>
                  <a:gd name="T0" fmla="*/ 884 w 884"/>
                  <a:gd name="T1" fmla="*/ 16 h 39"/>
                  <a:gd name="T2" fmla="*/ 806 w 884"/>
                  <a:gd name="T3" fmla="*/ 39 h 39"/>
                  <a:gd name="T4" fmla="*/ 0 w 884"/>
                  <a:gd name="T5" fmla="*/ 39 h 39"/>
                  <a:gd name="T6" fmla="*/ 0 w 884"/>
                  <a:gd name="T7" fmla="*/ 0 h 39"/>
                  <a:gd name="T8" fmla="*/ 884 w 884"/>
                  <a:gd name="T9" fmla="*/ 0 h 39"/>
                  <a:gd name="T10" fmla="*/ 884 w 884"/>
                  <a:gd name="T11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4" h="39">
                    <a:moveTo>
                      <a:pt x="884" y="16"/>
                    </a:moveTo>
                    <a:cubicBezTo>
                      <a:pt x="884" y="23"/>
                      <a:pt x="854" y="39"/>
                      <a:pt x="806" y="39"/>
                    </a:cubicBezTo>
                    <a:cubicBezTo>
                      <a:pt x="758" y="39"/>
                      <a:pt x="0" y="39"/>
                      <a:pt x="0" y="3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84" y="0"/>
                      <a:pt x="884" y="0"/>
                      <a:pt x="884" y="0"/>
                    </a:cubicBezTo>
                    <a:lnTo>
                      <a:pt x="884" y="16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04" tIns="45702" rIns="91404" bIns="45702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3599" dirty="0">
                  <a:latin typeface="Calibri Light"/>
                </a:endParaRPr>
              </a:p>
            </p:txBody>
          </p:sp>
          <p:sp>
            <p:nvSpPr>
              <p:cNvPr id="56" name="Freeform 47">
                <a:extLst>
                  <a:ext uri="{FF2B5EF4-FFF2-40B4-BE49-F238E27FC236}">
                    <a16:creationId xmlns:a16="http://schemas.microsoft.com/office/drawing/2014/main" xmlns="" id="{5495471F-C00E-42E4-9876-E7DE2B2D27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15384" y="4796156"/>
                <a:ext cx="2257425" cy="1546225"/>
              </a:xfrm>
              <a:custGeom>
                <a:avLst/>
                <a:gdLst>
                  <a:gd name="T0" fmla="*/ 1378 w 1423"/>
                  <a:gd name="T1" fmla="*/ 0 h 974"/>
                  <a:gd name="T2" fmla="*/ 45 w 1423"/>
                  <a:gd name="T3" fmla="*/ 0 h 974"/>
                  <a:gd name="T4" fmla="*/ 0 w 1423"/>
                  <a:gd name="T5" fmla="*/ 45 h 974"/>
                  <a:gd name="T6" fmla="*/ 0 w 1423"/>
                  <a:gd name="T7" fmla="*/ 218 h 974"/>
                  <a:gd name="T8" fmla="*/ 0 w 1423"/>
                  <a:gd name="T9" fmla="*/ 929 h 974"/>
                  <a:gd name="T10" fmla="*/ 45 w 1423"/>
                  <a:gd name="T11" fmla="*/ 974 h 974"/>
                  <a:gd name="T12" fmla="*/ 1378 w 1423"/>
                  <a:gd name="T13" fmla="*/ 974 h 974"/>
                  <a:gd name="T14" fmla="*/ 1423 w 1423"/>
                  <a:gd name="T15" fmla="*/ 929 h 974"/>
                  <a:gd name="T16" fmla="*/ 1423 w 1423"/>
                  <a:gd name="T17" fmla="*/ 45 h 974"/>
                  <a:gd name="T18" fmla="*/ 1378 w 1423"/>
                  <a:gd name="T19" fmla="*/ 0 h 9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23" h="974">
                    <a:moveTo>
                      <a:pt x="1378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20" y="0"/>
                      <a:pt x="0" y="20"/>
                      <a:pt x="0" y="45"/>
                    </a:cubicBezTo>
                    <a:cubicBezTo>
                      <a:pt x="0" y="218"/>
                      <a:pt x="0" y="218"/>
                      <a:pt x="0" y="218"/>
                    </a:cubicBezTo>
                    <a:cubicBezTo>
                      <a:pt x="0" y="929"/>
                      <a:pt x="0" y="929"/>
                      <a:pt x="0" y="929"/>
                    </a:cubicBezTo>
                    <a:cubicBezTo>
                      <a:pt x="0" y="954"/>
                      <a:pt x="20" y="974"/>
                      <a:pt x="45" y="974"/>
                    </a:cubicBezTo>
                    <a:cubicBezTo>
                      <a:pt x="1378" y="974"/>
                      <a:pt x="1378" y="974"/>
                      <a:pt x="1378" y="974"/>
                    </a:cubicBezTo>
                    <a:cubicBezTo>
                      <a:pt x="1403" y="974"/>
                      <a:pt x="1423" y="954"/>
                      <a:pt x="1423" y="929"/>
                    </a:cubicBezTo>
                    <a:cubicBezTo>
                      <a:pt x="1423" y="45"/>
                      <a:pt x="1423" y="45"/>
                      <a:pt x="1423" y="45"/>
                    </a:cubicBezTo>
                    <a:cubicBezTo>
                      <a:pt x="1423" y="20"/>
                      <a:pt x="1403" y="0"/>
                      <a:pt x="1378" y="0"/>
                    </a:cubicBezTo>
                    <a:close/>
                  </a:path>
                </a:pathLst>
              </a:custGeom>
              <a:solidFill>
                <a:srgbClr val="D2D3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04" tIns="45702" rIns="91404" bIns="45702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3599" dirty="0">
                  <a:latin typeface="Calibri Light"/>
                </a:endParaRPr>
              </a:p>
            </p:txBody>
          </p:sp>
          <p:sp>
            <p:nvSpPr>
              <p:cNvPr id="57" name="Freeform 48">
                <a:extLst>
                  <a:ext uri="{FF2B5EF4-FFF2-40B4-BE49-F238E27FC236}">
                    <a16:creationId xmlns:a16="http://schemas.microsoft.com/office/drawing/2014/main" xmlns="" id="{1EDF44A7-95CD-4DB6-9960-B9E55DED54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23322" y="4804093"/>
                <a:ext cx="2243138" cy="1530350"/>
              </a:xfrm>
              <a:custGeom>
                <a:avLst/>
                <a:gdLst>
                  <a:gd name="T0" fmla="*/ 40 w 1414"/>
                  <a:gd name="T1" fmla="*/ 964 h 964"/>
                  <a:gd name="T2" fmla="*/ 0 w 1414"/>
                  <a:gd name="T3" fmla="*/ 924 h 964"/>
                  <a:gd name="T4" fmla="*/ 0 w 1414"/>
                  <a:gd name="T5" fmla="*/ 40 h 964"/>
                  <a:gd name="T6" fmla="*/ 40 w 1414"/>
                  <a:gd name="T7" fmla="*/ 0 h 964"/>
                  <a:gd name="T8" fmla="*/ 1373 w 1414"/>
                  <a:gd name="T9" fmla="*/ 0 h 964"/>
                  <a:gd name="T10" fmla="*/ 1414 w 1414"/>
                  <a:gd name="T11" fmla="*/ 40 h 964"/>
                  <a:gd name="T12" fmla="*/ 1414 w 1414"/>
                  <a:gd name="T13" fmla="*/ 924 h 964"/>
                  <a:gd name="T14" fmla="*/ 1373 w 1414"/>
                  <a:gd name="T15" fmla="*/ 964 h 964"/>
                  <a:gd name="T16" fmla="*/ 40 w 1414"/>
                  <a:gd name="T17" fmla="*/ 964 h 9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4" h="964">
                    <a:moveTo>
                      <a:pt x="40" y="964"/>
                    </a:moveTo>
                    <a:cubicBezTo>
                      <a:pt x="18" y="964"/>
                      <a:pt x="0" y="946"/>
                      <a:pt x="0" y="92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1373" y="0"/>
                      <a:pt x="1373" y="0"/>
                      <a:pt x="1373" y="0"/>
                    </a:cubicBezTo>
                    <a:cubicBezTo>
                      <a:pt x="1396" y="0"/>
                      <a:pt x="1414" y="18"/>
                      <a:pt x="1414" y="40"/>
                    </a:cubicBezTo>
                    <a:cubicBezTo>
                      <a:pt x="1414" y="924"/>
                      <a:pt x="1414" y="924"/>
                      <a:pt x="1414" y="924"/>
                    </a:cubicBezTo>
                    <a:cubicBezTo>
                      <a:pt x="1414" y="946"/>
                      <a:pt x="1396" y="964"/>
                      <a:pt x="1373" y="964"/>
                    </a:cubicBezTo>
                    <a:lnTo>
                      <a:pt x="40" y="964"/>
                    </a:lnTo>
                    <a:close/>
                  </a:path>
                </a:pathLst>
              </a:custGeom>
              <a:solidFill>
                <a:srgbClr val="1818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04" tIns="45702" rIns="91404" bIns="45702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3599" dirty="0">
                  <a:latin typeface="Calibri Light"/>
                </a:endParaRPr>
              </a:p>
            </p:txBody>
          </p:sp>
          <p:sp>
            <p:nvSpPr>
              <p:cNvPr id="58" name="Freeform 49">
                <a:extLst>
                  <a:ext uri="{FF2B5EF4-FFF2-40B4-BE49-F238E27FC236}">
                    <a16:creationId xmlns:a16="http://schemas.microsoft.com/office/drawing/2014/main" xmlns="" id="{F9ED687D-5CF9-4DF1-AD2B-D4AA89D1B4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23322" y="6269356"/>
                <a:ext cx="2243138" cy="65088"/>
              </a:xfrm>
              <a:custGeom>
                <a:avLst/>
                <a:gdLst>
                  <a:gd name="T0" fmla="*/ 1414 w 1414"/>
                  <a:gd name="T1" fmla="*/ 0 h 41"/>
                  <a:gd name="T2" fmla="*/ 1396 w 1414"/>
                  <a:gd name="T3" fmla="*/ 9 h 41"/>
                  <a:gd name="T4" fmla="*/ 18 w 1414"/>
                  <a:gd name="T5" fmla="*/ 9 h 41"/>
                  <a:gd name="T6" fmla="*/ 0 w 1414"/>
                  <a:gd name="T7" fmla="*/ 0 h 41"/>
                  <a:gd name="T8" fmla="*/ 0 w 1414"/>
                  <a:gd name="T9" fmla="*/ 1 h 41"/>
                  <a:gd name="T10" fmla="*/ 40 w 1414"/>
                  <a:gd name="T11" fmla="*/ 41 h 41"/>
                  <a:gd name="T12" fmla="*/ 1373 w 1414"/>
                  <a:gd name="T13" fmla="*/ 41 h 41"/>
                  <a:gd name="T14" fmla="*/ 1414 w 1414"/>
                  <a:gd name="T15" fmla="*/ 1 h 41"/>
                  <a:gd name="T16" fmla="*/ 1414 w 1414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4" h="41">
                    <a:moveTo>
                      <a:pt x="1414" y="0"/>
                    </a:moveTo>
                    <a:cubicBezTo>
                      <a:pt x="1409" y="6"/>
                      <a:pt x="1403" y="9"/>
                      <a:pt x="1396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0" y="9"/>
                      <a:pt x="4" y="6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3"/>
                      <a:pt x="18" y="41"/>
                      <a:pt x="40" y="41"/>
                    </a:cubicBezTo>
                    <a:cubicBezTo>
                      <a:pt x="1373" y="41"/>
                      <a:pt x="1373" y="41"/>
                      <a:pt x="1373" y="41"/>
                    </a:cubicBezTo>
                    <a:cubicBezTo>
                      <a:pt x="1396" y="41"/>
                      <a:pt x="1414" y="23"/>
                      <a:pt x="1414" y="1"/>
                    </a:cubicBezTo>
                    <a:lnTo>
                      <a:pt x="1414" y="0"/>
                    </a:lnTo>
                    <a:close/>
                  </a:path>
                </a:pathLst>
              </a:custGeom>
              <a:solidFill>
                <a:srgbClr val="0C0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04" tIns="45702" rIns="91404" bIns="45702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3599" dirty="0">
                  <a:latin typeface="Calibri Light"/>
                </a:endParaRPr>
              </a:p>
            </p:txBody>
          </p:sp>
          <p:sp>
            <p:nvSpPr>
              <p:cNvPr id="59" name="Rectangle 50">
                <a:extLst>
                  <a:ext uri="{FF2B5EF4-FFF2-40B4-BE49-F238E27FC236}">
                    <a16:creationId xmlns:a16="http://schemas.microsoft.com/office/drawing/2014/main" xmlns="" id="{56FEB721-645F-4890-AB19-70D961F508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40747" y="6312218"/>
                <a:ext cx="2786063" cy="50800"/>
              </a:xfrm>
              <a:prstGeom prst="rect">
                <a:avLst/>
              </a:prstGeom>
              <a:solidFill>
                <a:srgbClr val="D2D6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04" tIns="45702" rIns="91404" bIns="45702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3599" dirty="0">
                  <a:latin typeface="Calibri Light"/>
                </a:endParaRPr>
              </a:p>
            </p:txBody>
          </p:sp>
          <p:sp>
            <p:nvSpPr>
              <p:cNvPr id="60" name="Freeform 51">
                <a:extLst>
                  <a:ext uri="{FF2B5EF4-FFF2-40B4-BE49-F238E27FC236}">
                    <a16:creationId xmlns:a16="http://schemas.microsoft.com/office/drawing/2014/main" xmlns="" id="{950B50E6-E0E4-46C3-AB78-B9AD00760C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32959" y="6312218"/>
                <a:ext cx="400050" cy="28575"/>
              </a:xfrm>
              <a:custGeom>
                <a:avLst/>
                <a:gdLst>
                  <a:gd name="T0" fmla="*/ 0 w 252"/>
                  <a:gd name="T1" fmla="*/ 0 h 18"/>
                  <a:gd name="T2" fmla="*/ 22 w 252"/>
                  <a:gd name="T3" fmla="*/ 18 h 18"/>
                  <a:gd name="T4" fmla="*/ 230 w 252"/>
                  <a:gd name="T5" fmla="*/ 18 h 18"/>
                  <a:gd name="T6" fmla="*/ 252 w 252"/>
                  <a:gd name="T7" fmla="*/ 0 h 18"/>
                  <a:gd name="T8" fmla="*/ 0 w 252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18">
                    <a:moveTo>
                      <a:pt x="0" y="0"/>
                    </a:moveTo>
                    <a:cubicBezTo>
                      <a:pt x="2" y="10"/>
                      <a:pt x="11" y="18"/>
                      <a:pt x="22" y="18"/>
                    </a:cubicBezTo>
                    <a:cubicBezTo>
                      <a:pt x="230" y="18"/>
                      <a:pt x="230" y="18"/>
                      <a:pt x="230" y="18"/>
                    </a:cubicBezTo>
                    <a:cubicBezTo>
                      <a:pt x="241" y="18"/>
                      <a:pt x="250" y="10"/>
                      <a:pt x="2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04" tIns="45702" rIns="91404" bIns="45702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3599" dirty="0">
                  <a:latin typeface="Calibri Light"/>
                </a:endParaRPr>
              </a:p>
            </p:txBody>
          </p:sp>
          <p:sp>
            <p:nvSpPr>
              <p:cNvPr id="61" name="Rectangle 52">
                <a:extLst>
                  <a:ext uri="{FF2B5EF4-FFF2-40B4-BE49-F238E27FC236}">
                    <a16:creationId xmlns:a16="http://schemas.microsoft.com/office/drawing/2014/main" xmlns="" id="{1241EB69-FF35-42A7-9ADF-B2D91166EB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97934" y="4900931"/>
                <a:ext cx="2093913" cy="1322388"/>
              </a:xfrm>
              <a:prstGeom prst="rect">
                <a:avLst/>
              </a:prstGeom>
              <a:solidFill>
                <a:srgbClr val="0C0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04" tIns="45702" rIns="91404" bIns="45702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3599" dirty="0">
                  <a:latin typeface="Calibri Light"/>
                </a:endParaRPr>
              </a:p>
            </p:txBody>
          </p:sp>
          <p:sp>
            <p:nvSpPr>
              <p:cNvPr id="62" name="Rectangle 53">
                <a:extLst>
                  <a:ext uri="{FF2B5EF4-FFF2-40B4-BE49-F238E27FC236}">
                    <a16:creationId xmlns:a16="http://schemas.microsoft.com/office/drawing/2014/main" xmlns="" id="{F378BBA6-7B1B-4F54-AD5C-556560AA6B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804284" y="4908868"/>
                <a:ext cx="2079625" cy="1308100"/>
              </a:xfrm>
              <a:prstGeom prst="rect">
                <a:avLst/>
              </a:prstGeom>
              <a:solidFill>
                <a:srgbClr val="C6C6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04" tIns="45702" rIns="91404" bIns="45702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3599" dirty="0">
                  <a:latin typeface="Calibri Light"/>
                </a:endParaRPr>
              </a:p>
            </p:txBody>
          </p:sp>
          <p:sp>
            <p:nvSpPr>
              <p:cNvPr id="63" name="Oval 54">
                <a:extLst>
                  <a:ext uri="{FF2B5EF4-FFF2-40B4-BE49-F238E27FC236}">
                    <a16:creationId xmlns:a16="http://schemas.microsoft.com/office/drawing/2014/main" xmlns="" id="{4100E2E6-2D95-44E9-92E3-99D36B2BFC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31397" y="4845368"/>
                <a:ext cx="23813" cy="23813"/>
              </a:xfrm>
              <a:prstGeom prst="ellipse">
                <a:avLst/>
              </a:prstGeom>
              <a:solidFill>
                <a:srgbClr val="2C2C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04" tIns="45702" rIns="91404" bIns="45702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3599" dirty="0">
                  <a:latin typeface="Calibri Light"/>
                </a:endParaRPr>
              </a:p>
            </p:txBody>
          </p:sp>
          <p:sp>
            <p:nvSpPr>
              <p:cNvPr id="64" name="Oval 55">
                <a:extLst>
                  <a:ext uri="{FF2B5EF4-FFF2-40B4-BE49-F238E27FC236}">
                    <a16:creationId xmlns:a16="http://schemas.microsoft.com/office/drawing/2014/main" xmlns="" id="{BB22BF1B-CBF6-4B69-9AFE-4AB85AD2E6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31397" y="4843781"/>
                <a:ext cx="23813" cy="22225"/>
              </a:xfrm>
              <a:prstGeom prst="ellipse">
                <a:avLst/>
              </a:prstGeom>
              <a:solidFill>
                <a:srgbClr val="0A0A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04" tIns="45702" rIns="91404" bIns="45702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3599" dirty="0">
                  <a:latin typeface="Calibri Light"/>
                </a:endParaRPr>
              </a:p>
            </p:txBody>
          </p:sp>
          <p:sp>
            <p:nvSpPr>
              <p:cNvPr id="65" name="Oval 56">
                <a:extLst>
                  <a:ext uri="{FF2B5EF4-FFF2-40B4-BE49-F238E27FC236}">
                    <a16:creationId xmlns:a16="http://schemas.microsoft.com/office/drawing/2014/main" xmlns="" id="{2165B06F-217F-4B57-A984-2CD2C2688B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36159" y="4846956"/>
                <a:ext cx="14288" cy="1587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04" tIns="45702" rIns="91404" bIns="45702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3599" dirty="0">
                  <a:latin typeface="Calibri Light"/>
                </a:endParaRPr>
              </a:p>
            </p:txBody>
          </p:sp>
          <p:sp>
            <p:nvSpPr>
              <p:cNvPr id="66" name="Oval 57">
                <a:extLst>
                  <a:ext uri="{FF2B5EF4-FFF2-40B4-BE49-F238E27FC236}">
                    <a16:creationId xmlns:a16="http://schemas.microsoft.com/office/drawing/2014/main" xmlns="" id="{1DD08F07-676C-460A-ABB1-2607EA99B7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39334" y="4851718"/>
                <a:ext cx="7938" cy="7938"/>
              </a:xfrm>
              <a:prstGeom prst="ellipse">
                <a:avLst/>
              </a:prstGeom>
              <a:solidFill>
                <a:srgbClr val="2C9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04" tIns="45702" rIns="91404" bIns="45702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3599" dirty="0">
                  <a:latin typeface="Calibri Light"/>
                </a:endParaRPr>
              </a:p>
            </p:txBody>
          </p:sp>
          <p:sp>
            <p:nvSpPr>
              <p:cNvPr id="67" name="Freeform 58">
                <a:extLst>
                  <a:ext uri="{FF2B5EF4-FFF2-40B4-BE49-F238E27FC236}">
                    <a16:creationId xmlns:a16="http://schemas.microsoft.com/office/drawing/2014/main" xmlns="" id="{DF109A98-B2D0-4CA6-82DD-3C7AD1D62D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42509" y="4853306"/>
                <a:ext cx="1588" cy="317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2 h 2"/>
                  <a:gd name="T4" fmla="*/ 0 w 1"/>
                  <a:gd name="T5" fmla="*/ 1 h 2"/>
                  <a:gd name="T6" fmla="*/ 1 w 1"/>
                  <a:gd name="T7" fmla="*/ 0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04" tIns="45702" rIns="91404" bIns="45702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3599" dirty="0">
                  <a:latin typeface="Calibri Light"/>
                </a:endParaRPr>
              </a:p>
            </p:txBody>
          </p:sp>
        </p:grpSp>
        <p:pic>
          <p:nvPicPr>
            <p:cNvPr id="68" name="Picture Placeholder 9">
              <a:extLst>
                <a:ext uri="{FF2B5EF4-FFF2-40B4-BE49-F238E27FC236}">
                  <a16:creationId xmlns:a16="http://schemas.microsoft.com/office/drawing/2014/main" xmlns="" id="{2BA420F8-0C8D-4BDC-B0CF-C5CE7E068E4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4158152" y="6712182"/>
              <a:ext cx="4254887" cy="271244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84107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1">
            <a:extLst>
              <a:ext uri="{FF2B5EF4-FFF2-40B4-BE49-F238E27FC236}">
                <a16:creationId xmlns:a16="http://schemas.microsoft.com/office/drawing/2014/main" xmlns="" id="{42D65815-E3CC-44D0-9D7E-DC42FB79AA6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4377650" cy="13715999"/>
          </a:xfrm>
          <a:prstGeom prst="rect">
            <a:avLst/>
          </a:prstGeom>
        </p:spPr>
      </p:pic>
      <p:sp>
        <p:nvSpPr>
          <p:cNvPr id="3" name="Rectangle 12">
            <a:extLst>
              <a:ext uri="{FF2B5EF4-FFF2-40B4-BE49-F238E27FC236}">
                <a16:creationId xmlns:a16="http://schemas.microsoft.com/office/drawing/2014/main" xmlns="" id="{0225AE84-02D3-4913-9BA6-EFA58E8ECFBC}"/>
              </a:ext>
            </a:extLst>
          </p:cNvPr>
          <p:cNvSpPr/>
          <p:nvPr/>
        </p:nvSpPr>
        <p:spPr>
          <a:xfrm>
            <a:off x="7052176" y="0"/>
            <a:ext cx="10273298" cy="1143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ontserrat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0310196-2044-420A-B3A4-F4B41E3AED3F}"/>
              </a:ext>
            </a:extLst>
          </p:cNvPr>
          <p:cNvSpPr/>
          <p:nvPr/>
        </p:nvSpPr>
        <p:spPr>
          <a:xfrm>
            <a:off x="7529401" y="-304800"/>
            <a:ext cx="9318848" cy="11201400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ontserrat" charset="0"/>
            </a:endParaRPr>
          </a:p>
        </p:txBody>
      </p:sp>
      <p:sp>
        <p:nvSpPr>
          <p:cNvPr id="5" name="TextBox 17">
            <a:extLst>
              <a:ext uri="{FF2B5EF4-FFF2-40B4-BE49-F238E27FC236}">
                <a16:creationId xmlns:a16="http://schemas.microsoft.com/office/drawing/2014/main" xmlns="" id="{EDAD1EE2-8440-4615-B95A-756885D22E80}"/>
              </a:ext>
            </a:extLst>
          </p:cNvPr>
          <p:cNvSpPr txBox="1"/>
          <p:nvPr/>
        </p:nvSpPr>
        <p:spPr>
          <a:xfrm>
            <a:off x="8526633" y="4391561"/>
            <a:ext cx="732438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8000" b="1">
                <a:solidFill>
                  <a:schemeClr val="bg2">
                    <a:lumMod val="50000"/>
                  </a:schemeClr>
                </a:solidFill>
                <a:latin typeface="微软雅黑" charset="0"/>
                <a:ea typeface="微软雅黑" charset="0"/>
              </a:defRPr>
            </a:lvl1pPr>
          </a:lstStyle>
          <a:p>
            <a:r>
              <a:rPr lang="zh-CN" altLang="en-US" dirty="0"/>
              <a:t>演示设计培训</a:t>
            </a:r>
          </a:p>
        </p:txBody>
      </p:sp>
      <p:sp>
        <p:nvSpPr>
          <p:cNvPr id="6" name="TextBox 18">
            <a:extLst>
              <a:ext uri="{FF2B5EF4-FFF2-40B4-BE49-F238E27FC236}">
                <a16:creationId xmlns:a16="http://schemas.microsoft.com/office/drawing/2014/main" xmlns="" id="{54C2C41D-E724-4FF0-95A3-8D0B8B52E123}"/>
              </a:ext>
            </a:extLst>
          </p:cNvPr>
          <p:cNvSpPr txBox="1"/>
          <p:nvPr/>
        </p:nvSpPr>
        <p:spPr>
          <a:xfrm>
            <a:off x="7529401" y="3643928"/>
            <a:ext cx="9318848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spc="12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swald" charset="0"/>
              </a:defRPr>
            </a:lvl1pPr>
          </a:lstStyle>
          <a:p>
            <a:r>
              <a:rPr lang="en-US" altLang="zh-CN" dirty="0"/>
              <a:t>DEMO </a:t>
            </a:r>
            <a:r>
              <a:rPr lang="en-US" altLang="zh-CN"/>
              <a:t>PROGRAM TRAINING</a:t>
            </a:r>
            <a:endParaRPr lang="en-US" dirty="0"/>
          </a:p>
        </p:txBody>
      </p:sp>
      <p:sp>
        <p:nvSpPr>
          <p:cNvPr id="7" name="TextBox 19">
            <a:extLst>
              <a:ext uri="{FF2B5EF4-FFF2-40B4-BE49-F238E27FC236}">
                <a16:creationId xmlns:a16="http://schemas.microsoft.com/office/drawing/2014/main" xmlns="" id="{247DA37E-F0AB-49DA-97C6-6A9C4B330978}"/>
              </a:ext>
            </a:extLst>
          </p:cNvPr>
          <p:cNvSpPr txBox="1"/>
          <p:nvPr/>
        </p:nvSpPr>
        <p:spPr>
          <a:xfrm>
            <a:off x="8564732" y="7081193"/>
            <a:ext cx="7248186" cy="313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360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sz="3200" dirty="0"/>
              <a:t>锐普学院是上海锐普广告有限公司</a:t>
            </a:r>
            <a:endParaRPr lang="en-US" altLang="zh-CN" sz="3200" dirty="0"/>
          </a:p>
          <a:p>
            <a:r>
              <a:rPr lang="zh-CN" altLang="en-US" sz="3200" dirty="0"/>
              <a:t>旗下培训机构，</a:t>
            </a:r>
            <a:endParaRPr lang="en-US" altLang="zh-CN" sz="3200" dirty="0"/>
          </a:p>
          <a:p>
            <a:r>
              <a:rPr lang="zh-CN" altLang="en-US" dirty="0"/>
              <a:t>为职场人士提供专业、高效的培训</a:t>
            </a:r>
            <a:endParaRPr lang="en-US" altLang="zh-CN" dirty="0"/>
          </a:p>
          <a:p>
            <a:endParaRPr lang="en-US" dirty="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613671A4-3555-4084-B1E7-FFCB3897B0C3}"/>
              </a:ext>
            </a:extLst>
          </p:cNvPr>
          <p:cNvCxnSpPr/>
          <p:nvPr/>
        </p:nvCxnSpPr>
        <p:spPr>
          <a:xfrm>
            <a:off x="8526633" y="6475135"/>
            <a:ext cx="7324385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3730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>
            <a:extLst>
              <a:ext uri="{FF2B5EF4-FFF2-40B4-BE49-F238E27FC236}">
                <a16:creationId xmlns:a16="http://schemas.microsoft.com/office/drawing/2014/main" xmlns="" id="{A2EC7AAB-B7AE-4B1E-A7AB-D228A9EF097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4377650" cy="13715999"/>
          </a:xfrm>
          <a:prstGeom prst="rect">
            <a:avLst/>
          </a:prstGeom>
        </p:spPr>
      </p:pic>
      <p:sp>
        <p:nvSpPr>
          <p:cNvPr id="3" name="Rectangle 15">
            <a:extLst>
              <a:ext uri="{FF2B5EF4-FFF2-40B4-BE49-F238E27FC236}">
                <a16:creationId xmlns:a16="http://schemas.microsoft.com/office/drawing/2014/main" xmlns="" id="{D5861FD2-8485-4BEE-A6AE-02BDA94F63F1}"/>
              </a:ext>
            </a:extLst>
          </p:cNvPr>
          <p:cNvSpPr/>
          <p:nvPr/>
        </p:nvSpPr>
        <p:spPr>
          <a:xfrm>
            <a:off x="0" y="0"/>
            <a:ext cx="24377650" cy="13716000"/>
          </a:xfrm>
          <a:prstGeom prst="rect">
            <a:avLst/>
          </a:prstGeom>
          <a:solidFill>
            <a:srgbClr val="000000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 dirty="0">
              <a:latin typeface="Montserrat Light" charset="0"/>
            </a:endParaRPr>
          </a:p>
        </p:txBody>
      </p:sp>
      <p:pic>
        <p:nvPicPr>
          <p:cNvPr id="13" name="图形 12">
            <a:extLst>
              <a:ext uri="{FF2B5EF4-FFF2-40B4-BE49-F238E27FC236}">
                <a16:creationId xmlns:a16="http://schemas.microsoft.com/office/drawing/2014/main" xmlns="" id="{57B906EE-F3E5-4447-B652-0F17000B49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2211387" y="3276600"/>
            <a:ext cx="19954875" cy="71628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880EDA43-1934-44FE-978A-1867102862B4}"/>
              </a:ext>
            </a:extLst>
          </p:cNvPr>
          <p:cNvSpPr txBox="1"/>
          <p:nvPr/>
        </p:nvSpPr>
        <p:spPr>
          <a:xfrm>
            <a:off x="9450119" y="4263090"/>
            <a:ext cx="54774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6600" b="1">
                <a:solidFill>
                  <a:schemeClr val="bg2">
                    <a:lumMod val="50000"/>
                  </a:schemeClr>
                </a:solidFill>
                <a:latin typeface="微软雅黑" charset="0"/>
                <a:ea typeface="微软雅黑" charset="0"/>
              </a:defRPr>
            </a:lvl1pPr>
          </a:lstStyle>
          <a:p>
            <a:r>
              <a:rPr lang="zh-CN" altLang="en-US" sz="8000" dirty="0">
                <a:solidFill>
                  <a:schemeClr val="bg1"/>
                </a:solidFill>
              </a:rPr>
              <a:t>学院介绍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6CC6EB57-4152-49AA-A4EE-B21D9959793E}"/>
              </a:ext>
            </a:extLst>
          </p:cNvPr>
          <p:cNvSpPr txBox="1"/>
          <p:nvPr/>
        </p:nvSpPr>
        <p:spPr>
          <a:xfrm>
            <a:off x="1838199" y="6929438"/>
            <a:ext cx="2070125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</a:rPr>
              <a:t>锐普学院是上海锐普广告有限公司旗下培训机构，为职场人士提供专业、高效的培训</a:t>
            </a:r>
            <a:r>
              <a:rPr lang="en-US" altLang="zh-CN" sz="4000" dirty="0">
                <a:solidFill>
                  <a:schemeClr val="bg1"/>
                </a:solidFill>
              </a:rPr>
              <a:t>,</a:t>
            </a:r>
          </a:p>
          <a:p>
            <a:pPr algn="ctr"/>
            <a:r>
              <a:rPr lang="zh-CN" altLang="en-US" sz="4000" dirty="0">
                <a:solidFill>
                  <a:schemeClr val="bg1"/>
                </a:solidFill>
              </a:rPr>
              <a:t>锐普学院聚焦职场技能、职场意识和职场领导力领域的培训。</a:t>
            </a:r>
            <a:endParaRPr lang="en-US" altLang="zh-CN" sz="4000" dirty="0">
              <a:solidFill>
                <a:schemeClr val="bg1"/>
              </a:solidFill>
            </a:endParaRPr>
          </a:p>
          <a:p>
            <a:pPr algn="ctr"/>
            <a:r>
              <a:rPr lang="zh-CN" altLang="en-US" sz="4000" dirty="0">
                <a:solidFill>
                  <a:schemeClr val="bg1"/>
                </a:solidFill>
              </a:rPr>
              <a:t>为职场新锐、职场精英及职场领袖提供多维度的培训</a:t>
            </a:r>
            <a:endParaRPr lang="en-US" altLang="zh-CN" sz="4000" dirty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 dirty="0">
                <a:solidFill>
                  <a:schemeClr val="bg1"/>
                </a:solidFill>
              </a:rPr>
              <a:t>锐普学院愿景是携手职场人士共同实现充满激情和梦想的幸福人生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815DA3DA-9F6E-4DDC-A414-070B81EAA164}"/>
              </a:ext>
            </a:extLst>
          </p:cNvPr>
          <p:cNvCxnSpPr/>
          <p:nvPr/>
        </p:nvCxnSpPr>
        <p:spPr>
          <a:xfrm>
            <a:off x="11651226" y="6223820"/>
            <a:ext cx="973393" cy="0"/>
          </a:xfrm>
          <a:prstGeom prst="line">
            <a:avLst/>
          </a:prstGeom>
          <a:ln w="174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3246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5">
            <a:extLst>
              <a:ext uri="{FF2B5EF4-FFF2-40B4-BE49-F238E27FC236}">
                <a16:creationId xmlns:a16="http://schemas.microsoft.com/office/drawing/2014/main" xmlns="" id="{FB4C0EF5-9DC8-4601-BAD5-F0DA65E0A86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24377651" cy="13716000"/>
          </a:xfrm>
          <a:prstGeom prst="rect">
            <a:avLst/>
          </a:prstGeom>
        </p:spPr>
      </p:pic>
      <p:sp>
        <p:nvSpPr>
          <p:cNvPr id="8" name="Rectangle 18">
            <a:extLst>
              <a:ext uri="{FF2B5EF4-FFF2-40B4-BE49-F238E27FC236}">
                <a16:creationId xmlns:a16="http://schemas.microsoft.com/office/drawing/2014/main" xmlns="" id="{3A6C0FD7-A433-43F6-9FD5-E938ED512DE1}"/>
              </a:ext>
            </a:extLst>
          </p:cNvPr>
          <p:cNvSpPr/>
          <p:nvPr/>
        </p:nvSpPr>
        <p:spPr>
          <a:xfrm>
            <a:off x="-2" y="0"/>
            <a:ext cx="24377652" cy="13716000"/>
          </a:xfrm>
          <a:prstGeom prst="rect">
            <a:avLst/>
          </a:prstGeom>
          <a:solidFill>
            <a:srgbClr val="000000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F240372C-DBC7-4A7F-8A5B-0B0F9186E8A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687391" y="4182447"/>
            <a:ext cx="17019049" cy="1323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8000" b="1">
                <a:solidFill>
                  <a:schemeClr val="bg1"/>
                </a:solidFill>
                <a:latin typeface="微软雅黑" charset="0"/>
                <a:ea typeface="微软雅黑" charset="0"/>
              </a:defRPr>
            </a:lvl1pPr>
          </a:lstStyle>
          <a:p>
            <a:r>
              <a:rPr lang="zh-CN" altLang="en-US" dirty="0"/>
              <a:t>学院愿景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6FB77CC5-6CB7-4824-85DC-3FFB69B1F28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768878" y="7005485"/>
            <a:ext cx="1593756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4000">
                <a:solidFill>
                  <a:schemeClr val="bg1"/>
                </a:solidFill>
              </a:defRPr>
            </a:lvl1pPr>
            <a:lvl2pPr marL="685800" lvl="1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/>
            </a:lvl2pPr>
            <a:lvl3pPr marL="1143000" lvl="2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/>
            </a:lvl3pPr>
            <a:lvl4pPr marL="1600200" lvl="3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4pPr>
            <a:lvl5pPr marL="2057400" lvl="4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9pPr>
          </a:lstStyle>
          <a:p>
            <a:r>
              <a:rPr lang="zh-CN" altLang="en-US" dirty="0"/>
              <a:t>锐普学院愿景是携手职场人士共同实现充满激情和梦想的幸福人生</a:t>
            </a:r>
            <a:endParaRPr lang="en-US" altLang="zh-CN" dirty="0"/>
          </a:p>
          <a:p>
            <a:r>
              <a:rPr lang="zh-CN" altLang="en-US" dirty="0"/>
              <a:t>锐普</a:t>
            </a:r>
            <a:r>
              <a:rPr lang="en-US" altLang="zh-CN" dirty="0"/>
              <a:t> PPT </a:t>
            </a:r>
            <a:r>
              <a:rPr lang="zh-CN" altLang="en-US" dirty="0"/>
              <a:t>经过</a:t>
            </a:r>
            <a:r>
              <a:rPr lang="en-US" altLang="zh-CN" dirty="0"/>
              <a:t> 10 </a:t>
            </a:r>
            <a:r>
              <a:rPr lang="zh-CN" altLang="en-US" dirty="0"/>
              <a:t>年发展，拥有</a:t>
            </a:r>
            <a:r>
              <a:rPr lang="en-US" altLang="zh-CN" dirty="0"/>
              <a:t>400</a:t>
            </a:r>
            <a:r>
              <a:rPr lang="zh-CN" altLang="en-US" dirty="0"/>
              <a:t>多万的粉丝群体，群体中大部分人员都处在职场的不同阶段，锐普学院的愿景就是让职场人士坚守梦想、拥有能力创造幸福人生</a:t>
            </a:r>
            <a:endParaRPr lang="en-US" altLang="zh-CN" dirty="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799DB88E-50B0-4119-B15D-DE3996A4C48D}"/>
              </a:ext>
            </a:extLst>
          </p:cNvPr>
          <p:cNvCxnSpPr/>
          <p:nvPr/>
        </p:nvCxnSpPr>
        <p:spPr>
          <a:xfrm>
            <a:off x="11651226" y="6223820"/>
            <a:ext cx="973393" cy="0"/>
          </a:xfrm>
          <a:prstGeom prst="line">
            <a:avLst/>
          </a:prstGeom>
          <a:ln w="174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形 9">
            <a:extLst>
              <a:ext uri="{FF2B5EF4-FFF2-40B4-BE49-F238E27FC236}">
                <a16:creationId xmlns:a16="http://schemas.microsoft.com/office/drawing/2014/main" xmlns="" id="{54AFAF1E-CD0B-44ED-A001-B3F2765B73A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2211387" y="3276600"/>
            <a:ext cx="19954875" cy="716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541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2">
            <a:extLst>
              <a:ext uri="{FF2B5EF4-FFF2-40B4-BE49-F238E27FC236}">
                <a16:creationId xmlns:a16="http://schemas.microsoft.com/office/drawing/2014/main" xmlns="" id="{EDCF23E3-EC9C-4F52-B663-64F9B7742B3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327" t="22677" r="13787" b="11978"/>
          <a:stretch/>
        </p:blipFill>
        <p:spPr>
          <a:xfrm>
            <a:off x="1" y="0"/>
            <a:ext cx="24377649" cy="13823531"/>
          </a:xfrm>
          <a:prstGeom prst="rect">
            <a:avLst/>
          </a:prstGeom>
        </p:spPr>
      </p:pic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D98E6DC9-06E7-4DBF-8C2E-5D612DD61FBB}"/>
              </a:ext>
            </a:extLst>
          </p:cNvPr>
          <p:cNvSpPr/>
          <p:nvPr/>
        </p:nvSpPr>
        <p:spPr>
          <a:xfrm>
            <a:off x="0" y="9417863"/>
            <a:ext cx="24377650" cy="1954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Group 19">
            <a:extLst>
              <a:ext uri="{FF2B5EF4-FFF2-40B4-BE49-F238E27FC236}">
                <a16:creationId xmlns:a16="http://schemas.microsoft.com/office/drawing/2014/main" xmlns="" id="{A89B1CCA-E298-4662-86C1-D8345394DDBF}"/>
              </a:ext>
            </a:extLst>
          </p:cNvPr>
          <p:cNvGrpSpPr/>
          <p:nvPr/>
        </p:nvGrpSpPr>
        <p:grpSpPr>
          <a:xfrm>
            <a:off x="1856907" y="4854829"/>
            <a:ext cx="6132030" cy="2031325"/>
            <a:chOff x="2671440" y="3060297"/>
            <a:chExt cx="1249655" cy="969381"/>
          </a:xfrm>
        </p:grpSpPr>
        <p:sp>
          <p:nvSpPr>
            <p:cNvPr id="4" name="TextBox 20">
              <a:extLst>
                <a:ext uri="{FF2B5EF4-FFF2-40B4-BE49-F238E27FC236}">
                  <a16:creationId xmlns:a16="http://schemas.microsoft.com/office/drawing/2014/main" xmlns="" id="{EF7E7BE5-EC65-47B7-B9CC-F1FEAD6513D9}"/>
                </a:ext>
              </a:extLst>
            </p:cNvPr>
            <p:cNvSpPr txBox="1"/>
            <p:nvPr/>
          </p:nvSpPr>
          <p:spPr>
            <a:xfrm>
              <a:off x="2671440" y="3280611"/>
              <a:ext cx="1110572" cy="749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8000" b="1">
                  <a:solidFill>
                    <a:schemeClr val="bg2">
                      <a:lumMod val="50000"/>
                    </a:schemeClr>
                  </a:solidFill>
                  <a:latin typeface="微软雅黑" charset="0"/>
                  <a:ea typeface="微软雅黑" charset="0"/>
                </a:defRPr>
              </a:lvl1pPr>
            </a:lstStyle>
            <a:p>
              <a:pPr algn="l"/>
              <a:r>
                <a:rPr lang="zh-CN" altLang="en-US" sz="9600" dirty="0">
                  <a:solidFill>
                    <a:schemeClr val="bg1"/>
                  </a:solidFill>
                </a:rPr>
                <a:t>目录</a:t>
              </a:r>
              <a:endParaRPr lang="en-US" sz="9600" dirty="0">
                <a:solidFill>
                  <a:schemeClr val="bg1"/>
                </a:solidFill>
              </a:endParaRPr>
            </a:p>
          </p:txBody>
        </p:sp>
        <p:sp>
          <p:nvSpPr>
            <p:cNvPr id="5" name="TextBox 21">
              <a:extLst>
                <a:ext uri="{FF2B5EF4-FFF2-40B4-BE49-F238E27FC236}">
                  <a16:creationId xmlns:a16="http://schemas.microsoft.com/office/drawing/2014/main" xmlns="" id="{2913A0FA-41F9-47E1-8CAC-0756E94FEABB}"/>
                </a:ext>
              </a:extLst>
            </p:cNvPr>
            <p:cNvSpPr txBox="1"/>
            <p:nvPr/>
          </p:nvSpPr>
          <p:spPr>
            <a:xfrm>
              <a:off x="2697155" y="3060297"/>
              <a:ext cx="1223940" cy="2203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spc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C</a:t>
              </a:r>
              <a:r>
                <a:rPr lang="en-US" altLang="zh-CN" sz="2400" spc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ontents</a:t>
              </a:r>
              <a:endParaRPr lang="en-US" sz="2400" spc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endParaRPr>
            </a:p>
          </p:txBody>
        </p:sp>
      </p:grpSp>
      <p:sp>
        <p:nvSpPr>
          <p:cNvPr id="8" name="TextBox 28">
            <a:extLst>
              <a:ext uri="{FF2B5EF4-FFF2-40B4-BE49-F238E27FC236}">
                <a16:creationId xmlns:a16="http://schemas.microsoft.com/office/drawing/2014/main" xmlns="" id="{9124C7B6-BE39-4442-BE8D-CA0D780CCF72}"/>
              </a:ext>
            </a:extLst>
          </p:cNvPr>
          <p:cNvSpPr txBox="1"/>
          <p:nvPr/>
        </p:nvSpPr>
        <p:spPr>
          <a:xfrm>
            <a:off x="2031361" y="9979836"/>
            <a:ext cx="295465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3200" b="1" spc="60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zh-CN" altLang="en-US" sz="4800" dirty="0">
                <a:solidFill>
                  <a:schemeClr val="bg2">
                    <a:lumMod val="25000"/>
                  </a:schemeClr>
                </a:solidFill>
              </a:rPr>
              <a:t>公司简介</a:t>
            </a:r>
            <a:endParaRPr lang="zh-CN" altLang="zh-CN" sz="48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TextBox 35">
            <a:extLst>
              <a:ext uri="{FF2B5EF4-FFF2-40B4-BE49-F238E27FC236}">
                <a16:creationId xmlns:a16="http://schemas.microsoft.com/office/drawing/2014/main" xmlns="" id="{815AADCD-EE29-463D-9ED9-7B2BC33E46F9}"/>
              </a:ext>
            </a:extLst>
          </p:cNvPr>
          <p:cNvSpPr txBox="1"/>
          <p:nvPr/>
        </p:nvSpPr>
        <p:spPr>
          <a:xfrm>
            <a:off x="7185937" y="9979836"/>
            <a:ext cx="295465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3200" b="1" spc="60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zh-CN" altLang="en-US" sz="4800" dirty="0">
                <a:solidFill>
                  <a:schemeClr val="bg2">
                    <a:lumMod val="25000"/>
                  </a:schemeClr>
                </a:solidFill>
              </a:rPr>
              <a:t>发展历程</a:t>
            </a:r>
            <a:endParaRPr lang="zh-CN" altLang="zh-CN" sz="48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2" name="TextBox 37">
            <a:extLst>
              <a:ext uri="{FF2B5EF4-FFF2-40B4-BE49-F238E27FC236}">
                <a16:creationId xmlns:a16="http://schemas.microsoft.com/office/drawing/2014/main" xmlns="" id="{72E1A023-3360-43D6-89CC-DF0B80CDFC6C}"/>
              </a:ext>
            </a:extLst>
          </p:cNvPr>
          <p:cNvSpPr txBox="1"/>
          <p:nvPr/>
        </p:nvSpPr>
        <p:spPr>
          <a:xfrm>
            <a:off x="12510374" y="9979836"/>
            <a:ext cx="43396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3200" b="1" spc="60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zh-CN" altLang="en-US" sz="4800" dirty="0">
                <a:solidFill>
                  <a:schemeClr val="bg2">
                    <a:lumMod val="25000"/>
                  </a:schemeClr>
                </a:solidFill>
              </a:rPr>
              <a:t>专业演示服务</a:t>
            </a:r>
            <a:endParaRPr lang="zh-CN" altLang="zh-CN" sz="48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" name="TextBox 39">
            <a:extLst>
              <a:ext uri="{FF2B5EF4-FFF2-40B4-BE49-F238E27FC236}">
                <a16:creationId xmlns:a16="http://schemas.microsoft.com/office/drawing/2014/main" xmlns="" id="{E57AE2F6-40DE-4035-9519-005E6317EB0F}"/>
              </a:ext>
            </a:extLst>
          </p:cNvPr>
          <p:cNvSpPr txBox="1"/>
          <p:nvPr/>
        </p:nvSpPr>
        <p:spPr>
          <a:xfrm>
            <a:off x="17924765" y="9979836"/>
            <a:ext cx="295465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3200" b="1" spc="60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zh-CN" altLang="en-US" sz="4800" dirty="0">
                <a:solidFill>
                  <a:schemeClr val="bg2">
                    <a:lumMod val="25000"/>
                  </a:schemeClr>
                </a:solidFill>
              </a:rPr>
              <a:t>联系我们</a:t>
            </a:r>
            <a:endParaRPr lang="zh-CN" altLang="zh-CN" sz="48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5" name="TextBox 40">
            <a:extLst>
              <a:ext uri="{FF2B5EF4-FFF2-40B4-BE49-F238E27FC236}">
                <a16:creationId xmlns:a16="http://schemas.microsoft.com/office/drawing/2014/main" xmlns="" id="{977B9884-42B0-448E-8B6E-493D5DC70F78}"/>
              </a:ext>
            </a:extLst>
          </p:cNvPr>
          <p:cNvSpPr txBox="1"/>
          <p:nvPr/>
        </p:nvSpPr>
        <p:spPr>
          <a:xfrm>
            <a:off x="2121315" y="7802158"/>
            <a:ext cx="228620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rPr>
              <a:t>01.</a:t>
            </a:r>
            <a:endParaRPr lang="en-US" sz="19900" b="1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ontserrat" charset="0"/>
            </a:endParaRPr>
          </a:p>
        </p:txBody>
      </p:sp>
      <p:sp>
        <p:nvSpPr>
          <p:cNvPr id="16" name="TextBox 41">
            <a:extLst>
              <a:ext uri="{FF2B5EF4-FFF2-40B4-BE49-F238E27FC236}">
                <a16:creationId xmlns:a16="http://schemas.microsoft.com/office/drawing/2014/main" xmlns="" id="{733FC5F3-91A7-432E-8DB1-54F6648ED6C4}"/>
              </a:ext>
            </a:extLst>
          </p:cNvPr>
          <p:cNvSpPr txBox="1"/>
          <p:nvPr/>
        </p:nvSpPr>
        <p:spPr>
          <a:xfrm>
            <a:off x="7185937" y="7802158"/>
            <a:ext cx="228620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rPr>
              <a:t>02.</a:t>
            </a:r>
            <a:endParaRPr lang="en-US" sz="19900" b="1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ontserrat" charset="0"/>
            </a:endParaRPr>
          </a:p>
        </p:txBody>
      </p:sp>
      <p:sp>
        <p:nvSpPr>
          <p:cNvPr id="17" name="TextBox 42">
            <a:extLst>
              <a:ext uri="{FF2B5EF4-FFF2-40B4-BE49-F238E27FC236}">
                <a16:creationId xmlns:a16="http://schemas.microsoft.com/office/drawing/2014/main" xmlns="" id="{F1BAD8C5-AF24-4607-A27E-8232DEBFC1E1}"/>
              </a:ext>
            </a:extLst>
          </p:cNvPr>
          <p:cNvSpPr txBox="1"/>
          <p:nvPr/>
        </p:nvSpPr>
        <p:spPr>
          <a:xfrm>
            <a:off x="12600328" y="7802158"/>
            <a:ext cx="228620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rPr>
              <a:t>03.</a:t>
            </a:r>
            <a:endParaRPr lang="en-US" sz="19900" b="1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ontserrat" charset="0"/>
            </a:endParaRPr>
          </a:p>
        </p:txBody>
      </p:sp>
      <p:sp>
        <p:nvSpPr>
          <p:cNvPr id="18" name="TextBox 43">
            <a:extLst>
              <a:ext uri="{FF2B5EF4-FFF2-40B4-BE49-F238E27FC236}">
                <a16:creationId xmlns:a16="http://schemas.microsoft.com/office/drawing/2014/main" xmlns="" id="{E737716E-FE06-4AEA-A3FD-C0B96433C8CD}"/>
              </a:ext>
            </a:extLst>
          </p:cNvPr>
          <p:cNvSpPr txBox="1"/>
          <p:nvPr/>
        </p:nvSpPr>
        <p:spPr>
          <a:xfrm>
            <a:off x="17922240" y="7802158"/>
            <a:ext cx="228620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rPr>
              <a:t>04.</a:t>
            </a:r>
            <a:endParaRPr lang="en-US" sz="19900" b="1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ontserrat" charset="0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6C8B1BC0-79EA-4D81-928E-51B947D196E8}"/>
              </a:ext>
            </a:extLst>
          </p:cNvPr>
          <p:cNvCxnSpPr/>
          <p:nvPr/>
        </p:nvCxnSpPr>
        <p:spPr>
          <a:xfrm>
            <a:off x="2121315" y="1917291"/>
            <a:ext cx="0" cy="2389239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C6F1750E-1CD1-4370-93C2-7A31BEC354D3}"/>
              </a:ext>
            </a:extLst>
          </p:cNvPr>
          <p:cNvCxnSpPr>
            <a:cxnSpLocks/>
          </p:cNvCxnSpPr>
          <p:nvPr/>
        </p:nvCxnSpPr>
        <p:spPr>
          <a:xfrm>
            <a:off x="22476541" y="726853"/>
            <a:ext cx="911946" cy="0"/>
          </a:xfrm>
          <a:prstGeom prst="line">
            <a:avLst/>
          </a:prstGeom>
          <a:ln w="698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xmlns="" id="{0B8F79E4-655B-4FE8-832A-1F6261E85853}"/>
              </a:ext>
            </a:extLst>
          </p:cNvPr>
          <p:cNvCxnSpPr>
            <a:cxnSpLocks/>
          </p:cNvCxnSpPr>
          <p:nvPr/>
        </p:nvCxnSpPr>
        <p:spPr>
          <a:xfrm>
            <a:off x="22830502" y="1036873"/>
            <a:ext cx="557985" cy="0"/>
          </a:xfrm>
          <a:prstGeom prst="line">
            <a:avLst/>
          </a:prstGeom>
          <a:ln w="698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88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7">
            <a:extLst>
              <a:ext uri="{FF2B5EF4-FFF2-40B4-BE49-F238E27FC236}">
                <a16:creationId xmlns:a16="http://schemas.microsoft.com/office/drawing/2014/main" xmlns="" id="{4519005E-D11B-4380-B756-6DD69BAA2F1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31"/>
          <a:stretch/>
        </p:blipFill>
        <p:spPr>
          <a:xfrm>
            <a:off x="-1704668" y="0"/>
            <a:ext cx="9221247" cy="13715999"/>
          </a:xfrm>
          <a:prstGeom prst="rect">
            <a:avLst/>
          </a:prstGeom>
        </p:spPr>
      </p:pic>
      <p:sp>
        <p:nvSpPr>
          <p:cNvPr id="9" name="Rectangle 34">
            <a:extLst>
              <a:ext uri="{FF2B5EF4-FFF2-40B4-BE49-F238E27FC236}">
                <a16:creationId xmlns:a16="http://schemas.microsoft.com/office/drawing/2014/main" xmlns="" id="{49D5B477-5F47-4A45-ADBB-22D75095B94E}"/>
              </a:ext>
            </a:extLst>
          </p:cNvPr>
          <p:cNvSpPr/>
          <p:nvPr/>
        </p:nvSpPr>
        <p:spPr>
          <a:xfrm>
            <a:off x="14514" y="0"/>
            <a:ext cx="7508781" cy="13716000"/>
          </a:xfrm>
          <a:prstGeom prst="rect">
            <a:avLst/>
          </a:prstGeom>
          <a:solidFill>
            <a:srgbClr val="000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ontserrat" charset="0"/>
            </a:endParaRPr>
          </a:p>
        </p:txBody>
      </p:sp>
      <p:pic>
        <p:nvPicPr>
          <p:cNvPr id="20" name="图形 19">
            <a:extLst>
              <a:ext uri="{FF2B5EF4-FFF2-40B4-BE49-F238E27FC236}">
                <a16:creationId xmlns:a16="http://schemas.microsoft.com/office/drawing/2014/main" xmlns="" id="{A34202C7-BEA2-4D97-BADA-E1DCC1AFDC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202687" y="4955884"/>
            <a:ext cx="19954875" cy="6272323"/>
          </a:xfrm>
          <a:prstGeom prst="rect">
            <a:avLst/>
          </a:prstGeom>
        </p:spPr>
      </p:pic>
      <p:sp>
        <p:nvSpPr>
          <p:cNvPr id="11" name="TextBox 20">
            <a:extLst>
              <a:ext uri="{FF2B5EF4-FFF2-40B4-BE49-F238E27FC236}">
                <a16:creationId xmlns:a16="http://schemas.microsoft.com/office/drawing/2014/main" xmlns="" id="{FC8484BD-A5DA-4A5B-979F-736534D80705}"/>
              </a:ext>
            </a:extLst>
          </p:cNvPr>
          <p:cNvSpPr txBox="1"/>
          <p:nvPr/>
        </p:nvSpPr>
        <p:spPr>
          <a:xfrm>
            <a:off x="10440363" y="9202053"/>
            <a:ext cx="11618050" cy="3250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360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/>
            <a:r>
              <a:rPr lang="zh-CN" altLang="en-US" sz="2800" dirty="0"/>
              <a:t>锐普系金牌讲师：锐普内部专职讲师 </a:t>
            </a:r>
            <a:r>
              <a:rPr lang="en-US" altLang="zh-CN" sz="2800" dirty="0"/>
              <a:t>11 </a:t>
            </a:r>
            <a:r>
              <a:rPr lang="zh-CN" altLang="en-US" sz="2800" dirty="0"/>
              <a:t>名，</a:t>
            </a:r>
            <a:r>
              <a:rPr lang="en-US" altLang="zh-CN" sz="2800" dirty="0"/>
              <a:t>PPT </a:t>
            </a:r>
            <a:r>
              <a:rPr lang="zh-CN" altLang="en-US" sz="2800" dirty="0"/>
              <a:t>设计和培训领域的专家，具有多年的 </a:t>
            </a:r>
            <a:r>
              <a:rPr lang="en-US" altLang="zh-CN" sz="2800" dirty="0"/>
              <a:t>PPT </a:t>
            </a:r>
            <a:r>
              <a:rPr lang="zh-CN" altLang="en-US" sz="2800" dirty="0"/>
              <a:t>演示设计和培训的丰富经验</a:t>
            </a:r>
            <a:r>
              <a:rPr lang="en-US" altLang="zh-CN" sz="2800" dirty="0"/>
              <a:t> </a:t>
            </a:r>
          </a:p>
          <a:p>
            <a:pPr algn="l"/>
            <a:r>
              <a:rPr lang="zh-CN" altLang="en-US" sz="2800" dirty="0"/>
              <a:t>国内职场金牌讲师：在锐普职场平台上汇聚了实用性超强的职场技能、职场意识和职场领导力的金牌讲师，为职场人士提供专业并聚焦职场线上、线下课程</a:t>
            </a:r>
            <a:endParaRPr lang="en-US" altLang="zh-CN" sz="2800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776292F5-FD0D-45CB-8BDC-6416255EDC0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-455582" y="3446212"/>
            <a:ext cx="10515600" cy="132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8000" b="1">
                <a:solidFill>
                  <a:schemeClr val="bg1"/>
                </a:solidFill>
                <a:latin typeface="微软雅黑" charset="0"/>
                <a:ea typeface="微软雅黑" charset="0"/>
              </a:defRPr>
            </a:lvl1pPr>
          </a:lstStyle>
          <a:p>
            <a:r>
              <a:rPr lang="zh-CN" altLang="en-US" dirty="0"/>
              <a:t>学院规划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CB9D1243-429B-4629-BA36-57945E9DCC3C}"/>
              </a:ext>
            </a:extLst>
          </p:cNvPr>
          <p:cNvGrpSpPr/>
          <p:nvPr/>
        </p:nvGrpSpPr>
        <p:grpSpPr>
          <a:xfrm>
            <a:off x="7514839" y="1682923"/>
            <a:ext cx="3228174" cy="1136484"/>
            <a:chOff x="7511896" y="1863860"/>
            <a:chExt cx="3228174" cy="1136484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440D89BF-4FAD-4600-A57E-B46554D9EE24}"/>
                </a:ext>
              </a:extLst>
            </p:cNvPr>
            <p:cNvSpPr/>
            <p:nvPr/>
          </p:nvSpPr>
          <p:spPr>
            <a:xfrm>
              <a:off x="7511896" y="1863860"/>
              <a:ext cx="3228174" cy="1136484"/>
            </a:xfrm>
            <a:prstGeom prst="rect">
              <a:avLst/>
            </a:prstGeom>
            <a:solidFill>
              <a:srgbClr val="000000">
                <a:alpha val="6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ontserrat" charset="0"/>
              </a:endParaRPr>
            </a:p>
          </p:txBody>
        </p:sp>
        <p:sp>
          <p:nvSpPr>
            <p:cNvPr id="22" name="TextBox 20">
              <a:extLst>
                <a:ext uri="{FF2B5EF4-FFF2-40B4-BE49-F238E27FC236}">
                  <a16:creationId xmlns:a16="http://schemas.microsoft.com/office/drawing/2014/main" xmlns="" id="{0EBC9776-377C-4D52-8F25-6D8C2529E6FC}"/>
                </a:ext>
              </a:extLst>
            </p:cNvPr>
            <p:cNvSpPr txBox="1"/>
            <p:nvPr/>
          </p:nvSpPr>
          <p:spPr>
            <a:xfrm>
              <a:off x="7744246" y="1899978"/>
              <a:ext cx="2694792" cy="9109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3600">
                  <a:solidFill>
                    <a:schemeClr val="bg2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sz="4000" b="1" dirty="0">
                  <a:solidFill>
                    <a:schemeClr val="bg1"/>
                  </a:solidFill>
                </a:rPr>
                <a:t>金牌讲师</a:t>
              </a:r>
              <a:endParaRPr lang="en-US" altLang="zh-CN" sz="4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5" name="TextBox 20">
            <a:extLst>
              <a:ext uri="{FF2B5EF4-FFF2-40B4-BE49-F238E27FC236}">
                <a16:creationId xmlns:a16="http://schemas.microsoft.com/office/drawing/2014/main" xmlns="" id="{458C7B61-2B38-4DAA-ABA7-888218D03208}"/>
              </a:ext>
            </a:extLst>
          </p:cNvPr>
          <p:cNvSpPr txBox="1"/>
          <p:nvPr/>
        </p:nvSpPr>
        <p:spPr>
          <a:xfrm>
            <a:off x="11590009" y="7936933"/>
            <a:ext cx="26947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360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b="1" dirty="0"/>
              <a:t>锐普系</a:t>
            </a:r>
            <a:endParaRPr lang="en-US" altLang="zh-CN" sz="2800" b="1" dirty="0"/>
          </a:p>
          <a:p>
            <a:pPr>
              <a:lnSpc>
                <a:spcPct val="100000"/>
              </a:lnSpc>
            </a:pPr>
            <a:r>
              <a:rPr lang="zh-CN" altLang="en-US" sz="2800" b="1" dirty="0"/>
              <a:t>金牌讲师</a:t>
            </a:r>
            <a:endParaRPr lang="en-US" altLang="zh-CN" sz="2800" b="1" dirty="0"/>
          </a:p>
        </p:txBody>
      </p:sp>
      <p:sp>
        <p:nvSpPr>
          <p:cNvPr id="26" name="TextBox 20">
            <a:extLst>
              <a:ext uri="{FF2B5EF4-FFF2-40B4-BE49-F238E27FC236}">
                <a16:creationId xmlns:a16="http://schemas.microsoft.com/office/drawing/2014/main" xmlns="" id="{E4AFF3B7-CA73-4AC9-BC73-8D6359EC9076}"/>
              </a:ext>
            </a:extLst>
          </p:cNvPr>
          <p:cNvSpPr txBox="1"/>
          <p:nvPr/>
        </p:nvSpPr>
        <p:spPr>
          <a:xfrm>
            <a:off x="17645505" y="7936933"/>
            <a:ext cx="26947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360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b="1" dirty="0"/>
              <a:t>国内职场</a:t>
            </a:r>
            <a:endParaRPr lang="en-US" altLang="zh-CN" sz="2800" b="1" dirty="0"/>
          </a:p>
          <a:p>
            <a:pPr>
              <a:lnSpc>
                <a:spcPct val="100000"/>
              </a:lnSpc>
            </a:pPr>
            <a:r>
              <a:rPr lang="zh-CN" altLang="en-US" sz="2800" b="1" dirty="0"/>
              <a:t>金牌讲师</a:t>
            </a:r>
            <a:endParaRPr lang="en-US" altLang="zh-CN" sz="2800" b="1" dirty="0"/>
          </a:p>
        </p:txBody>
      </p:sp>
      <p:pic>
        <p:nvPicPr>
          <p:cNvPr id="16" name="图片 15" descr="图片包含 人员, 站立, 墙壁, 掌握&#10;&#10;已生成极高可信度的说明">
            <a:extLst>
              <a:ext uri="{FF2B5EF4-FFF2-40B4-BE49-F238E27FC236}">
                <a16:creationId xmlns:a16="http://schemas.microsoft.com/office/drawing/2014/main" xmlns="" id="{89F0F226-CF5D-4E27-B761-FE704FA9095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479238" y="4366727"/>
            <a:ext cx="3356469" cy="3354127"/>
          </a:xfrm>
          <a:custGeom>
            <a:avLst/>
            <a:gdLst>
              <a:gd name="connsiteX0" fmla="*/ 1136650 w 2273300"/>
              <a:gd name="connsiteY0" fmla="*/ 0 h 2271714"/>
              <a:gd name="connsiteX1" fmla="*/ 2273300 w 2273300"/>
              <a:gd name="connsiteY1" fmla="*/ 1135857 h 2271714"/>
              <a:gd name="connsiteX2" fmla="*/ 1136650 w 2273300"/>
              <a:gd name="connsiteY2" fmla="*/ 2271714 h 2271714"/>
              <a:gd name="connsiteX3" fmla="*/ 0 w 2273300"/>
              <a:gd name="connsiteY3" fmla="*/ 1135857 h 2271714"/>
              <a:gd name="connsiteX4" fmla="*/ 1136650 w 2273300"/>
              <a:gd name="connsiteY4" fmla="*/ 0 h 2271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3300" h="2271714">
                <a:moveTo>
                  <a:pt x="1136650" y="0"/>
                </a:moveTo>
                <a:cubicBezTo>
                  <a:pt x="1764404" y="0"/>
                  <a:pt x="2273300" y="508541"/>
                  <a:pt x="2273300" y="1135857"/>
                </a:cubicBezTo>
                <a:cubicBezTo>
                  <a:pt x="2273300" y="1763173"/>
                  <a:pt x="1764404" y="2271714"/>
                  <a:pt x="1136650" y="2271714"/>
                </a:cubicBezTo>
                <a:cubicBezTo>
                  <a:pt x="508896" y="2271714"/>
                  <a:pt x="0" y="1763173"/>
                  <a:pt x="0" y="1135857"/>
                </a:cubicBezTo>
                <a:cubicBezTo>
                  <a:pt x="0" y="508541"/>
                  <a:pt x="508896" y="0"/>
                  <a:pt x="1136650" y="0"/>
                </a:cubicBezTo>
                <a:close/>
              </a:path>
            </a:pathLst>
          </a:custGeom>
        </p:spPr>
      </p:pic>
      <p:pic>
        <p:nvPicPr>
          <p:cNvPr id="17" name="图片 16" descr="图片包含 人员, 男士, 站立, 天空&#10;&#10;已生成极高可信度的说明">
            <a:extLst>
              <a:ext uri="{FF2B5EF4-FFF2-40B4-BE49-F238E27FC236}">
                <a16:creationId xmlns:a16="http://schemas.microsoft.com/office/drawing/2014/main" xmlns="" id="{8DB792A8-C8DF-46EC-855A-78BCF6E9895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309104" y="4366727"/>
            <a:ext cx="3356469" cy="3354127"/>
          </a:xfrm>
          <a:custGeom>
            <a:avLst/>
            <a:gdLst>
              <a:gd name="connsiteX0" fmla="*/ 1136650 w 2273300"/>
              <a:gd name="connsiteY0" fmla="*/ 0 h 2271714"/>
              <a:gd name="connsiteX1" fmla="*/ 2273300 w 2273300"/>
              <a:gd name="connsiteY1" fmla="*/ 1135857 h 2271714"/>
              <a:gd name="connsiteX2" fmla="*/ 1136650 w 2273300"/>
              <a:gd name="connsiteY2" fmla="*/ 2271714 h 2271714"/>
              <a:gd name="connsiteX3" fmla="*/ 0 w 2273300"/>
              <a:gd name="connsiteY3" fmla="*/ 1135857 h 2271714"/>
              <a:gd name="connsiteX4" fmla="*/ 1136650 w 2273300"/>
              <a:gd name="connsiteY4" fmla="*/ 0 h 2271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3300" h="2271714">
                <a:moveTo>
                  <a:pt x="1136650" y="0"/>
                </a:moveTo>
                <a:cubicBezTo>
                  <a:pt x="1764404" y="0"/>
                  <a:pt x="2273300" y="508541"/>
                  <a:pt x="2273300" y="1135857"/>
                </a:cubicBezTo>
                <a:cubicBezTo>
                  <a:pt x="2273300" y="1763173"/>
                  <a:pt x="1764404" y="2271714"/>
                  <a:pt x="1136650" y="2271714"/>
                </a:cubicBezTo>
                <a:cubicBezTo>
                  <a:pt x="508896" y="2271714"/>
                  <a:pt x="0" y="1763173"/>
                  <a:pt x="0" y="1135857"/>
                </a:cubicBezTo>
                <a:cubicBezTo>
                  <a:pt x="0" y="508541"/>
                  <a:pt x="508896" y="0"/>
                  <a:pt x="1136650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71858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11">
            <a:extLst>
              <a:ext uri="{FF2B5EF4-FFF2-40B4-BE49-F238E27FC236}">
                <a16:creationId xmlns:a16="http://schemas.microsoft.com/office/drawing/2014/main" xmlns="" id="{E5528B27-7E60-4745-B898-98F4F78E8C7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4377650" cy="13715999"/>
          </a:xfrm>
          <a:prstGeom prst="rect">
            <a:avLst/>
          </a:prstGeom>
        </p:spPr>
      </p:pic>
      <p:sp>
        <p:nvSpPr>
          <p:cNvPr id="10" name="Rectangle 12">
            <a:extLst>
              <a:ext uri="{FF2B5EF4-FFF2-40B4-BE49-F238E27FC236}">
                <a16:creationId xmlns:a16="http://schemas.microsoft.com/office/drawing/2014/main" xmlns="" id="{537ADDFF-AEA2-4A06-AAFB-A30C25E0BF26}"/>
              </a:ext>
            </a:extLst>
          </p:cNvPr>
          <p:cNvSpPr/>
          <p:nvPr/>
        </p:nvSpPr>
        <p:spPr>
          <a:xfrm>
            <a:off x="7052176" y="0"/>
            <a:ext cx="10273298" cy="1143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ontserrat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51169884-66A4-4518-8954-43F7AF40DDA0}"/>
              </a:ext>
            </a:extLst>
          </p:cNvPr>
          <p:cNvSpPr/>
          <p:nvPr/>
        </p:nvSpPr>
        <p:spPr>
          <a:xfrm>
            <a:off x="7529401" y="-304800"/>
            <a:ext cx="9318848" cy="11201400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ontserrat" charset="0"/>
            </a:endParaRPr>
          </a:p>
        </p:txBody>
      </p:sp>
      <p:sp>
        <p:nvSpPr>
          <p:cNvPr id="12" name="TextBox 17">
            <a:extLst>
              <a:ext uri="{FF2B5EF4-FFF2-40B4-BE49-F238E27FC236}">
                <a16:creationId xmlns:a16="http://schemas.microsoft.com/office/drawing/2014/main" xmlns="" id="{98210333-EC17-4C7D-A0AF-A2C4B3BEAE1B}"/>
              </a:ext>
            </a:extLst>
          </p:cNvPr>
          <p:cNvSpPr txBox="1"/>
          <p:nvPr/>
        </p:nvSpPr>
        <p:spPr>
          <a:xfrm>
            <a:off x="8526633" y="4391561"/>
            <a:ext cx="732438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8000" b="1">
                <a:solidFill>
                  <a:schemeClr val="bg2">
                    <a:lumMod val="50000"/>
                  </a:schemeClr>
                </a:solidFill>
                <a:latin typeface="微软雅黑" charset="0"/>
                <a:ea typeface="微软雅黑" charset="0"/>
              </a:defRPr>
            </a:lvl1pPr>
          </a:lstStyle>
          <a:p>
            <a:r>
              <a:rPr lang="zh-CN" altLang="en-US" dirty="0"/>
              <a:t>演示交易平台</a:t>
            </a:r>
          </a:p>
        </p:txBody>
      </p:sp>
      <p:sp>
        <p:nvSpPr>
          <p:cNvPr id="13" name="TextBox 18">
            <a:extLst>
              <a:ext uri="{FF2B5EF4-FFF2-40B4-BE49-F238E27FC236}">
                <a16:creationId xmlns:a16="http://schemas.microsoft.com/office/drawing/2014/main" xmlns="" id="{2FC28CD8-9B37-4F4D-9828-964E99E16203}"/>
              </a:ext>
            </a:extLst>
          </p:cNvPr>
          <p:cNvSpPr txBox="1"/>
          <p:nvPr/>
        </p:nvSpPr>
        <p:spPr>
          <a:xfrm>
            <a:off x="7529401" y="3643928"/>
            <a:ext cx="9318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spc="12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swald" charset="0"/>
              </a:defRPr>
            </a:lvl1pPr>
          </a:lstStyle>
          <a:p>
            <a:r>
              <a:rPr lang="en-US" altLang="zh-CN" dirty="0"/>
              <a:t>DEMO </a:t>
            </a:r>
            <a:r>
              <a:rPr lang="en-US" altLang="zh-CN"/>
              <a:t>TRADING PLATFORM</a:t>
            </a:r>
            <a:endParaRPr lang="en-US" dirty="0"/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xmlns="" id="{C16CA2EC-85BC-41DB-A1F5-83BD9D7FD7F3}"/>
              </a:ext>
            </a:extLst>
          </p:cNvPr>
          <p:cNvSpPr txBox="1"/>
          <p:nvPr/>
        </p:nvSpPr>
        <p:spPr>
          <a:xfrm>
            <a:off x="8564732" y="7081193"/>
            <a:ext cx="72481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320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zh-CN" dirty="0"/>
              <a:t>演界网，</a:t>
            </a:r>
            <a:r>
              <a:rPr lang="zh-CN" altLang="en-US" dirty="0"/>
              <a:t>专业在线</a:t>
            </a:r>
            <a:r>
              <a:rPr lang="zh-CN" altLang="zh-CN" dirty="0"/>
              <a:t>演示设计交易平台 </a:t>
            </a:r>
          </a:p>
          <a:p>
            <a:endParaRPr lang="en-US" dirty="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ADCFC010-867E-4D57-BC43-7DAF66757890}"/>
              </a:ext>
            </a:extLst>
          </p:cNvPr>
          <p:cNvCxnSpPr/>
          <p:nvPr/>
        </p:nvCxnSpPr>
        <p:spPr>
          <a:xfrm>
            <a:off x="8526633" y="6475135"/>
            <a:ext cx="7324385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6571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Placeholder 4">
            <a:extLst>
              <a:ext uri="{FF2B5EF4-FFF2-40B4-BE49-F238E27FC236}">
                <a16:creationId xmlns:a16="http://schemas.microsoft.com/office/drawing/2014/main" xmlns="" id="{575DC37E-CB28-4179-B886-04A3058AEAE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389238" y="0"/>
            <a:ext cx="13320228" cy="13716000"/>
          </a:xfrm>
          <a:prstGeom prst="rect">
            <a:avLst/>
          </a:prstGeom>
        </p:spPr>
      </p:pic>
      <p:sp>
        <p:nvSpPr>
          <p:cNvPr id="19" name="Rectangle 11">
            <a:extLst>
              <a:ext uri="{FF2B5EF4-FFF2-40B4-BE49-F238E27FC236}">
                <a16:creationId xmlns:a16="http://schemas.microsoft.com/office/drawing/2014/main" xmlns="" id="{166AA95B-6728-4B43-8C33-89EDCB2B760D}"/>
              </a:ext>
            </a:extLst>
          </p:cNvPr>
          <p:cNvSpPr/>
          <p:nvPr/>
        </p:nvSpPr>
        <p:spPr>
          <a:xfrm>
            <a:off x="8052619" y="6666271"/>
            <a:ext cx="15515304" cy="5498416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ontserrat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E0345B96-605B-4190-BD06-582F7A457EBC}"/>
              </a:ext>
            </a:extLst>
          </p:cNvPr>
          <p:cNvSpPr/>
          <p:nvPr/>
        </p:nvSpPr>
        <p:spPr>
          <a:xfrm>
            <a:off x="8906337" y="7121056"/>
            <a:ext cx="1380786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基于演示设计的一站式在线演示、素材销售、服务交易系统。诞生于</a:t>
            </a:r>
            <a:r>
              <a:rPr lang="en-US" altLang="zh-CN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2013</a:t>
            </a:r>
            <a:r>
              <a:rPr lang="zh-CN" altLang="zh-CN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年，由中国专业</a:t>
            </a:r>
            <a:r>
              <a:rPr lang="en-US" altLang="zh-CN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zh-CN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设计领跑者上海锐普广告有限公司整合锐普</a:t>
            </a:r>
            <a:r>
              <a:rPr lang="en-US" altLang="zh-CN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zh-CN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设计、锐普</a:t>
            </a:r>
            <a:r>
              <a:rPr lang="en-US" altLang="zh-CN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zh-CN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论坛、锐普</a:t>
            </a:r>
            <a:r>
              <a:rPr lang="en-US" altLang="zh-CN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zh-CN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商城、锐普</a:t>
            </a:r>
            <a:r>
              <a:rPr lang="en-US" altLang="zh-CN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zh-CN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市场等资源组建成立。所提供的服务包括：</a:t>
            </a:r>
            <a:r>
              <a:rPr lang="en-US" altLang="zh-CN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zh-CN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模板、</a:t>
            </a:r>
            <a:r>
              <a:rPr lang="en-US" altLang="zh-CN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zh-CN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图表、</a:t>
            </a:r>
            <a:r>
              <a:rPr lang="en-US" altLang="zh-CN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zh-CN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动画、</a:t>
            </a:r>
            <a:r>
              <a:rPr lang="en-US" altLang="zh-CN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zh-CN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作品、</a:t>
            </a:r>
            <a:r>
              <a:rPr lang="en-US" altLang="zh-CN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keynote</a:t>
            </a:r>
            <a:r>
              <a:rPr lang="zh-CN" altLang="zh-CN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模板、演示图片、</a:t>
            </a:r>
            <a:r>
              <a:rPr lang="en-US" altLang="zh-CN" sz="32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prezi</a:t>
            </a:r>
            <a:r>
              <a:rPr lang="zh-CN" altLang="zh-CN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、演示定制。</a:t>
            </a:r>
          </a:p>
          <a:p>
            <a:pPr>
              <a:lnSpc>
                <a:spcPct val="150000"/>
              </a:lnSpc>
            </a:pPr>
            <a:r>
              <a:rPr lang="zh-CN" altLang="zh-CN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目前已推出云购、定制两大产品，在线教育也将于</a:t>
            </a:r>
            <a:r>
              <a:rPr lang="en-US" altLang="zh-CN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2016</a:t>
            </a:r>
            <a:r>
              <a:rPr lang="zh-CN" altLang="zh-CN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</a:t>
            </a:r>
            <a:r>
              <a:rPr lang="en-US" altLang="zh-CN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</a:t>
            </a:r>
            <a:r>
              <a:rPr lang="zh-CN" altLang="zh-CN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月上线服务。</a:t>
            </a:r>
            <a:endParaRPr lang="en-US" altLang="zh-CN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C17011A3-0D75-449F-AA02-56E7C5388474}"/>
              </a:ext>
            </a:extLst>
          </p:cNvPr>
          <p:cNvSpPr/>
          <p:nvPr/>
        </p:nvSpPr>
        <p:spPr>
          <a:xfrm>
            <a:off x="12247636" y="3565828"/>
            <a:ext cx="10344796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8000" b="1" dirty="0">
                <a:solidFill>
                  <a:schemeClr val="bg2">
                    <a:lumMod val="50000"/>
                  </a:schemeClr>
                </a:solidFill>
                <a:latin typeface="微软雅黑" charset="0"/>
                <a:ea typeface="微软雅黑" charset="0"/>
              </a:rPr>
              <a:t>演界网</a:t>
            </a:r>
            <a:endParaRPr lang="en-US" altLang="zh-CN" sz="8000" b="1" dirty="0">
              <a:solidFill>
                <a:schemeClr val="bg2">
                  <a:lumMod val="50000"/>
                </a:schemeClr>
              </a:solidFill>
              <a:latin typeface="微软雅黑" charset="0"/>
              <a:ea typeface="微软雅黑" charset="0"/>
            </a:endParaRPr>
          </a:p>
          <a:p>
            <a:r>
              <a:rPr lang="zh-CN" altLang="en-US" sz="6600" b="1" dirty="0">
                <a:solidFill>
                  <a:schemeClr val="bg2">
                    <a:lumMod val="50000"/>
                  </a:schemeClr>
                </a:solidFill>
                <a:latin typeface="微软雅黑" charset="0"/>
                <a:ea typeface="微软雅黑" charset="0"/>
              </a:rPr>
              <a:t>专业在线</a:t>
            </a:r>
            <a:r>
              <a:rPr lang="zh-CN" altLang="zh-CN" sz="6600" b="1" dirty="0">
                <a:solidFill>
                  <a:schemeClr val="bg2">
                    <a:lumMod val="50000"/>
                  </a:schemeClr>
                </a:solidFill>
                <a:latin typeface="微软雅黑" charset="0"/>
                <a:ea typeface="微软雅黑" charset="0"/>
              </a:rPr>
              <a:t>演示设计交易平台 </a:t>
            </a:r>
            <a:endParaRPr lang="zh-CN" altLang="zh-CN" sz="8000" b="1" dirty="0">
              <a:solidFill>
                <a:schemeClr val="bg2">
                  <a:lumMod val="50000"/>
                </a:schemeClr>
              </a:solidFill>
              <a:latin typeface="微软雅黑" charset="0"/>
              <a:ea typeface="微软雅黑" charset="0"/>
            </a:endParaRPr>
          </a:p>
          <a:p>
            <a:endParaRPr lang="en-US" altLang="zh-CN" sz="8000" b="1" dirty="0">
              <a:solidFill>
                <a:schemeClr val="bg2">
                  <a:lumMod val="50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0" name="TextBox 36">
            <a:extLst>
              <a:ext uri="{FF2B5EF4-FFF2-40B4-BE49-F238E27FC236}">
                <a16:creationId xmlns:a16="http://schemas.microsoft.com/office/drawing/2014/main" xmlns="" id="{E155E047-16A7-4A85-BD92-9416553C21B9}"/>
              </a:ext>
            </a:extLst>
          </p:cNvPr>
          <p:cNvSpPr txBox="1"/>
          <p:nvPr/>
        </p:nvSpPr>
        <p:spPr>
          <a:xfrm>
            <a:off x="12331456" y="3099818"/>
            <a:ext cx="7584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spc="12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swald" charset="0"/>
              </a:defRPr>
            </a:lvl1pPr>
          </a:lstStyle>
          <a:p>
            <a:pPr algn="l"/>
            <a:r>
              <a:rPr lang="en-US" dirty="0"/>
              <a:t>YANJ.CN</a:t>
            </a: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4FACEA12-C05E-441A-B3E0-9EBD92A91536}"/>
              </a:ext>
            </a:extLst>
          </p:cNvPr>
          <p:cNvCxnSpPr>
            <a:cxnSpLocks/>
          </p:cNvCxnSpPr>
          <p:nvPr/>
        </p:nvCxnSpPr>
        <p:spPr>
          <a:xfrm flipH="1">
            <a:off x="-639693" y="13018882"/>
            <a:ext cx="1279388" cy="1394236"/>
          </a:xfrm>
          <a:prstGeom prst="line">
            <a:avLst/>
          </a:prstGeom>
          <a:ln w="2349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21B448A5-7BC3-4202-8D45-CAE8BE88485B}"/>
              </a:ext>
            </a:extLst>
          </p:cNvPr>
          <p:cNvGrpSpPr/>
          <p:nvPr/>
        </p:nvGrpSpPr>
        <p:grpSpPr>
          <a:xfrm>
            <a:off x="931647" y="-697118"/>
            <a:ext cx="1805631" cy="2003854"/>
            <a:chOff x="12260263" y="3242768"/>
            <a:chExt cx="1805631" cy="2003854"/>
          </a:xfrm>
        </p:grpSpPr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E8374724-005B-4AAF-9FB9-208FD71146B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786506" y="3242768"/>
              <a:ext cx="1279388" cy="1394236"/>
            </a:xfrm>
            <a:prstGeom prst="line">
              <a:avLst/>
            </a:prstGeom>
            <a:ln w="2349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A614112F-ACCD-438C-879A-2725BD49620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260263" y="5025722"/>
              <a:ext cx="202704" cy="220900"/>
            </a:xfrm>
            <a:prstGeom prst="line">
              <a:avLst/>
            </a:prstGeom>
            <a:ln w="2349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3759FB58-B92F-409B-BAAB-153DAE52E48F}"/>
              </a:ext>
            </a:extLst>
          </p:cNvPr>
          <p:cNvGrpSpPr/>
          <p:nvPr/>
        </p:nvGrpSpPr>
        <p:grpSpPr>
          <a:xfrm flipH="1" flipV="1">
            <a:off x="23909079" y="780237"/>
            <a:ext cx="1805631" cy="2003854"/>
            <a:chOff x="12260263" y="3242768"/>
            <a:chExt cx="1805631" cy="2003854"/>
          </a:xfrm>
        </p:grpSpPr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4F60F238-D205-4863-87DE-A243BAC7A52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786506" y="3242768"/>
              <a:ext cx="1279388" cy="1394236"/>
            </a:xfrm>
            <a:prstGeom prst="line">
              <a:avLst/>
            </a:prstGeom>
            <a:ln w="234950" cap="rnd">
              <a:solidFill>
                <a:srgbClr val="CEDDE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006A01E0-4A3B-4467-A5BD-032DAB19EB5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260263" y="5025722"/>
              <a:ext cx="202704" cy="220900"/>
            </a:xfrm>
            <a:prstGeom prst="line">
              <a:avLst/>
            </a:prstGeom>
            <a:ln w="234950" cap="rnd">
              <a:solidFill>
                <a:srgbClr val="CEDDE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60937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1">
            <a:extLst>
              <a:ext uri="{FF2B5EF4-FFF2-40B4-BE49-F238E27FC236}">
                <a16:creationId xmlns:a16="http://schemas.microsoft.com/office/drawing/2014/main" xmlns="" id="{9B47C397-A1ED-4383-A643-36AB6D08795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938682" y="-30480"/>
            <a:ext cx="9438968" cy="13755200"/>
          </a:xfrm>
          <a:prstGeom prst="rect">
            <a:avLst/>
          </a:prstGeom>
        </p:spPr>
      </p:pic>
      <p:sp>
        <p:nvSpPr>
          <p:cNvPr id="18" name="Rectangle 11">
            <a:extLst>
              <a:ext uri="{FF2B5EF4-FFF2-40B4-BE49-F238E27FC236}">
                <a16:creationId xmlns:a16="http://schemas.microsoft.com/office/drawing/2014/main" xmlns="" id="{0C60418F-3EBB-477A-8C22-C2B0D1154D5D}"/>
              </a:ext>
            </a:extLst>
          </p:cNvPr>
          <p:cNvSpPr/>
          <p:nvPr/>
        </p:nvSpPr>
        <p:spPr>
          <a:xfrm>
            <a:off x="993058" y="4894050"/>
            <a:ext cx="16554886" cy="7671576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ontserrat" charset="0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27078D87-F71B-4284-A0F4-DCB3F202B0E4}"/>
              </a:ext>
            </a:extLst>
          </p:cNvPr>
          <p:cNvSpPr/>
          <p:nvPr/>
        </p:nvSpPr>
        <p:spPr>
          <a:xfrm>
            <a:off x="1496995" y="5210388"/>
            <a:ext cx="15599417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谁都能开店——</a:t>
            </a:r>
            <a:r>
              <a:rPr lang="zh-CN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无论公司、个人，只要具有演示设计的能力、遵守版权等相关法律法规，即可申请开店，用演示设计为自己和社会创造价值。 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上传即所见——</a:t>
            </a:r>
            <a:r>
              <a:rPr lang="zh-CN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上传</a:t>
            </a:r>
            <a:r>
              <a:rPr lang="en-US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，直接转为</a:t>
            </a:r>
            <a:r>
              <a:rPr lang="en-US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flash</a:t>
            </a:r>
            <a:r>
              <a:rPr lang="zh-CN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在线展示，动画、声音</a:t>
            </a: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全方位</a:t>
            </a:r>
            <a:r>
              <a:rPr lang="zh-CN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保留。 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下单即下载——</a:t>
            </a:r>
            <a:r>
              <a:rPr lang="zh-CN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全自动操作，购买即时下载，无需人工干预，</a:t>
            </a:r>
            <a:r>
              <a:rPr lang="en-US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7*24</a:t>
            </a:r>
            <a:r>
              <a:rPr lang="zh-CN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小时全天候服务。 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专业化保障</a:t>
            </a:r>
            <a:r>
              <a:rPr lang="zh-CN" altLang="zh-CN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——</a:t>
            </a:r>
            <a:r>
              <a:rPr lang="zh-CN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由</a:t>
            </a:r>
            <a:r>
              <a:rPr lang="en-US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</a:t>
            </a: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业内领跑</a:t>
            </a:r>
            <a:r>
              <a:rPr lang="zh-CN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公司锐普全面运作。</a:t>
            </a:r>
            <a:r>
              <a:rPr lang="en-US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</a:t>
            </a:r>
            <a:r>
              <a:rPr lang="zh-CN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年专业</a:t>
            </a:r>
            <a:r>
              <a:rPr lang="en-US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演示设计经验，对卖家资质进行精准审核，确保专业；对卖方进行技术培训和指导，提升专业度和作品质量；代理国外专业公司作品，正版和正规，确保</a:t>
            </a: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zh-CN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水准；由专业人员即时调节交易和服务纠纷，确保交易的公平、公正、合理、有序。 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服务也交易——</a:t>
            </a: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向您</a:t>
            </a:r>
            <a:r>
              <a:rPr lang="zh-CN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推荐性价比</a:t>
            </a: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超</a:t>
            </a:r>
            <a:r>
              <a:rPr lang="zh-CN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高、质量</a:t>
            </a: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有</a:t>
            </a:r>
            <a:r>
              <a:rPr lang="zh-CN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保证的演示设计服务商，帮您定制</a:t>
            </a:r>
            <a:r>
              <a:rPr lang="en-US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lang="en-US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keynote</a:t>
            </a:r>
            <a:r>
              <a:rPr lang="zh-CN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lang="en-US" altLang="zh-CN" sz="2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prezi</a:t>
            </a:r>
            <a:r>
              <a:rPr lang="zh-CN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等演示作品，让您省心、省钱、省事，</a:t>
            </a: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全套</a:t>
            </a:r>
            <a:r>
              <a:rPr lang="zh-CN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在线交易流程控制，</a:t>
            </a: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更</a:t>
            </a:r>
            <a:r>
              <a:rPr lang="zh-CN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确保供需双方的利益。 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一站式满足——</a:t>
            </a: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全方位</a:t>
            </a:r>
            <a:r>
              <a:rPr lang="zh-CN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提供从展示、到素材、到服务的一站式综合平台，全面解决您的演示需求。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C82CFF03-FEEA-4CA3-987F-BF21CA227603}"/>
              </a:ext>
            </a:extLst>
          </p:cNvPr>
          <p:cNvSpPr/>
          <p:nvPr/>
        </p:nvSpPr>
        <p:spPr>
          <a:xfrm>
            <a:off x="1712553" y="3182370"/>
            <a:ext cx="54962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8000" b="1">
                <a:solidFill>
                  <a:schemeClr val="bg2">
                    <a:lumMod val="50000"/>
                  </a:schemeClr>
                </a:solidFill>
                <a:latin typeface="微软雅黑" charset="0"/>
                <a:ea typeface="微软雅黑" charset="0"/>
              </a:rPr>
              <a:t>演界</a:t>
            </a:r>
            <a:r>
              <a:rPr lang="zh-CN" altLang="en-US" sz="8000" b="1">
                <a:solidFill>
                  <a:schemeClr val="bg2">
                    <a:lumMod val="50000"/>
                  </a:schemeClr>
                </a:solidFill>
                <a:latin typeface="微软雅黑" charset="0"/>
                <a:ea typeface="微软雅黑" charset="0"/>
              </a:rPr>
              <a:t>特点</a:t>
            </a:r>
            <a:endParaRPr lang="en-US" altLang="zh-CN" sz="8000" b="1" dirty="0">
              <a:solidFill>
                <a:schemeClr val="bg2">
                  <a:lumMod val="50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1" name="TextBox 36">
            <a:extLst>
              <a:ext uri="{FF2B5EF4-FFF2-40B4-BE49-F238E27FC236}">
                <a16:creationId xmlns:a16="http://schemas.microsoft.com/office/drawing/2014/main" xmlns="" id="{C395984B-9E6A-4659-A014-B9FBAB82DFBA}"/>
              </a:ext>
            </a:extLst>
          </p:cNvPr>
          <p:cNvSpPr txBox="1"/>
          <p:nvPr/>
        </p:nvSpPr>
        <p:spPr>
          <a:xfrm>
            <a:off x="1712553" y="2716360"/>
            <a:ext cx="7584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spc="12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swald" charset="0"/>
              </a:defRPr>
            </a:lvl1pPr>
          </a:lstStyle>
          <a:p>
            <a:pPr algn="l"/>
            <a:r>
              <a:rPr lang="en-US" dirty="0"/>
              <a:t>YANJ.CN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12C72EBA-77B6-421B-AD64-45E27C82C66F}"/>
              </a:ext>
            </a:extLst>
          </p:cNvPr>
          <p:cNvGrpSpPr/>
          <p:nvPr/>
        </p:nvGrpSpPr>
        <p:grpSpPr>
          <a:xfrm>
            <a:off x="15911747" y="11415490"/>
            <a:ext cx="1805631" cy="2003854"/>
            <a:chOff x="12260263" y="3242768"/>
            <a:chExt cx="1805631" cy="2003854"/>
          </a:xfrm>
        </p:grpSpPr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6162D20B-997D-4A99-90E8-75233637270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786506" y="3242768"/>
              <a:ext cx="1279388" cy="1394236"/>
            </a:xfrm>
            <a:prstGeom prst="line">
              <a:avLst/>
            </a:prstGeom>
            <a:ln w="2349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794CF368-0BB6-44A3-9698-698DF51B3FD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260263" y="5025722"/>
              <a:ext cx="202704" cy="220900"/>
            </a:xfrm>
            <a:prstGeom prst="line">
              <a:avLst/>
            </a:prstGeom>
            <a:ln w="2349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54B136C8-FB9B-4B23-A39F-5AA338C73A1B}"/>
              </a:ext>
            </a:extLst>
          </p:cNvPr>
          <p:cNvGrpSpPr/>
          <p:nvPr/>
        </p:nvGrpSpPr>
        <p:grpSpPr>
          <a:xfrm flipH="1" flipV="1">
            <a:off x="809737" y="-483541"/>
            <a:ext cx="1805631" cy="2003854"/>
            <a:chOff x="12260263" y="3242768"/>
            <a:chExt cx="1805631" cy="2003854"/>
          </a:xfrm>
        </p:grpSpPr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A3DF1FE1-4F95-4C17-A757-5F01FBB8426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786506" y="3242768"/>
              <a:ext cx="1279388" cy="1394236"/>
            </a:xfrm>
            <a:prstGeom prst="line">
              <a:avLst/>
            </a:prstGeom>
            <a:ln w="234950" cap="rnd">
              <a:solidFill>
                <a:srgbClr val="CEDDE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56769411-9730-4594-A95D-92829A77CD2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260263" y="5025722"/>
              <a:ext cx="202704" cy="220900"/>
            </a:xfrm>
            <a:prstGeom prst="line">
              <a:avLst/>
            </a:prstGeom>
            <a:ln w="234950" cap="rnd">
              <a:solidFill>
                <a:srgbClr val="CEDDE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1931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11">
            <a:extLst>
              <a:ext uri="{FF2B5EF4-FFF2-40B4-BE49-F238E27FC236}">
                <a16:creationId xmlns:a16="http://schemas.microsoft.com/office/drawing/2014/main" xmlns="" id="{E5528B27-7E60-4745-B898-98F4F78E8C7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4377650" cy="13715999"/>
          </a:xfrm>
          <a:prstGeom prst="rect">
            <a:avLst/>
          </a:prstGeom>
        </p:spPr>
      </p:pic>
      <p:sp>
        <p:nvSpPr>
          <p:cNvPr id="10" name="Rectangle 12">
            <a:extLst>
              <a:ext uri="{FF2B5EF4-FFF2-40B4-BE49-F238E27FC236}">
                <a16:creationId xmlns:a16="http://schemas.microsoft.com/office/drawing/2014/main" xmlns="" id="{537ADDFF-AEA2-4A06-AAFB-A30C25E0BF26}"/>
              </a:ext>
            </a:extLst>
          </p:cNvPr>
          <p:cNvSpPr/>
          <p:nvPr/>
        </p:nvSpPr>
        <p:spPr>
          <a:xfrm>
            <a:off x="7052176" y="0"/>
            <a:ext cx="10273298" cy="1143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ontserrat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51169884-66A4-4518-8954-43F7AF40DDA0}"/>
              </a:ext>
            </a:extLst>
          </p:cNvPr>
          <p:cNvSpPr/>
          <p:nvPr/>
        </p:nvSpPr>
        <p:spPr>
          <a:xfrm>
            <a:off x="7529401" y="-304800"/>
            <a:ext cx="9318848" cy="11201400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ontserrat" charset="0"/>
            </a:endParaRPr>
          </a:p>
        </p:txBody>
      </p:sp>
      <p:sp>
        <p:nvSpPr>
          <p:cNvPr id="12" name="TextBox 17">
            <a:extLst>
              <a:ext uri="{FF2B5EF4-FFF2-40B4-BE49-F238E27FC236}">
                <a16:creationId xmlns:a16="http://schemas.microsoft.com/office/drawing/2014/main" xmlns="" id="{98210333-EC17-4C7D-A0AF-A2C4B3BEAE1B}"/>
              </a:ext>
            </a:extLst>
          </p:cNvPr>
          <p:cNvSpPr txBox="1"/>
          <p:nvPr/>
        </p:nvSpPr>
        <p:spPr>
          <a:xfrm>
            <a:off x="8526633" y="4391561"/>
            <a:ext cx="732438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8000" b="1">
                <a:solidFill>
                  <a:schemeClr val="bg2">
                    <a:lumMod val="50000"/>
                  </a:schemeClr>
                </a:solidFill>
                <a:latin typeface="微软雅黑" charset="0"/>
                <a:ea typeface="微软雅黑" charset="0"/>
              </a:defRPr>
            </a:lvl1pPr>
          </a:lstStyle>
          <a:p>
            <a:r>
              <a:rPr lang="zh-CN" altLang="en-US" dirty="0"/>
              <a:t>演示行业智库</a:t>
            </a:r>
          </a:p>
        </p:txBody>
      </p:sp>
      <p:sp>
        <p:nvSpPr>
          <p:cNvPr id="13" name="TextBox 18">
            <a:extLst>
              <a:ext uri="{FF2B5EF4-FFF2-40B4-BE49-F238E27FC236}">
                <a16:creationId xmlns:a16="http://schemas.microsoft.com/office/drawing/2014/main" xmlns="" id="{2FC28CD8-9B37-4F4D-9828-964E99E16203}"/>
              </a:ext>
            </a:extLst>
          </p:cNvPr>
          <p:cNvSpPr txBox="1"/>
          <p:nvPr/>
        </p:nvSpPr>
        <p:spPr>
          <a:xfrm>
            <a:off x="7529401" y="3643928"/>
            <a:ext cx="9318848" cy="421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spc="12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swald" charset="0"/>
              </a:defRPr>
            </a:lvl1pPr>
          </a:lstStyle>
          <a:p>
            <a:r>
              <a:rPr lang="en-US" altLang="zh-CN"/>
              <a:t>RAPDESIGN COLLEGE</a:t>
            </a:r>
            <a:endParaRPr lang="en-US" dirty="0"/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xmlns="" id="{C16CA2EC-85BC-41DB-A1F5-83BD9D7FD7F3}"/>
              </a:ext>
            </a:extLst>
          </p:cNvPr>
          <p:cNvSpPr txBox="1"/>
          <p:nvPr/>
        </p:nvSpPr>
        <p:spPr>
          <a:xfrm>
            <a:off x="8564732" y="7081193"/>
            <a:ext cx="72481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320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zh-CN" dirty="0"/>
              <a:t>锐普研究院是上海锐普广告有限公司的一个在线学习</a:t>
            </a:r>
            <a:r>
              <a:rPr lang="zh-CN" altLang="zh-CN"/>
              <a:t>型社群</a:t>
            </a:r>
            <a:endParaRPr lang="en-US" dirty="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ADCFC010-867E-4D57-BC43-7DAF66757890}"/>
              </a:ext>
            </a:extLst>
          </p:cNvPr>
          <p:cNvCxnSpPr/>
          <p:nvPr/>
        </p:nvCxnSpPr>
        <p:spPr>
          <a:xfrm>
            <a:off x="8526633" y="6475135"/>
            <a:ext cx="7324385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3934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E805A002-7B84-4941-80CA-3EAF5D58B88D}"/>
              </a:ext>
            </a:extLst>
          </p:cNvPr>
          <p:cNvSpPr/>
          <p:nvPr/>
        </p:nvSpPr>
        <p:spPr>
          <a:xfrm>
            <a:off x="7552758" y="1829860"/>
            <a:ext cx="94150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8000" b="1" dirty="0">
                <a:solidFill>
                  <a:schemeClr val="bg2">
                    <a:lumMod val="50000"/>
                  </a:schemeClr>
                </a:solidFill>
                <a:latin typeface="微软雅黑" charset="0"/>
                <a:ea typeface="微软雅黑" charset="0"/>
              </a:rPr>
              <a:t>锐普研究院</a:t>
            </a:r>
          </a:p>
        </p:txBody>
      </p:sp>
      <p:sp>
        <p:nvSpPr>
          <p:cNvPr id="7" name="TextBox 18">
            <a:extLst>
              <a:ext uri="{FF2B5EF4-FFF2-40B4-BE49-F238E27FC236}">
                <a16:creationId xmlns:a16="http://schemas.microsoft.com/office/drawing/2014/main" xmlns="" id="{0C976203-73B5-4100-8F26-C53DF41E37CC}"/>
              </a:ext>
            </a:extLst>
          </p:cNvPr>
          <p:cNvSpPr txBox="1"/>
          <p:nvPr/>
        </p:nvSpPr>
        <p:spPr>
          <a:xfrm>
            <a:off x="7630589" y="1260528"/>
            <a:ext cx="9318848" cy="421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spc="12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swald" charset="0"/>
              </a:defRPr>
            </a:lvl1pPr>
          </a:lstStyle>
          <a:p>
            <a:r>
              <a:rPr lang="en-US" altLang="zh-CN"/>
              <a:t>RAPDESIGN COLLEGE</a:t>
            </a:r>
            <a:endParaRPr lang="en-US" dirty="0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10B4F75C-3CD7-41F1-8B32-903DA9387A84}"/>
              </a:ext>
            </a:extLst>
          </p:cNvPr>
          <p:cNvGrpSpPr/>
          <p:nvPr/>
        </p:nvGrpSpPr>
        <p:grpSpPr>
          <a:xfrm>
            <a:off x="713491" y="4070861"/>
            <a:ext cx="22857570" cy="8270075"/>
            <a:chOff x="828340" y="3628408"/>
            <a:chExt cx="22857570" cy="8270075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0F8F3B9D-7BCE-4A18-9C8B-ED8AAAD1F4EF}"/>
                </a:ext>
              </a:extLst>
            </p:cNvPr>
            <p:cNvSpPr/>
            <p:nvPr/>
          </p:nvSpPr>
          <p:spPr>
            <a:xfrm>
              <a:off x="2303593" y="4412843"/>
              <a:ext cx="21382317" cy="2677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800" dirty="0">
                  <a:solidFill>
                    <a:schemeClr val="bg2">
                      <a:lumMod val="1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锐普研究院是上海锐普广告有限公司的一个在线学习型社群，旗下共有初级群 、中级群、高级群、质感组、扁平组、</a:t>
              </a:r>
              <a:r>
                <a:rPr lang="en-US" altLang="zh-CN" sz="2800" dirty="0">
                  <a:solidFill>
                    <a:schemeClr val="bg2">
                      <a:lumMod val="1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iOS</a:t>
              </a:r>
              <a:r>
                <a:rPr lang="zh-CN" altLang="zh-CN" sz="2800" dirty="0">
                  <a:solidFill>
                    <a:schemeClr val="bg2">
                      <a:lumMod val="1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组、立体组、商务组、中国风组、手绘组、课件组、动画组、网页组、简历组、欣赏部、升级部、指导部、活动部、教学部、笔记队、变体研究所、素材改造群、大学生训练营、</a:t>
              </a:r>
              <a:r>
                <a:rPr lang="en-US" altLang="zh-CN" sz="2800" dirty="0">
                  <a:solidFill>
                    <a:schemeClr val="bg2">
                      <a:lumMod val="1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Keynote</a:t>
              </a:r>
              <a:r>
                <a:rPr lang="zh-CN" altLang="zh-CN" sz="2800" dirty="0">
                  <a:solidFill>
                    <a:schemeClr val="bg2">
                      <a:lumMod val="1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研究院、信息图表研究院、</a:t>
              </a:r>
              <a:r>
                <a:rPr lang="en-US" altLang="zh-CN" sz="2800" dirty="0">
                  <a:solidFill>
                    <a:schemeClr val="bg2">
                      <a:lumMod val="1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Prezi</a:t>
              </a:r>
              <a:r>
                <a:rPr lang="zh-CN" altLang="zh-CN" sz="2800" dirty="0">
                  <a:solidFill>
                    <a:schemeClr val="bg2">
                      <a:lumMod val="1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研究院、</a:t>
              </a:r>
              <a:r>
                <a:rPr lang="en-US" altLang="zh-CN" sz="2800" dirty="0">
                  <a:solidFill>
                    <a:schemeClr val="bg2">
                      <a:lumMod val="1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AE</a:t>
              </a:r>
              <a:r>
                <a:rPr lang="zh-CN" altLang="zh-CN" sz="2800" dirty="0">
                  <a:solidFill>
                    <a:schemeClr val="bg2">
                      <a:lumMod val="1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研究院及</a:t>
              </a:r>
              <a:r>
                <a:rPr lang="en-US" altLang="zh-CN" sz="2800" dirty="0">
                  <a:solidFill>
                    <a:schemeClr val="bg2">
                      <a:lumMod val="1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Html5</a:t>
              </a:r>
              <a:r>
                <a:rPr lang="zh-CN" altLang="zh-CN" sz="2800" dirty="0">
                  <a:solidFill>
                    <a:schemeClr val="bg2">
                      <a:lumMod val="1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研究院等一大批组织；学员来自各行各业，年龄层次从</a:t>
              </a:r>
              <a:r>
                <a:rPr lang="en-US" altLang="zh-CN" sz="2800" dirty="0">
                  <a:solidFill>
                    <a:schemeClr val="bg2">
                      <a:lumMod val="1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12</a:t>
              </a:r>
              <a:r>
                <a:rPr lang="zh-CN" altLang="zh-CN" sz="2800" dirty="0">
                  <a:solidFill>
                    <a:schemeClr val="bg2">
                      <a:lumMod val="1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岁跨越到</a:t>
              </a:r>
              <a:r>
                <a:rPr lang="en-US" altLang="zh-CN" sz="2800" dirty="0">
                  <a:solidFill>
                    <a:schemeClr val="bg2">
                      <a:lumMod val="1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69</a:t>
              </a:r>
              <a:r>
                <a:rPr lang="zh-CN" altLang="zh-CN" sz="2800" dirty="0">
                  <a:solidFill>
                    <a:schemeClr val="bg2">
                      <a:lumMod val="1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岁，约有</a:t>
              </a:r>
              <a:r>
                <a:rPr lang="en-US" altLang="zh-CN" sz="2800" dirty="0">
                  <a:solidFill>
                    <a:schemeClr val="bg2">
                      <a:lumMod val="1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10,000</a:t>
              </a:r>
              <a:r>
                <a:rPr lang="zh-CN" altLang="zh-CN" sz="2800" dirty="0">
                  <a:solidFill>
                    <a:schemeClr val="bg2">
                      <a:lumMod val="1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人；管理服务团队约有</a:t>
              </a:r>
              <a:r>
                <a:rPr lang="en-US" altLang="zh-CN" sz="2800" dirty="0">
                  <a:solidFill>
                    <a:schemeClr val="bg2">
                      <a:lumMod val="1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500</a:t>
              </a:r>
              <a:r>
                <a:rPr lang="zh-CN" altLang="zh-CN" sz="2800" dirty="0">
                  <a:solidFill>
                    <a:schemeClr val="bg2">
                      <a:lumMod val="1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人；并且整个研究院规模还在不断地扩张中。</a:t>
              </a:r>
            </a:p>
          </p:txBody>
        </p:sp>
        <p:sp>
          <p:nvSpPr>
            <p:cNvPr id="3" name="Shape 2906">
              <a:extLst>
                <a:ext uri="{FF2B5EF4-FFF2-40B4-BE49-F238E27FC236}">
                  <a16:creationId xmlns:a16="http://schemas.microsoft.com/office/drawing/2014/main" xmlns="" id="{F8116687-CE59-464B-A4BB-829DB639E547}"/>
                </a:ext>
              </a:extLst>
            </p:cNvPr>
            <p:cNvSpPr/>
            <p:nvPr/>
          </p:nvSpPr>
          <p:spPr>
            <a:xfrm>
              <a:off x="1483634" y="3703024"/>
              <a:ext cx="558655" cy="5586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8"/>
                    <a:pt x="5377" y="982"/>
                    <a:pt x="10800" y="982"/>
                  </a:cubicBezTo>
                  <a:cubicBezTo>
                    <a:pt x="16223" y="982"/>
                    <a:pt x="20618" y="537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0800" y="0"/>
                  </a:moveTo>
                  <a:cubicBezTo>
                    <a:pt x="4836" y="0"/>
                    <a:pt x="0" y="4835"/>
                    <a:pt x="0" y="10800"/>
                  </a:cubicBezTo>
                  <a:cubicBezTo>
                    <a:pt x="0" y="16765"/>
                    <a:pt x="4836" y="21600"/>
                    <a:pt x="10800" y="21600"/>
                  </a:cubicBezTo>
                  <a:cubicBezTo>
                    <a:pt x="16764" y="21600"/>
                    <a:pt x="21600" y="16765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moveTo>
                    <a:pt x="9674" y="5053"/>
                  </a:moveTo>
                  <a:cubicBezTo>
                    <a:pt x="9585" y="4964"/>
                    <a:pt x="9463" y="4909"/>
                    <a:pt x="9327" y="4909"/>
                  </a:cubicBezTo>
                  <a:cubicBezTo>
                    <a:pt x="9056" y="4909"/>
                    <a:pt x="8836" y="5129"/>
                    <a:pt x="8836" y="5400"/>
                  </a:cubicBezTo>
                  <a:cubicBezTo>
                    <a:pt x="8836" y="5536"/>
                    <a:pt x="8891" y="5658"/>
                    <a:pt x="8980" y="5747"/>
                  </a:cubicBezTo>
                  <a:lnTo>
                    <a:pt x="13574" y="10800"/>
                  </a:lnTo>
                  <a:lnTo>
                    <a:pt x="8980" y="15853"/>
                  </a:lnTo>
                  <a:cubicBezTo>
                    <a:pt x="8891" y="15942"/>
                    <a:pt x="8836" y="16065"/>
                    <a:pt x="8836" y="16200"/>
                  </a:cubicBezTo>
                  <a:cubicBezTo>
                    <a:pt x="8836" y="16471"/>
                    <a:pt x="9056" y="16691"/>
                    <a:pt x="9327" y="16691"/>
                  </a:cubicBezTo>
                  <a:cubicBezTo>
                    <a:pt x="9463" y="16691"/>
                    <a:pt x="9585" y="16636"/>
                    <a:pt x="9674" y="16547"/>
                  </a:cubicBezTo>
                  <a:lnTo>
                    <a:pt x="14583" y="11147"/>
                  </a:lnTo>
                  <a:cubicBezTo>
                    <a:pt x="14672" y="11058"/>
                    <a:pt x="14727" y="10936"/>
                    <a:pt x="14727" y="10800"/>
                  </a:cubicBezTo>
                  <a:cubicBezTo>
                    <a:pt x="14727" y="10665"/>
                    <a:pt x="14672" y="10542"/>
                    <a:pt x="14583" y="10453"/>
                  </a:cubicBezTo>
                  <a:cubicBezTo>
                    <a:pt x="14583" y="10453"/>
                    <a:pt x="9674" y="5053"/>
                    <a:pt x="9674" y="5053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/>
            </a:p>
          </p:txBody>
        </p:sp>
        <p:sp>
          <p:nvSpPr>
            <p:cNvPr id="4" name="Shape 2906">
              <a:extLst>
                <a:ext uri="{FF2B5EF4-FFF2-40B4-BE49-F238E27FC236}">
                  <a16:creationId xmlns:a16="http://schemas.microsoft.com/office/drawing/2014/main" xmlns="" id="{DB375395-791B-42B8-BB22-7AF2192E1970}"/>
                </a:ext>
              </a:extLst>
            </p:cNvPr>
            <p:cNvSpPr/>
            <p:nvPr/>
          </p:nvSpPr>
          <p:spPr>
            <a:xfrm>
              <a:off x="1478238" y="7832256"/>
              <a:ext cx="558655" cy="5586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8"/>
                    <a:pt x="5377" y="982"/>
                    <a:pt x="10800" y="982"/>
                  </a:cubicBezTo>
                  <a:cubicBezTo>
                    <a:pt x="16223" y="982"/>
                    <a:pt x="20618" y="537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0800" y="0"/>
                  </a:moveTo>
                  <a:cubicBezTo>
                    <a:pt x="4836" y="0"/>
                    <a:pt x="0" y="4835"/>
                    <a:pt x="0" y="10800"/>
                  </a:cubicBezTo>
                  <a:cubicBezTo>
                    <a:pt x="0" y="16765"/>
                    <a:pt x="4836" y="21600"/>
                    <a:pt x="10800" y="21600"/>
                  </a:cubicBezTo>
                  <a:cubicBezTo>
                    <a:pt x="16764" y="21600"/>
                    <a:pt x="21600" y="16765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moveTo>
                    <a:pt x="9674" y="5053"/>
                  </a:moveTo>
                  <a:cubicBezTo>
                    <a:pt x="9585" y="4964"/>
                    <a:pt x="9463" y="4909"/>
                    <a:pt x="9327" y="4909"/>
                  </a:cubicBezTo>
                  <a:cubicBezTo>
                    <a:pt x="9056" y="4909"/>
                    <a:pt x="8836" y="5129"/>
                    <a:pt x="8836" y="5400"/>
                  </a:cubicBezTo>
                  <a:cubicBezTo>
                    <a:pt x="8836" y="5536"/>
                    <a:pt x="8891" y="5658"/>
                    <a:pt x="8980" y="5747"/>
                  </a:cubicBezTo>
                  <a:lnTo>
                    <a:pt x="13574" y="10800"/>
                  </a:lnTo>
                  <a:lnTo>
                    <a:pt x="8980" y="15853"/>
                  </a:lnTo>
                  <a:cubicBezTo>
                    <a:pt x="8891" y="15942"/>
                    <a:pt x="8836" y="16065"/>
                    <a:pt x="8836" y="16200"/>
                  </a:cubicBezTo>
                  <a:cubicBezTo>
                    <a:pt x="8836" y="16471"/>
                    <a:pt x="9056" y="16691"/>
                    <a:pt x="9327" y="16691"/>
                  </a:cubicBezTo>
                  <a:cubicBezTo>
                    <a:pt x="9463" y="16691"/>
                    <a:pt x="9585" y="16636"/>
                    <a:pt x="9674" y="16547"/>
                  </a:cubicBezTo>
                  <a:lnTo>
                    <a:pt x="14583" y="11147"/>
                  </a:lnTo>
                  <a:cubicBezTo>
                    <a:pt x="14672" y="11058"/>
                    <a:pt x="14727" y="10936"/>
                    <a:pt x="14727" y="10800"/>
                  </a:cubicBezTo>
                  <a:cubicBezTo>
                    <a:pt x="14727" y="10665"/>
                    <a:pt x="14672" y="10542"/>
                    <a:pt x="14583" y="10453"/>
                  </a:cubicBezTo>
                  <a:cubicBezTo>
                    <a:pt x="14583" y="10453"/>
                    <a:pt x="9674" y="5053"/>
                    <a:pt x="9674" y="5053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25A21236-FE9A-4D48-BF23-CFA9E7D425A5}"/>
                </a:ext>
              </a:extLst>
            </p:cNvPr>
            <p:cNvSpPr/>
            <p:nvPr/>
          </p:nvSpPr>
          <p:spPr>
            <a:xfrm>
              <a:off x="1342690" y="3628408"/>
              <a:ext cx="428835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sz="4000" b="1" dirty="0">
                  <a:solidFill>
                    <a:schemeClr val="bg2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基本介绍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3670C7FD-7AC3-4D3C-877E-21A46172500D}"/>
                </a:ext>
              </a:extLst>
            </p:cNvPr>
            <p:cNvSpPr/>
            <p:nvPr/>
          </p:nvSpPr>
          <p:spPr>
            <a:xfrm>
              <a:off x="828340" y="7757640"/>
              <a:ext cx="428835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chemeClr val="bg2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运营</a:t>
              </a:r>
              <a:endParaRPr lang="zh-CN" altLang="zh-CN" sz="4000" b="1" dirty="0">
                <a:solidFill>
                  <a:schemeClr val="bg2">
                    <a:lumMod val="50000"/>
                  </a:schemeClr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A1E5CEF9-0A6F-4D7C-946A-86F7F9DE00C5}"/>
                </a:ext>
              </a:extLst>
            </p:cNvPr>
            <p:cNvSpPr/>
            <p:nvPr/>
          </p:nvSpPr>
          <p:spPr>
            <a:xfrm>
              <a:off x="2303593" y="8574496"/>
              <a:ext cx="21382317" cy="33239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zh-CN" sz="2800" dirty="0">
                  <a:solidFill>
                    <a:schemeClr val="bg2">
                      <a:lumMod val="1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研究院督促学员完成</a:t>
              </a:r>
              <a:r>
                <a:rPr lang="en-US" altLang="zh-CN" sz="2800" dirty="0">
                  <a:solidFill>
                    <a:schemeClr val="bg2">
                      <a:lumMod val="1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zh-CN" sz="2800" dirty="0">
                  <a:solidFill>
                    <a:schemeClr val="bg2">
                      <a:lumMod val="1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制作等作业，并有专门的指导老师点评指导，作业合格后即可上传到演界网平台出售赚取收入。优秀学员可在各小组或者部门担任服务生或者指导老师，锻炼自己的指导、组织及管理等能力，提高综合素质。 </a:t>
              </a:r>
            </a:p>
            <a:p>
              <a:pPr marL="457200" indent="-4572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zh-CN" sz="2800" dirty="0">
                  <a:solidFill>
                    <a:schemeClr val="bg2">
                      <a:lumMod val="1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研究院定期举办比赛或者交流活动，帮助学员挖掘自己的潜力，充分施展自己的才华。</a:t>
              </a:r>
            </a:p>
            <a:p>
              <a:pPr marL="457200" indent="-4572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zh-CN" sz="2800" dirty="0">
                  <a:solidFill>
                    <a:schemeClr val="bg2">
                      <a:lumMod val="1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研究院定期举行月度总结大会，评选优秀作品、优秀教程、优秀管理员、优秀小组及优秀团队等，促进个人和团队更好更快发展。</a:t>
              </a:r>
            </a:p>
            <a:p>
              <a:pPr marL="457200" indent="-4572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zh-CN" sz="2800" dirty="0">
                  <a:solidFill>
                    <a:schemeClr val="bg2">
                      <a:lumMod val="1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研究院提供适合学员发展的平台，实现人尽其才的效果，最终输出</a:t>
              </a:r>
              <a:r>
                <a:rPr lang="en-US" altLang="zh-CN" sz="2800" dirty="0">
                  <a:solidFill>
                    <a:schemeClr val="bg2">
                      <a:lumMod val="1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</a:t>
              </a:r>
              <a:r>
                <a:rPr lang="zh-CN" altLang="zh-CN" sz="2800" dirty="0">
                  <a:solidFill>
                    <a:schemeClr val="bg2">
                      <a:lumMod val="1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种人才：设计人才、个性人才及管理人才。</a:t>
              </a:r>
            </a:p>
          </p:txBody>
        </p:sp>
      </p:grpSp>
      <p:sp>
        <p:nvSpPr>
          <p:cNvPr id="13" name="Rectangle 11">
            <a:extLst>
              <a:ext uri="{FF2B5EF4-FFF2-40B4-BE49-F238E27FC236}">
                <a16:creationId xmlns:a16="http://schemas.microsoft.com/office/drawing/2014/main" xmlns="" id="{C5D015C4-F486-444A-9112-C7467964B265}"/>
              </a:ext>
            </a:extLst>
          </p:cNvPr>
          <p:cNvSpPr/>
          <p:nvPr/>
        </p:nvSpPr>
        <p:spPr>
          <a:xfrm>
            <a:off x="0" y="13008077"/>
            <a:ext cx="24377650" cy="707923"/>
          </a:xfrm>
          <a:prstGeom prst="rect">
            <a:avLst/>
          </a:prstGeom>
          <a:solidFill>
            <a:srgbClr val="000000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 dirty="0">
              <a:latin typeface="Montserrat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64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7DA1C00-8BA5-449C-9AF1-56F8A3458779}"/>
              </a:ext>
            </a:extLst>
          </p:cNvPr>
          <p:cNvSpPr/>
          <p:nvPr/>
        </p:nvSpPr>
        <p:spPr>
          <a:xfrm>
            <a:off x="0" y="4424516"/>
            <a:ext cx="24377650" cy="9291484"/>
          </a:xfrm>
          <a:prstGeom prst="rect">
            <a:avLst/>
          </a:prstGeom>
          <a:solidFill>
            <a:srgbClr val="000000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>
              <a:latin typeface="Montserrat Light" charset="0"/>
            </a:endParaRPr>
          </a:p>
        </p:txBody>
      </p:sp>
      <p:sp>
        <p:nvSpPr>
          <p:cNvPr id="3" name="TextBox 18">
            <a:extLst>
              <a:ext uri="{FF2B5EF4-FFF2-40B4-BE49-F238E27FC236}">
                <a16:creationId xmlns:a16="http://schemas.microsoft.com/office/drawing/2014/main" xmlns="" id="{6051D90B-807E-48AE-9F5C-8C47D93C120E}"/>
              </a:ext>
            </a:extLst>
          </p:cNvPr>
          <p:cNvSpPr txBox="1"/>
          <p:nvPr/>
        </p:nvSpPr>
        <p:spPr>
          <a:xfrm>
            <a:off x="8397528" y="1166431"/>
            <a:ext cx="7584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spc="12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swald" charset="0"/>
              </a:defRPr>
            </a:lvl1pPr>
          </a:lstStyle>
          <a:p>
            <a:r>
              <a:rPr lang="en-US" altLang="zh-CN"/>
              <a:t>COOPERATIVE PARTNER</a:t>
            </a:r>
            <a:endParaRPr lang="en-US" dirty="0"/>
          </a:p>
        </p:txBody>
      </p:sp>
      <p:sp>
        <p:nvSpPr>
          <p:cNvPr id="4" name="TextBox 19">
            <a:extLst>
              <a:ext uri="{FF2B5EF4-FFF2-40B4-BE49-F238E27FC236}">
                <a16:creationId xmlns:a16="http://schemas.microsoft.com/office/drawing/2014/main" xmlns="" id="{F0B50856-4740-4F95-B6EB-5379F2979FF1}"/>
              </a:ext>
            </a:extLst>
          </p:cNvPr>
          <p:cNvSpPr txBox="1"/>
          <p:nvPr/>
        </p:nvSpPr>
        <p:spPr>
          <a:xfrm>
            <a:off x="4633627" y="1569503"/>
            <a:ext cx="15110395" cy="2539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6600" b="1">
                <a:solidFill>
                  <a:schemeClr val="bg2">
                    <a:lumMod val="50000"/>
                  </a:schemeClr>
                </a:solidFill>
                <a:latin typeface="微软雅黑" charset="0"/>
                <a:ea typeface="微软雅黑" charset="0"/>
              </a:defRPr>
            </a:lvl1pPr>
          </a:lstStyle>
          <a:p>
            <a:r>
              <a:rPr lang="en-US" altLang="zh-CN" sz="11500" dirty="0"/>
              <a:t>9</a:t>
            </a:r>
            <a:r>
              <a:rPr lang="zh-CN" altLang="en-US" dirty="0"/>
              <a:t>年历程</a:t>
            </a:r>
          </a:p>
          <a:p>
            <a:r>
              <a:rPr lang="zh-CN" altLang="en-US" sz="4400" dirty="0"/>
              <a:t>我们帮助更多伙伴，创造更大价值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223F6CBC-58D5-4EEF-B828-6080B68B89D5}"/>
              </a:ext>
            </a:extLst>
          </p:cNvPr>
          <p:cNvGrpSpPr/>
          <p:nvPr/>
        </p:nvGrpSpPr>
        <p:grpSpPr>
          <a:xfrm>
            <a:off x="3103821" y="5087987"/>
            <a:ext cx="18163356" cy="7772606"/>
            <a:chOff x="2366399" y="4748981"/>
            <a:chExt cx="19644853" cy="8406580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xmlns="" id="{AD475A6F-4B1F-43BA-A46C-99C7DCF7F8E6}"/>
                </a:ext>
              </a:extLst>
            </p:cNvPr>
            <p:cNvSpPr/>
            <p:nvPr/>
          </p:nvSpPr>
          <p:spPr>
            <a:xfrm>
              <a:off x="2366399" y="4748981"/>
              <a:ext cx="19644853" cy="8406580"/>
            </a:xfrm>
            <a:prstGeom prst="rect">
              <a:avLst/>
            </a:prstGeom>
            <a:solidFill>
              <a:schemeClr val="bg1">
                <a:alpha val="4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>
                <a:latin typeface="Montserrat Light" charset="0"/>
              </a:endParaRPr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3621E1FA-DF34-4505-A588-EC26699819D0}"/>
                </a:ext>
              </a:extLst>
            </p:cNvPr>
            <p:cNvGrpSpPr/>
            <p:nvPr/>
          </p:nvGrpSpPr>
          <p:grpSpPr>
            <a:xfrm>
              <a:off x="2772098" y="5062303"/>
              <a:ext cx="18833455" cy="7761419"/>
              <a:chOff x="-168000" y="1706135"/>
              <a:chExt cx="11257505" cy="4639309"/>
            </a:xfrm>
          </p:grpSpPr>
          <p:pic>
            <p:nvPicPr>
              <p:cNvPr id="31" name="图片 30">
                <a:extLst>
                  <a:ext uri="{FF2B5EF4-FFF2-40B4-BE49-F238E27FC236}">
                    <a16:creationId xmlns:a16="http://schemas.microsoft.com/office/drawing/2014/main" xmlns="" id="{8164705A-826F-4116-B5FC-E91D6027E73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245024" y="5600561"/>
                <a:ext cx="1442454" cy="744883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32" name="图片 31">
                <a:extLst>
                  <a:ext uri="{FF2B5EF4-FFF2-40B4-BE49-F238E27FC236}">
                    <a16:creationId xmlns:a16="http://schemas.microsoft.com/office/drawing/2014/main" xmlns="" id="{43C8B6F3-304C-4553-BCAE-1EA30647102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842997" y="5600561"/>
                <a:ext cx="1442454" cy="744883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33" name="图片 32">
                <a:extLst>
                  <a:ext uri="{FF2B5EF4-FFF2-40B4-BE49-F238E27FC236}">
                    <a16:creationId xmlns:a16="http://schemas.microsoft.com/office/drawing/2014/main" xmlns="" id="{0713308E-6C93-4609-949F-EC52E66441C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440969" y="5600561"/>
                <a:ext cx="1442454" cy="744883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34" name="图片 33">
                <a:extLst>
                  <a:ext uri="{FF2B5EF4-FFF2-40B4-BE49-F238E27FC236}">
                    <a16:creationId xmlns:a16="http://schemas.microsoft.com/office/drawing/2014/main" xmlns="" id="{250F8710-BCE5-42A4-88E0-A9E2299D9A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038082" y="5600561"/>
                <a:ext cx="1442454" cy="744883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35" name="图片 34">
                <a:extLst>
                  <a:ext uri="{FF2B5EF4-FFF2-40B4-BE49-F238E27FC236}">
                    <a16:creationId xmlns:a16="http://schemas.microsoft.com/office/drawing/2014/main" xmlns="" id="{041482B9-B8FF-4858-8742-14916A9E410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647051" y="5600561"/>
                <a:ext cx="1442454" cy="744883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36" name="图片 35">
                <a:extLst>
                  <a:ext uri="{FF2B5EF4-FFF2-40B4-BE49-F238E27FC236}">
                    <a16:creationId xmlns:a16="http://schemas.microsoft.com/office/drawing/2014/main" xmlns="" id="{B3AAB101-3CAA-4829-8C5E-01FC3D566E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636055" y="5600561"/>
                <a:ext cx="1442454" cy="744883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37" name="图片 36">
                <a:extLst>
                  <a:ext uri="{FF2B5EF4-FFF2-40B4-BE49-F238E27FC236}">
                    <a16:creationId xmlns:a16="http://schemas.microsoft.com/office/drawing/2014/main" xmlns="" id="{43DF8D32-6D12-447C-8E8B-5A2BC590E12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234027" y="5600561"/>
                <a:ext cx="1442454" cy="744883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38" name="图片 37">
                <a:extLst>
                  <a:ext uri="{FF2B5EF4-FFF2-40B4-BE49-F238E27FC236}">
                    <a16:creationId xmlns:a16="http://schemas.microsoft.com/office/drawing/2014/main" xmlns="" id="{F55449DA-17B1-44B8-A156-132591A3CC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168000" y="5600561"/>
                <a:ext cx="1442454" cy="744883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39" name="图片 38">
                <a:extLst>
                  <a:ext uri="{FF2B5EF4-FFF2-40B4-BE49-F238E27FC236}">
                    <a16:creationId xmlns:a16="http://schemas.microsoft.com/office/drawing/2014/main" xmlns="" id="{1DFB1C40-3808-46E1-AD5A-D9B68FED521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647051" y="4821500"/>
                <a:ext cx="1442454" cy="744883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40" name="图片 39">
                <a:extLst>
                  <a:ext uri="{FF2B5EF4-FFF2-40B4-BE49-F238E27FC236}">
                    <a16:creationId xmlns:a16="http://schemas.microsoft.com/office/drawing/2014/main" xmlns="" id="{947A0B29-4DE9-44AE-924B-719AED8C4F5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245024" y="4821500"/>
                <a:ext cx="1442454" cy="744883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41" name="图片 40">
                <a:extLst>
                  <a:ext uri="{FF2B5EF4-FFF2-40B4-BE49-F238E27FC236}">
                    <a16:creationId xmlns:a16="http://schemas.microsoft.com/office/drawing/2014/main" xmlns="" id="{9DAD319D-310B-45FE-BEC9-F69C4E1676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038082" y="4821500"/>
                <a:ext cx="1442454" cy="744883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42" name="图片 41">
                <a:extLst>
                  <a:ext uri="{FF2B5EF4-FFF2-40B4-BE49-F238E27FC236}">
                    <a16:creationId xmlns:a16="http://schemas.microsoft.com/office/drawing/2014/main" xmlns="" id="{22FA32FF-949F-4E0D-91D8-200ADA57699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636055" y="4821500"/>
                <a:ext cx="1442454" cy="744883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43" name="图片 42">
                <a:extLst>
                  <a:ext uri="{FF2B5EF4-FFF2-40B4-BE49-F238E27FC236}">
                    <a16:creationId xmlns:a16="http://schemas.microsoft.com/office/drawing/2014/main" xmlns="" id="{D281F42E-B50D-4D68-83DF-A414C8D3958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440969" y="4821500"/>
                <a:ext cx="1442454" cy="744883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44" name="图片 43">
                <a:extLst>
                  <a:ext uri="{FF2B5EF4-FFF2-40B4-BE49-F238E27FC236}">
                    <a16:creationId xmlns:a16="http://schemas.microsoft.com/office/drawing/2014/main" xmlns="" id="{F3937CE4-5281-4DD3-891D-2D847594A67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842997" y="4821500"/>
                <a:ext cx="1442454" cy="744883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45" name="图片 44">
                <a:extLst>
                  <a:ext uri="{FF2B5EF4-FFF2-40B4-BE49-F238E27FC236}">
                    <a16:creationId xmlns:a16="http://schemas.microsoft.com/office/drawing/2014/main" xmlns="" id="{C760CCD1-51B0-4DC5-9DDE-6DAD39A3A8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234027" y="4821500"/>
                <a:ext cx="1442454" cy="744883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46" name="图片 45">
                <a:extLst>
                  <a:ext uri="{FF2B5EF4-FFF2-40B4-BE49-F238E27FC236}">
                    <a16:creationId xmlns:a16="http://schemas.microsoft.com/office/drawing/2014/main" xmlns="" id="{000BE198-87A9-4058-A498-A1C9EF37950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168000" y="4821500"/>
                <a:ext cx="1442454" cy="744883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47" name="图片 46">
                <a:extLst>
                  <a:ext uri="{FF2B5EF4-FFF2-40B4-BE49-F238E27FC236}">
                    <a16:creationId xmlns:a16="http://schemas.microsoft.com/office/drawing/2014/main" xmlns="" id="{83A0FDDD-C618-4CF2-99BD-901338F9C0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636055" y="4042440"/>
                <a:ext cx="1442454" cy="744883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48" name="图片 47">
                <a:extLst>
                  <a:ext uri="{FF2B5EF4-FFF2-40B4-BE49-F238E27FC236}">
                    <a16:creationId xmlns:a16="http://schemas.microsoft.com/office/drawing/2014/main" xmlns="" id="{57252830-0B8E-46CD-B157-4B8CD8F9B13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038082" y="4042440"/>
                <a:ext cx="1442454" cy="744883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49" name="图片 48">
                <a:extLst>
                  <a:ext uri="{FF2B5EF4-FFF2-40B4-BE49-F238E27FC236}">
                    <a16:creationId xmlns:a16="http://schemas.microsoft.com/office/drawing/2014/main" xmlns="" id="{BD2113C5-92BB-4448-B711-4B850C52A0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245024" y="4042440"/>
                <a:ext cx="1442454" cy="744883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50" name="图片 49">
                <a:extLst>
                  <a:ext uri="{FF2B5EF4-FFF2-40B4-BE49-F238E27FC236}">
                    <a16:creationId xmlns:a16="http://schemas.microsoft.com/office/drawing/2014/main" xmlns="" id="{6914DBEF-12F4-4C28-8BC4-92014D734C9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647051" y="4042440"/>
                <a:ext cx="1442454" cy="744883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51" name="图片 50">
                <a:extLst>
                  <a:ext uri="{FF2B5EF4-FFF2-40B4-BE49-F238E27FC236}">
                    <a16:creationId xmlns:a16="http://schemas.microsoft.com/office/drawing/2014/main" xmlns="" id="{2F634EF5-96CA-4660-9DEC-517C060E4AF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842997" y="4042440"/>
                <a:ext cx="1442454" cy="744883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52" name="图片 51">
                <a:extLst>
                  <a:ext uri="{FF2B5EF4-FFF2-40B4-BE49-F238E27FC236}">
                    <a16:creationId xmlns:a16="http://schemas.microsoft.com/office/drawing/2014/main" xmlns="" id="{7E33B32F-8EA7-49A1-95D2-774C933A75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440969" y="4042440"/>
                <a:ext cx="1442454" cy="744883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53" name="图片 52">
                <a:extLst>
                  <a:ext uri="{FF2B5EF4-FFF2-40B4-BE49-F238E27FC236}">
                    <a16:creationId xmlns:a16="http://schemas.microsoft.com/office/drawing/2014/main" xmlns="" id="{CB45139A-0BCC-439A-B02A-6C9C4C6745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234027" y="4042440"/>
                <a:ext cx="1442454" cy="744883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54" name="图片 53">
                <a:extLst>
                  <a:ext uri="{FF2B5EF4-FFF2-40B4-BE49-F238E27FC236}">
                    <a16:creationId xmlns:a16="http://schemas.microsoft.com/office/drawing/2014/main" xmlns="" id="{076680EC-8A73-477A-8E36-ACFF77384E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168000" y="4042440"/>
                <a:ext cx="1442454" cy="744883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55" name="图片 54">
                <a:extLst>
                  <a:ext uri="{FF2B5EF4-FFF2-40B4-BE49-F238E27FC236}">
                    <a16:creationId xmlns:a16="http://schemas.microsoft.com/office/drawing/2014/main" xmlns="" id="{CC61742C-929F-49AE-A628-75D641C55B7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842997" y="3263379"/>
                <a:ext cx="1442454" cy="744883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56" name="图片 55">
                <a:extLst>
                  <a:ext uri="{FF2B5EF4-FFF2-40B4-BE49-F238E27FC236}">
                    <a16:creationId xmlns:a16="http://schemas.microsoft.com/office/drawing/2014/main" xmlns="" id="{D02A9D94-A29C-45CC-8506-4D6D1A19CF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038082" y="3263379"/>
                <a:ext cx="1442454" cy="744883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57" name="图片 56">
                <a:extLst>
                  <a:ext uri="{FF2B5EF4-FFF2-40B4-BE49-F238E27FC236}">
                    <a16:creationId xmlns:a16="http://schemas.microsoft.com/office/drawing/2014/main" xmlns="" id="{309D5872-7FE6-461C-919A-8C628885B2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636055" y="3263379"/>
                <a:ext cx="1442454" cy="744883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58" name="图片 57">
                <a:extLst>
                  <a:ext uri="{FF2B5EF4-FFF2-40B4-BE49-F238E27FC236}">
                    <a16:creationId xmlns:a16="http://schemas.microsoft.com/office/drawing/2014/main" xmlns="" id="{F6676188-EBEE-4FD4-A6BB-53361772674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647051" y="3263379"/>
                <a:ext cx="1442454" cy="744883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59" name="图片 58">
                <a:extLst>
                  <a:ext uri="{FF2B5EF4-FFF2-40B4-BE49-F238E27FC236}">
                    <a16:creationId xmlns:a16="http://schemas.microsoft.com/office/drawing/2014/main" xmlns="" id="{8C9BFBE0-7322-452F-BCA1-3803B85995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245024" y="3263379"/>
                <a:ext cx="1442454" cy="744883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60" name="图片 59">
                <a:extLst>
                  <a:ext uri="{FF2B5EF4-FFF2-40B4-BE49-F238E27FC236}">
                    <a16:creationId xmlns:a16="http://schemas.microsoft.com/office/drawing/2014/main" xmlns="" id="{9D33A6D6-2DF5-4EA2-BE70-7341B6DBE9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440969" y="3263379"/>
                <a:ext cx="1442454" cy="744883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61" name="图片 60">
                <a:extLst>
                  <a:ext uri="{FF2B5EF4-FFF2-40B4-BE49-F238E27FC236}">
                    <a16:creationId xmlns:a16="http://schemas.microsoft.com/office/drawing/2014/main" xmlns="" id="{828AB811-281D-42AE-92D9-AFB20ECFBBE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234027" y="3263379"/>
                <a:ext cx="1442454" cy="744883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62" name="图片 61">
                <a:extLst>
                  <a:ext uri="{FF2B5EF4-FFF2-40B4-BE49-F238E27FC236}">
                    <a16:creationId xmlns:a16="http://schemas.microsoft.com/office/drawing/2014/main" xmlns="" id="{17EDBE53-17FC-4D5B-AC31-F783F589D3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168000" y="3263379"/>
                <a:ext cx="1442454" cy="744883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63" name="图片 62">
                <a:extLst>
                  <a:ext uri="{FF2B5EF4-FFF2-40B4-BE49-F238E27FC236}">
                    <a16:creationId xmlns:a16="http://schemas.microsoft.com/office/drawing/2014/main" xmlns="" id="{DFF197A4-9FB4-457A-95A3-291F50E3848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636055" y="2484319"/>
                <a:ext cx="1442454" cy="744883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64" name="图片 63">
                <a:extLst>
                  <a:ext uri="{FF2B5EF4-FFF2-40B4-BE49-F238E27FC236}">
                    <a16:creationId xmlns:a16="http://schemas.microsoft.com/office/drawing/2014/main" xmlns="" id="{B399B2D1-EC7B-4DDF-8ABA-8538138CC83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647051" y="2484319"/>
                <a:ext cx="1442454" cy="744883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65" name="图片 64">
                <a:extLst>
                  <a:ext uri="{FF2B5EF4-FFF2-40B4-BE49-F238E27FC236}">
                    <a16:creationId xmlns:a16="http://schemas.microsoft.com/office/drawing/2014/main" xmlns="" id="{7195A10F-67B3-4BF7-A7FE-C39E141336B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038082" y="2484319"/>
                <a:ext cx="1442454" cy="744883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66" name="图片 65">
                <a:extLst>
                  <a:ext uri="{FF2B5EF4-FFF2-40B4-BE49-F238E27FC236}">
                    <a16:creationId xmlns:a16="http://schemas.microsoft.com/office/drawing/2014/main" xmlns="" id="{2F6A7C05-980F-4601-A470-300746B006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245024" y="2484319"/>
                <a:ext cx="1442454" cy="744883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67" name="图片 66">
                <a:extLst>
                  <a:ext uri="{FF2B5EF4-FFF2-40B4-BE49-F238E27FC236}">
                    <a16:creationId xmlns:a16="http://schemas.microsoft.com/office/drawing/2014/main" xmlns="" id="{B8A3C439-4BC6-41A2-A463-6D323969A48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842997" y="2484319"/>
                <a:ext cx="1442454" cy="744883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68" name="图片 67">
                <a:extLst>
                  <a:ext uri="{FF2B5EF4-FFF2-40B4-BE49-F238E27FC236}">
                    <a16:creationId xmlns:a16="http://schemas.microsoft.com/office/drawing/2014/main" xmlns="" id="{393EF1FE-2BB7-4F93-9554-7EE4B4B6F1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440969" y="2484319"/>
                <a:ext cx="1442454" cy="744883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69" name="图片 68">
                <a:extLst>
                  <a:ext uri="{FF2B5EF4-FFF2-40B4-BE49-F238E27FC236}">
                    <a16:creationId xmlns:a16="http://schemas.microsoft.com/office/drawing/2014/main" xmlns="" id="{EB10437A-2597-47AD-B53C-257587E5D30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234027" y="2484319"/>
                <a:ext cx="1442454" cy="744883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70" name="图片 69">
                <a:extLst>
                  <a:ext uri="{FF2B5EF4-FFF2-40B4-BE49-F238E27FC236}">
                    <a16:creationId xmlns:a16="http://schemas.microsoft.com/office/drawing/2014/main" xmlns="" id="{1C237DAF-84E8-4717-8AF8-AA69AEFAAE2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168000" y="2484319"/>
                <a:ext cx="1442454" cy="744883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71" name="图片 70">
                <a:extLst>
                  <a:ext uri="{FF2B5EF4-FFF2-40B4-BE49-F238E27FC236}">
                    <a16:creationId xmlns:a16="http://schemas.microsoft.com/office/drawing/2014/main" xmlns="" id="{361C3C70-1CC4-4ADC-81D7-BAA0A0D0D7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647051" y="1706135"/>
                <a:ext cx="1442454" cy="744883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72" name="图片 71">
                <a:extLst>
                  <a:ext uri="{FF2B5EF4-FFF2-40B4-BE49-F238E27FC236}">
                    <a16:creationId xmlns:a16="http://schemas.microsoft.com/office/drawing/2014/main" xmlns="" id="{0B492BA6-976C-45A9-99FE-1FA5C163316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245024" y="1706135"/>
                <a:ext cx="1442454" cy="744883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73" name="图片 72">
                <a:extLst>
                  <a:ext uri="{FF2B5EF4-FFF2-40B4-BE49-F238E27FC236}">
                    <a16:creationId xmlns:a16="http://schemas.microsoft.com/office/drawing/2014/main" xmlns="" id="{4A82AA0C-BA3C-4B6B-877C-29D45B9525E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842997" y="1706135"/>
                <a:ext cx="1442454" cy="744883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74" name="图片 73">
                <a:extLst>
                  <a:ext uri="{FF2B5EF4-FFF2-40B4-BE49-F238E27FC236}">
                    <a16:creationId xmlns:a16="http://schemas.microsoft.com/office/drawing/2014/main" xmlns="" id="{D7CC7E5E-DAA1-47B9-B11C-4F364DE8B5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440969" y="1706135"/>
                <a:ext cx="1442454" cy="744883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75" name="图片 74">
                <a:extLst>
                  <a:ext uri="{FF2B5EF4-FFF2-40B4-BE49-F238E27FC236}">
                    <a16:creationId xmlns:a16="http://schemas.microsoft.com/office/drawing/2014/main" xmlns="" id="{4729FDF1-4BD2-49A1-9B75-0B3BD6EA57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038082" y="1706135"/>
                <a:ext cx="1442454" cy="744883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76" name="图片 75">
                <a:extLst>
                  <a:ext uri="{FF2B5EF4-FFF2-40B4-BE49-F238E27FC236}">
                    <a16:creationId xmlns:a16="http://schemas.microsoft.com/office/drawing/2014/main" xmlns="" id="{CE088D07-5FE3-4801-93E3-8807C50FDA7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636055" y="1706135"/>
                <a:ext cx="1442454" cy="744883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77" name="图片 76">
                <a:extLst>
                  <a:ext uri="{FF2B5EF4-FFF2-40B4-BE49-F238E27FC236}">
                    <a16:creationId xmlns:a16="http://schemas.microsoft.com/office/drawing/2014/main" xmlns="" id="{8AF0AEAC-DA59-4BA0-926F-1898D5BA726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234027" y="1706135"/>
                <a:ext cx="1442454" cy="744883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78" name="图片 77">
                <a:extLst>
                  <a:ext uri="{FF2B5EF4-FFF2-40B4-BE49-F238E27FC236}">
                    <a16:creationId xmlns:a16="http://schemas.microsoft.com/office/drawing/2014/main" xmlns="" id="{CE66F773-4850-40AB-9E36-59315E17E7F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168000" y="1706135"/>
                <a:ext cx="1442454" cy="744883"/>
              </a:xfrm>
              <a:prstGeom prst="rect">
                <a:avLst/>
              </a:prstGeom>
              <a:ln>
                <a:noFill/>
              </a:ln>
            </p:spPr>
          </p:pic>
          <p:cxnSp>
            <p:nvCxnSpPr>
              <p:cNvPr id="79" name="直接连接符 78">
                <a:extLst>
                  <a:ext uri="{FF2B5EF4-FFF2-40B4-BE49-F238E27FC236}">
                    <a16:creationId xmlns:a16="http://schemas.microsoft.com/office/drawing/2014/main" xmlns="" id="{2455C74F-A3BE-438F-A8E6-5932D21F61AE}"/>
                  </a:ext>
                </a:extLst>
              </p:cNvPr>
              <p:cNvCxnSpPr/>
              <p:nvPr/>
            </p:nvCxnSpPr>
            <p:spPr>
              <a:xfrm>
                <a:off x="-149937" y="2484319"/>
                <a:ext cx="11233421" cy="0"/>
              </a:xfrm>
              <a:prstGeom prst="line">
                <a:avLst/>
              </a:prstGeom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>
                <a:extLst>
                  <a:ext uri="{FF2B5EF4-FFF2-40B4-BE49-F238E27FC236}">
                    <a16:creationId xmlns:a16="http://schemas.microsoft.com/office/drawing/2014/main" xmlns="" id="{B728913A-265E-4945-9E3E-BC85751E3DB7}"/>
                  </a:ext>
                </a:extLst>
              </p:cNvPr>
              <p:cNvCxnSpPr/>
              <p:nvPr/>
            </p:nvCxnSpPr>
            <p:spPr>
              <a:xfrm>
                <a:off x="-149937" y="3325599"/>
                <a:ext cx="11233421" cy="0"/>
              </a:xfrm>
              <a:prstGeom prst="line">
                <a:avLst/>
              </a:prstGeom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>
                <a:extLst>
                  <a:ext uri="{FF2B5EF4-FFF2-40B4-BE49-F238E27FC236}">
                    <a16:creationId xmlns:a16="http://schemas.microsoft.com/office/drawing/2014/main" xmlns="" id="{B86FDBBA-73C6-4599-9051-CEEEE968A6EB}"/>
                  </a:ext>
                </a:extLst>
              </p:cNvPr>
              <p:cNvCxnSpPr/>
              <p:nvPr/>
            </p:nvCxnSpPr>
            <p:spPr>
              <a:xfrm>
                <a:off x="-149937" y="4010892"/>
                <a:ext cx="11233421" cy="0"/>
              </a:xfrm>
              <a:prstGeom prst="line">
                <a:avLst/>
              </a:prstGeom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>
                <a:extLst>
                  <a:ext uri="{FF2B5EF4-FFF2-40B4-BE49-F238E27FC236}">
                    <a16:creationId xmlns:a16="http://schemas.microsoft.com/office/drawing/2014/main" xmlns="" id="{8DD3B109-7210-46C5-9E68-88D630A3ED52}"/>
                  </a:ext>
                </a:extLst>
              </p:cNvPr>
              <p:cNvCxnSpPr/>
              <p:nvPr/>
            </p:nvCxnSpPr>
            <p:spPr>
              <a:xfrm>
                <a:off x="-149937" y="4791705"/>
                <a:ext cx="11233421" cy="0"/>
              </a:xfrm>
              <a:prstGeom prst="line">
                <a:avLst/>
              </a:prstGeom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>
                <a:extLst>
                  <a:ext uri="{FF2B5EF4-FFF2-40B4-BE49-F238E27FC236}">
                    <a16:creationId xmlns:a16="http://schemas.microsoft.com/office/drawing/2014/main" xmlns="" id="{7270A744-8815-4D78-B733-D49421999048}"/>
                  </a:ext>
                </a:extLst>
              </p:cNvPr>
              <p:cNvCxnSpPr/>
              <p:nvPr/>
            </p:nvCxnSpPr>
            <p:spPr>
              <a:xfrm>
                <a:off x="-149937" y="5590045"/>
                <a:ext cx="11233421" cy="0"/>
              </a:xfrm>
              <a:prstGeom prst="line">
                <a:avLst/>
              </a:prstGeom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>
                <a:extLst>
                  <a:ext uri="{FF2B5EF4-FFF2-40B4-BE49-F238E27FC236}">
                    <a16:creationId xmlns:a16="http://schemas.microsoft.com/office/drawing/2014/main" xmlns="" id="{5D6D4840-A43F-429E-9F0F-1FEECD103E37}"/>
                  </a:ext>
                </a:extLst>
              </p:cNvPr>
              <p:cNvCxnSpPr/>
              <p:nvPr/>
            </p:nvCxnSpPr>
            <p:spPr>
              <a:xfrm>
                <a:off x="4069047" y="1706135"/>
                <a:ext cx="0" cy="4635804"/>
              </a:xfrm>
              <a:prstGeom prst="line">
                <a:avLst/>
              </a:prstGeom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>
                <a:extLst>
                  <a:ext uri="{FF2B5EF4-FFF2-40B4-BE49-F238E27FC236}">
                    <a16:creationId xmlns:a16="http://schemas.microsoft.com/office/drawing/2014/main" xmlns="" id="{FF55E60E-0B43-4911-B707-3C3DAD44DA6A}"/>
                  </a:ext>
                </a:extLst>
              </p:cNvPr>
              <p:cNvCxnSpPr/>
              <p:nvPr/>
            </p:nvCxnSpPr>
            <p:spPr>
              <a:xfrm>
                <a:off x="2634334" y="1706135"/>
                <a:ext cx="0" cy="4635804"/>
              </a:xfrm>
              <a:prstGeom prst="line">
                <a:avLst/>
              </a:prstGeom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>
                <a:extLst>
                  <a:ext uri="{FF2B5EF4-FFF2-40B4-BE49-F238E27FC236}">
                    <a16:creationId xmlns:a16="http://schemas.microsoft.com/office/drawing/2014/main" xmlns="" id="{1DB394E0-675B-41FE-8390-262A80A2DACE}"/>
                  </a:ext>
                </a:extLst>
              </p:cNvPr>
              <p:cNvCxnSpPr/>
              <p:nvPr/>
            </p:nvCxnSpPr>
            <p:spPr>
              <a:xfrm>
                <a:off x="1271873" y="1706135"/>
                <a:ext cx="0" cy="4635804"/>
              </a:xfrm>
              <a:prstGeom prst="line">
                <a:avLst/>
              </a:prstGeom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>
                <a:extLst>
                  <a:ext uri="{FF2B5EF4-FFF2-40B4-BE49-F238E27FC236}">
                    <a16:creationId xmlns:a16="http://schemas.microsoft.com/office/drawing/2014/main" xmlns="" id="{46BF4C48-5CE8-4D53-AACD-0B27F8DFEFAB}"/>
                  </a:ext>
                </a:extLst>
              </p:cNvPr>
              <p:cNvCxnSpPr/>
              <p:nvPr/>
            </p:nvCxnSpPr>
            <p:spPr>
              <a:xfrm>
                <a:off x="8239003" y="1706135"/>
                <a:ext cx="0" cy="4635804"/>
              </a:xfrm>
              <a:prstGeom prst="line">
                <a:avLst/>
              </a:prstGeom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>
                <a:extLst>
                  <a:ext uri="{FF2B5EF4-FFF2-40B4-BE49-F238E27FC236}">
                    <a16:creationId xmlns:a16="http://schemas.microsoft.com/office/drawing/2014/main" xmlns="" id="{27AA589B-63AB-4DE0-9B3A-003CEB3D8A39}"/>
                  </a:ext>
                </a:extLst>
              </p:cNvPr>
              <p:cNvCxnSpPr/>
              <p:nvPr/>
            </p:nvCxnSpPr>
            <p:spPr>
              <a:xfrm>
                <a:off x="6804290" y="1706135"/>
                <a:ext cx="0" cy="4635804"/>
              </a:xfrm>
              <a:prstGeom prst="line">
                <a:avLst/>
              </a:prstGeom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>
                <a:extLst>
                  <a:ext uri="{FF2B5EF4-FFF2-40B4-BE49-F238E27FC236}">
                    <a16:creationId xmlns:a16="http://schemas.microsoft.com/office/drawing/2014/main" xmlns="" id="{865FB0DE-18B6-4619-B346-1D9DECD7F128}"/>
                  </a:ext>
                </a:extLst>
              </p:cNvPr>
              <p:cNvCxnSpPr/>
              <p:nvPr/>
            </p:nvCxnSpPr>
            <p:spPr>
              <a:xfrm>
                <a:off x="5441829" y="1706135"/>
                <a:ext cx="0" cy="4635804"/>
              </a:xfrm>
              <a:prstGeom prst="line">
                <a:avLst/>
              </a:prstGeom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>
                <a:extLst>
                  <a:ext uri="{FF2B5EF4-FFF2-40B4-BE49-F238E27FC236}">
                    <a16:creationId xmlns:a16="http://schemas.microsoft.com/office/drawing/2014/main" xmlns="" id="{BD7D4F97-6F3B-4440-8BD5-3A9B9ECE9169}"/>
                  </a:ext>
                </a:extLst>
              </p:cNvPr>
              <p:cNvCxnSpPr/>
              <p:nvPr/>
            </p:nvCxnSpPr>
            <p:spPr>
              <a:xfrm>
                <a:off x="9673715" y="1706135"/>
                <a:ext cx="0" cy="4635804"/>
              </a:xfrm>
              <a:prstGeom prst="line">
                <a:avLst/>
              </a:prstGeom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937973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72">
            <a:extLst>
              <a:ext uri="{FF2B5EF4-FFF2-40B4-BE49-F238E27FC236}">
                <a16:creationId xmlns:a16="http://schemas.microsoft.com/office/drawing/2014/main" xmlns="" id="{70D94DE8-CFFE-487A-BBF3-468A40B491BA}"/>
              </a:ext>
            </a:extLst>
          </p:cNvPr>
          <p:cNvGrpSpPr/>
          <p:nvPr/>
        </p:nvGrpSpPr>
        <p:grpSpPr>
          <a:xfrm>
            <a:off x="3209292" y="4026931"/>
            <a:ext cx="17943828" cy="8876496"/>
            <a:chOff x="3843499" y="3719582"/>
            <a:chExt cx="16665619" cy="8244192"/>
          </a:xfrm>
          <a:solidFill>
            <a:schemeClr val="bg1">
              <a:lumMod val="85000"/>
            </a:schemeClr>
          </a:solidFill>
        </p:grpSpPr>
        <p:sp>
          <p:nvSpPr>
            <p:cNvPr id="3" name="Freeform 781">
              <a:extLst>
                <a:ext uri="{FF2B5EF4-FFF2-40B4-BE49-F238E27FC236}">
                  <a16:creationId xmlns:a16="http://schemas.microsoft.com/office/drawing/2014/main" xmlns="" id="{E5A419ED-6CF8-4E35-8C43-1187B802A2E3}"/>
                </a:ext>
              </a:extLst>
            </p:cNvPr>
            <p:cNvSpPr>
              <a:spLocks/>
            </p:cNvSpPr>
            <p:nvPr/>
          </p:nvSpPr>
          <p:spPr bwMode="auto">
            <a:xfrm>
              <a:off x="9818027" y="3757809"/>
              <a:ext cx="85988" cy="38227"/>
            </a:xfrm>
            <a:custGeom>
              <a:avLst/>
              <a:gdLst>
                <a:gd name="T0" fmla="*/ 4 w 9"/>
                <a:gd name="T1" fmla="*/ 3 h 4"/>
                <a:gd name="T2" fmla="*/ 1 w 9"/>
                <a:gd name="T3" fmla="*/ 2 h 4"/>
                <a:gd name="T4" fmla="*/ 5 w 9"/>
                <a:gd name="T5" fmla="*/ 2 h 4"/>
                <a:gd name="T6" fmla="*/ 0 w 9"/>
                <a:gd name="T7" fmla="*/ 0 h 4"/>
                <a:gd name="T8" fmla="*/ 9 w 9"/>
                <a:gd name="T9" fmla="*/ 2 h 4"/>
                <a:gd name="T10" fmla="*/ 5 w 9"/>
                <a:gd name="T11" fmla="*/ 2 h 4"/>
                <a:gd name="T12" fmla="*/ 4 w 9"/>
                <a:gd name="T13" fmla="*/ 3 h 4"/>
                <a:gd name="T14" fmla="*/ 4 w 9"/>
                <a:gd name="T1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4">
                  <a:moveTo>
                    <a:pt x="4" y="3"/>
                  </a:moveTo>
                  <a:cubicBezTo>
                    <a:pt x="4" y="3"/>
                    <a:pt x="1" y="2"/>
                    <a:pt x="1" y="2"/>
                  </a:cubicBezTo>
                  <a:cubicBezTo>
                    <a:pt x="1" y="2"/>
                    <a:pt x="4" y="2"/>
                    <a:pt x="5" y="2"/>
                  </a:cubicBezTo>
                  <a:cubicBezTo>
                    <a:pt x="3" y="1"/>
                    <a:pt x="1" y="2"/>
                    <a:pt x="0" y="0"/>
                  </a:cubicBezTo>
                  <a:cubicBezTo>
                    <a:pt x="1" y="1"/>
                    <a:pt x="8" y="0"/>
                    <a:pt x="9" y="2"/>
                  </a:cubicBezTo>
                  <a:cubicBezTo>
                    <a:pt x="9" y="2"/>
                    <a:pt x="6" y="2"/>
                    <a:pt x="5" y="2"/>
                  </a:cubicBezTo>
                  <a:cubicBezTo>
                    <a:pt x="5" y="2"/>
                    <a:pt x="7" y="4"/>
                    <a:pt x="4" y="3"/>
                  </a:cubicBezTo>
                  <a:cubicBezTo>
                    <a:pt x="3" y="3"/>
                    <a:pt x="6" y="4"/>
                    <a:pt x="4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4" name="Freeform 403">
              <a:extLst>
                <a:ext uri="{FF2B5EF4-FFF2-40B4-BE49-F238E27FC236}">
                  <a16:creationId xmlns:a16="http://schemas.microsoft.com/office/drawing/2014/main" xmlns="" id="{C9DAD514-5FC1-4DB7-ACE2-0C40CEF39DC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59435" y="9558687"/>
              <a:ext cx="1904460" cy="1423937"/>
            </a:xfrm>
            <a:custGeom>
              <a:avLst/>
              <a:gdLst>
                <a:gd name="T0" fmla="*/ 96 w 204"/>
                <a:gd name="T1" fmla="*/ 3 h 152"/>
                <a:gd name="T2" fmla="*/ 97 w 204"/>
                <a:gd name="T3" fmla="*/ 7 h 152"/>
                <a:gd name="T4" fmla="*/ 86 w 204"/>
                <a:gd name="T5" fmla="*/ 13 h 152"/>
                <a:gd name="T6" fmla="*/ 76 w 204"/>
                <a:gd name="T7" fmla="*/ 24 h 152"/>
                <a:gd name="T8" fmla="*/ 71 w 204"/>
                <a:gd name="T9" fmla="*/ 15 h 152"/>
                <a:gd name="T10" fmla="*/ 65 w 204"/>
                <a:gd name="T11" fmla="*/ 19 h 152"/>
                <a:gd name="T12" fmla="*/ 62 w 204"/>
                <a:gd name="T13" fmla="*/ 22 h 152"/>
                <a:gd name="T14" fmla="*/ 59 w 204"/>
                <a:gd name="T15" fmla="*/ 26 h 152"/>
                <a:gd name="T16" fmla="*/ 55 w 204"/>
                <a:gd name="T17" fmla="*/ 33 h 152"/>
                <a:gd name="T18" fmla="*/ 51 w 204"/>
                <a:gd name="T19" fmla="*/ 30 h 152"/>
                <a:gd name="T20" fmla="*/ 47 w 204"/>
                <a:gd name="T21" fmla="*/ 38 h 152"/>
                <a:gd name="T22" fmla="*/ 24 w 204"/>
                <a:gd name="T23" fmla="*/ 50 h 152"/>
                <a:gd name="T24" fmla="*/ 7 w 204"/>
                <a:gd name="T25" fmla="*/ 60 h 152"/>
                <a:gd name="T26" fmla="*/ 3 w 204"/>
                <a:gd name="T27" fmla="*/ 68 h 152"/>
                <a:gd name="T28" fmla="*/ 4 w 204"/>
                <a:gd name="T29" fmla="*/ 82 h 152"/>
                <a:gd name="T30" fmla="*/ 7 w 204"/>
                <a:gd name="T31" fmla="*/ 91 h 152"/>
                <a:gd name="T32" fmla="*/ 13 w 204"/>
                <a:gd name="T33" fmla="*/ 106 h 152"/>
                <a:gd name="T34" fmla="*/ 11 w 204"/>
                <a:gd name="T35" fmla="*/ 121 h 152"/>
                <a:gd name="T36" fmla="*/ 30 w 204"/>
                <a:gd name="T37" fmla="*/ 125 h 152"/>
                <a:gd name="T38" fmla="*/ 54 w 204"/>
                <a:gd name="T39" fmla="*/ 121 h 152"/>
                <a:gd name="T40" fmla="*/ 73 w 204"/>
                <a:gd name="T41" fmla="*/ 112 h 152"/>
                <a:gd name="T42" fmla="*/ 96 w 204"/>
                <a:gd name="T43" fmla="*/ 111 h 152"/>
                <a:gd name="T44" fmla="*/ 111 w 204"/>
                <a:gd name="T45" fmla="*/ 121 h 152"/>
                <a:gd name="T46" fmla="*/ 116 w 204"/>
                <a:gd name="T47" fmla="*/ 125 h 152"/>
                <a:gd name="T48" fmla="*/ 125 w 204"/>
                <a:gd name="T49" fmla="*/ 120 h 152"/>
                <a:gd name="T50" fmla="*/ 122 w 204"/>
                <a:gd name="T51" fmla="*/ 129 h 152"/>
                <a:gd name="T52" fmla="*/ 131 w 204"/>
                <a:gd name="T53" fmla="*/ 132 h 152"/>
                <a:gd name="T54" fmla="*/ 145 w 204"/>
                <a:gd name="T55" fmla="*/ 147 h 152"/>
                <a:gd name="T56" fmla="*/ 161 w 204"/>
                <a:gd name="T57" fmla="*/ 145 h 152"/>
                <a:gd name="T58" fmla="*/ 165 w 204"/>
                <a:gd name="T59" fmla="*/ 149 h 152"/>
                <a:gd name="T60" fmla="*/ 174 w 204"/>
                <a:gd name="T61" fmla="*/ 145 h 152"/>
                <a:gd name="T62" fmla="*/ 194 w 204"/>
                <a:gd name="T63" fmla="*/ 118 h 152"/>
                <a:gd name="T64" fmla="*/ 200 w 204"/>
                <a:gd name="T65" fmla="*/ 108 h 152"/>
                <a:gd name="T66" fmla="*/ 202 w 204"/>
                <a:gd name="T67" fmla="*/ 96 h 152"/>
                <a:gd name="T68" fmla="*/ 201 w 204"/>
                <a:gd name="T69" fmla="*/ 83 h 152"/>
                <a:gd name="T70" fmla="*/ 196 w 204"/>
                <a:gd name="T71" fmla="*/ 70 h 152"/>
                <a:gd name="T72" fmla="*/ 184 w 204"/>
                <a:gd name="T73" fmla="*/ 59 h 152"/>
                <a:gd name="T74" fmla="*/ 180 w 204"/>
                <a:gd name="T75" fmla="*/ 50 h 152"/>
                <a:gd name="T76" fmla="*/ 166 w 204"/>
                <a:gd name="T77" fmla="*/ 36 h 152"/>
                <a:gd name="T78" fmla="*/ 161 w 204"/>
                <a:gd name="T79" fmla="*/ 20 h 152"/>
                <a:gd name="T80" fmla="*/ 152 w 204"/>
                <a:gd name="T81" fmla="*/ 8 h 152"/>
                <a:gd name="T82" fmla="*/ 145 w 204"/>
                <a:gd name="T83" fmla="*/ 6 h 152"/>
                <a:gd name="T84" fmla="*/ 143 w 204"/>
                <a:gd name="T85" fmla="*/ 16 h 152"/>
                <a:gd name="T86" fmla="*/ 130 w 204"/>
                <a:gd name="T87" fmla="*/ 31 h 152"/>
                <a:gd name="T88" fmla="*/ 115 w 204"/>
                <a:gd name="T89" fmla="*/ 17 h 152"/>
                <a:gd name="T90" fmla="*/ 118 w 204"/>
                <a:gd name="T91" fmla="*/ 11 h 152"/>
                <a:gd name="T92" fmla="*/ 117 w 204"/>
                <a:gd name="T93" fmla="*/ 8 h 152"/>
                <a:gd name="T94" fmla="*/ 109 w 204"/>
                <a:gd name="T95" fmla="*/ 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4" h="152">
                  <a:moveTo>
                    <a:pt x="101" y="4"/>
                  </a:moveTo>
                  <a:cubicBezTo>
                    <a:pt x="99" y="4"/>
                    <a:pt x="98" y="2"/>
                    <a:pt x="96" y="2"/>
                  </a:cubicBezTo>
                  <a:cubicBezTo>
                    <a:pt x="95" y="1"/>
                    <a:pt x="95" y="2"/>
                    <a:pt x="96" y="3"/>
                  </a:cubicBezTo>
                  <a:cubicBezTo>
                    <a:pt x="96" y="4"/>
                    <a:pt x="98" y="3"/>
                    <a:pt x="98" y="3"/>
                  </a:cubicBezTo>
                  <a:cubicBezTo>
                    <a:pt x="99" y="4"/>
                    <a:pt x="98" y="6"/>
                    <a:pt x="99" y="6"/>
                  </a:cubicBezTo>
                  <a:cubicBezTo>
                    <a:pt x="99" y="7"/>
                    <a:pt x="98" y="7"/>
                    <a:pt x="97" y="7"/>
                  </a:cubicBezTo>
                  <a:cubicBezTo>
                    <a:pt x="96" y="8"/>
                    <a:pt x="95" y="8"/>
                    <a:pt x="94" y="8"/>
                  </a:cubicBezTo>
                  <a:cubicBezTo>
                    <a:pt x="92" y="7"/>
                    <a:pt x="92" y="8"/>
                    <a:pt x="90" y="8"/>
                  </a:cubicBezTo>
                  <a:cubicBezTo>
                    <a:pt x="87" y="9"/>
                    <a:pt x="88" y="12"/>
                    <a:pt x="86" y="13"/>
                  </a:cubicBezTo>
                  <a:cubicBezTo>
                    <a:pt x="84" y="15"/>
                    <a:pt x="83" y="18"/>
                    <a:pt x="84" y="20"/>
                  </a:cubicBezTo>
                  <a:cubicBezTo>
                    <a:pt x="86" y="23"/>
                    <a:pt x="81" y="21"/>
                    <a:pt x="80" y="21"/>
                  </a:cubicBezTo>
                  <a:cubicBezTo>
                    <a:pt x="79" y="21"/>
                    <a:pt x="76" y="24"/>
                    <a:pt x="76" y="24"/>
                  </a:cubicBezTo>
                  <a:cubicBezTo>
                    <a:pt x="76" y="24"/>
                    <a:pt x="75" y="19"/>
                    <a:pt x="74" y="18"/>
                  </a:cubicBezTo>
                  <a:cubicBezTo>
                    <a:pt x="74" y="17"/>
                    <a:pt x="73" y="17"/>
                    <a:pt x="72" y="17"/>
                  </a:cubicBezTo>
                  <a:cubicBezTo>
                    <a:pt x="71" y="16"/>
                    <a:pt x="71" y="16"/>
                    <a:pt x="71" y="15"/>
                  </a:cubicBezTo>
                  <a:cubicBezTo>
                    <a:pt x="70" y="14"/>
                    <a:pt x="70" y="16"/>
                    <a:pt x="70" y="17"/>
                  </a:cubicBezTo>
                  <a:cubicBezTo>
                    <a:pt x="69" y="17"/>
                    <a:pt x="68" y="17"/>
                    <a:pt x="68" y="16"/>
                  </a:cubicBezTo>
                  <a:cubicBezTo>
                    <a:pt x="66" y="16"/>
                    <a:pt x="67" y="20"/>
                    <a:pt x="65" y="19"/>
                  </a:cubicBezTo>
                  <a:cubicBezTo>
                    <a:pt x="65" y="19"/>
                    <a:pt x="64" y="18"/>
                    <a:pt x="64" y="18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0" y="18"/>
                    <a:pt x="62" y="22"/>
                    <a:pt x="62" y="22"/>
                  </a:cubicBezTo>
                  <a:cubicBezTo>
                    <a:pt x="62" y="22"/>
                    <a:pt x="60" y="22"/>
                    <a:pt x="60" y="22"/>
                  </a:cubicBezTo>
                  <a:cubicBezTo>
                    <a:pt x="60" y="23"/>
                    <a:pt x="61" y="23"/>
                    <a:pt x="61" y="23"/>
                  </a:cubicBezTo>
                  <a:cubicBezTo>
                    <a:pt x="60" y="25"/>
                    <a:pt x="59" y="23"/>
                    <a:pt x="59" y="26"/>
                  </a:cubicBezTo>
                  <a:cubicBezTo>
                    <a:pt x="59" y="27"/>
                    <a:pt x="60" y="27"/>
                    <a:pt x="60" y="28"/>
                  </a:cubicBezTo>
                  <a:cubicBezTo>
                    <a:pt x="60" y="30"/>
                    <a:pt x="53" y="26"/>
                    <a:pt x="53" y="29"/>
                  </a:cubicBezTo>
                  <a:cubicBezTo>
                    <a:pt x="53" y="30"/>
                    <a:pt x="57" y="32"/>
                    <a:pt x="55" y="33"/>
                  </a:cubicBezTo>
                  <a:cubicBezTo>
                    <a:pt x="54" y="33"/>
                    <a:pt x="54" y="32"/>
                    <a:pt x="54" y="33"/>
                  </a:cubicBezTo>
                  <a:cubicBezTo>
                    <a:pt x="53" y="34"/>
                    <a:pt x="53" y="34"/>
                    <a:pt x="52" y="33"/>
                  </a:cubicBezTo>
                  <a:cubicBezTo>
                    <a:pt x="51" y="33"/>
                    <a:pt x="52" y="31"/>
                    <a:pt x="51" y="30"/>
                  </a:cubicBezTo>
                  <a:cubicBezTo>
                    <a:pt x="50" y="28"/>
                    <a:pt x="48" y="32"/>
                    <a:pt x="47" y="33"/>
                  </a:cubicBezTo>
                  <a:cubicBezTo>
                    <a:pt x="47" y="34"/>
                    <a:pt x="46" y="35"/>
                    <a:pt x="46" y="36"/>
                  </a:cubicBezTo>
                  <a:cubicBezTo>
                    <a:pt x="46" y="36"/>
                    <a:pt x="47" y="37"/>
                    <a:pt x="47" y="38"/>
                  </a:cubicBezTo>
                  <a:cubicBezTo>
                    <a:pt x="47" y="38"/>
                    <a:pt x="45" y="40"/>
                    <a:pt x="44" y="41"/>
                  </a:cubicBezTo>
                  <a:cubicBezTo>
                    <a:pt x="41" y="44"/>
                    <a:pt x="38" y="46"/>
                    <a:pt x="34" y="47"/>
                  </a:cubicBezTo>
                  <a:cubicBezTo>
                    <a:pt x="31" y="47"/>
                    <a:pt x="28" y="49"/>
                    <a:pt x="24" y="50"/>
                  </a:cubicBezTo>
                  <a:cubicBezTo>
                    <a:pt x="21" y="51"/>
                    <a:pt x="18" y="51"/>
                    <a:pt x="15" y="53"/>
                  </a:cubicBezTo>
                  <a:cubicBezTo>
                    <a:pt x="13" y="55"/>
                    <a:pt x="12" y="55"/>
                    <a:pt x="10" y="56"/>
                  </a:cubicBezTo>
                  <a:cubicBezTo>
                    <a:pt x="9" y="57"/>
                    <a:pt x="7" y="60"/>
                    <a:pt x="7" y="60"/>
                  </a:cubicBezTo>
                  <a:cubicBezTo>
                    <a:pt x="6" y="60"/>
                    <a:pt x="7" y="57"/>
                    <a:pt x="7" y="56"/>
                  </a:cubicBezTo>
                  <a:cubicBezTo>
                    <a:pt x="5" y="56"/>
                    <a:pt x="4" y="61"/>
                    <a:pt x="4" y="61"/>
                  </a:cubicBezTo>
                  <a:cubicBezTo>
                    <a:pt x="5" y="64"/>
                    <a:pt x="3" y="65"/>
                    <a:pt x="3" y="68"/>
                  </a:cubicBezTo>
                  <a:cubicBezTo>
                    <a:pt x="3" y="69"/>
                    <a:pt x="8" y="80"/>
                    <a:pt x="6" y="81"/>
                  </a:cubicBezTo>
                  <a:cubicBezTo>
                    <a:pt x="6" y="81"/>
                    <a:pt x="3" y="77"/>
                    <a:pt x="3" y="77"/>
                  </a:cubicBezTo>
                  <a:cubicBezTo>
                    <a:pt x="3" y="78"/>
                    <a:pt x="6" y="81"/>
                    <a:pt x="4" y="82"/>
                  </a:cubicBezTo>
                  <a:cubicBezTo>
                    <a:pt x="2" y="82"/>
                    <a:pt x="2" y="77"/>
                    <a:pt x="0" y="77"/>
                  </a:cubicBezTo>
                  <a:cubicBezTo>
                    <a:pt x="0" y="77"/>
                    <a:pt x="6" y="85"/>
                    <a:pt x="6" y="86"/>
                  </a:cubicBezTo>
                  <a:cubicBezTo>
                    <a:pt x="7" y="87"/>
                    <a:pt x="6" y="89"/>
                    <a:pt x="7" y="91"/>
                  </a:cubicBezTo>
                  <a:cubicBezTo>
                    <a:pt x="8" y="93"/>
                    <a:pt x="9" y="94"/>
                    <a:pt x="10" y="96"/>
                  </a:cubicBezTo>
                  <a:cubicBezTo>
                    <a:pt x="11" y="97"/>
                    <a:pt x="11" y="100"/>
                    <a:pt x="11" y="101"/>
                  </a:cubicBezTo>
                  <a:cubicBezTo>
                    <a:pt x="11" y="103"/>
                    <a:pt x="12" y="105"/>
                    <a:pt x="13" y="106"/>
                  </a:cubicBezTo>
                  <a:cubicBezTo>
                    <a:pt x="14" y="109"/>
                    <a:pt x="14" y="110"/>
                    <a:pt x="14" y="113"/>
                  </a:cubicBezTo>
                  <a:cubicBezTo>
                    <a:pt x="14" y="114"/>
                    <a:pt x="14" y="119"/>
                    <a:pt x="14" y="119"/>
                  </a:cubicBezTo>
                  <a:cubicBezTo>
                    <a:pt x="13" y="120"/>
                    <a:pt x="12" y="120"/>
                    <a:pt x="11" y="121"/>
                  </a:cubicBezTo>
                  <a:cubicBezTo>
                    <a:pt x="10" y="124"/>
                    <a:pt x="12" y="124"/>
                    <a:pt x="13" y="125"/>
                  </a:cubicBezTo>
                  <a:cubicBezTo>
                    <a:pt x="17" y="127"/>
                    <a:pt x="20" y="129"/>
                    <a:pt x="25" y="128"/>
                  </a:cubicBezTo>
                  <a:cubicBezTo>
                    <a:pt x="27" y="127"/>
                    <a:pt x="29" y="126"/>
                    <a:pt x="30" y="125"/>
                  </a:cubicBezTo>
                  <a:cubicBezTo>
                    <a:pt x="33" y="124"/>
                    <a:pt x="32" y="125"/>
                    <a:pt x="33" y="123"/>
                  </a:cubicBezTo>
                  <a:cubicBezTo>
                    <a:pt x="35" y="121"/>
                    <a:pt x="42" y="121"/>
                    <a:pt x="44" y="122"/>
                  </a:cubicBezTo>
                  <a:cubicBezTo>
                    <a:pt x="47" y="122"/>
                    <a:pt x="52" y="124"/>
                    <a:pt x="54" y="121"/>
                  </a:cubicBezTo>
                  <a:cubicBezTo>
                    <a:pt x="55" y="120"/>
                    <a:pt x="55" y="118"/>
                    <a:pt x="57" y="117"/>
                  </a:cubicBezTo>
                  <a:cubicBezTo>
                    <a:pt x="59" y="116"/>
                    <a:pt x="61" y="115"/>
                    <a:pt x="63" y="114"/>
                  </a:cubicBezTo>
                  <a:cubicBezTo>
                    <a:pt x="66" y="112"/>
                    <a:pt x="70" y="114"/>
                    <a:pt x="73" y="112"/>
                  </a:cubicBezTo>
                  <a:cubicBezTo>
                    <a:pt x="78" y="110"/>
                    <a:pt x="82" y="110"/>
                    <a:pt x="88" y="109"/>
                  </a:cubicBezTo>
                  <a:cubicBezTo>
                    <a:pt x="89" y="109"/>
                    <a:pt x="90" y="108"/>
                    <a:pt x="92" y="108"/>
                  </a:cubicBezTo>
                  <a:cubicBezTo>
                    <a:pt x="93" y="109"/>
                    <a:pt x="95" y="110"/>
                    <a:pt x="96" y="111"/>
                  </a:cubicBezTo>
                  <a:cubicBezTo>
                    <a:pt x="97" y="111"/>
                    <a:pt x="107" y="113"/>
                    <a:pt x="107" y="114"/>
                  </a:cubicBezTo>
                  <a:cubicBezTo>
                    <a:pt x="106" y="115"/>
                    <a:pt x="105" y="118"/>
                    <a:pt x="107" y="117"/>
                  </a:cubicBezTo>
                  <a:cubicBezTo>
                    <a:pt x="108" y="117"/>
                    <a:pt x="110" y="120"/>
                    <a:pt x="111" y="121"/>
                  </a:cubicBezTo>
                  <a:cubicBezTo>
                    <a:pt x="112" y="122"/>
                    <a:pt x="112" y="123"/>
                    <a:pt x="112" y="125"/>
                  </a:cubicBezTo>
                  <a:cubicBezTo>
                    <a:pt x="113" y="126"/>
                    <a:pt x="115" y="128"/>
                    <a:pt x="115" y="128"/>
                  </a:cubicBezTo>
                  <a:cubicBezTo>
                    <a:pt x="115" y="127"/>
                    <a:pt x="114" y="126"/>
                    <a:pt x="116" y="125"/>
                  </a:cubicBezTo>
                  <a:cubicBezTo>
                    <a:pt x="117" y="124"/>
                    <a:pt x="118" y="123"/>
                    <a:pt x="120" y="122"/>
                  </a:cubicBezTo>
                  <a:cubicBezTo>
                    <a:pt x="121" y="121"/>
                    <a:pt x="126" y="116"/>
                    <a:pt x="125" y="115"/>
                  </a:cubicBezTo>
                  <a:cubicBezTo>
                    <a:pt x="126" y="117"/>
                    <a:pt x="125" y="118"/>
                    <a:pt x="125" y="120"/>
                  </a:cubicBezTo>
                  <a:cubicBezTo>
                    <a:pt x="126" y="121"/>
                    <a:pt x="124" y="122"/>
                    <a:pt x="124" y="122"/>
                  </a:cubicBezTo>
                  <a:cubicBezTo>
                    <a:pt x="123" y="124"/>
                    <a:pt x="123" y="125"/>
                    <a:pt x="123" y="126"/>
                  </a:cubicBezTo>
                  <a:cubicBezTo>
                    <a:pt x="123" y="128"/>
                    <a:pt x="119" y="129"/>
                    <a:pt x="122" y="129"/>
                  </a:cubicBezTo>
                  <a:cubicBezTo>
                    <a:pt x="126" y="129"/>
                    <a:pt x="124" y="125"/>
                    <a:pt x="125" y="123"/>
                  </a:cubicBezTo>
                  <a:cubicBezTo>
                    <a:pt x="125" y="123"/>
                    <a:pt x="129" y="127"/>
                    <a:pt x="128" y="129"/>
                  </a:cubicBezTo>
                  <a:cubicBezTo>
                    <a:pt x="125" y="133"/>
                    <a:pt x="129" y="130"/>
                    <a:pt x="131" y="132"/>
                  </a:cubicBezTo>
                  <a:cubicBezTo>
                    <a:pt x="134" y="135"/>
                    <a:pt x="134" y="136"/>
                    <a:pt x="134" y="139"/>
                  </a:cubicBezTo>
                  <a:cubicBezTo>
                    <a:pt x="133" y="142"/>
                    <a:pt x="137" y="145"/>
                    <a:pt x="139" y="145"/>
                  </a:cubicBezTo>
                  <a:cubicBezTo>
                    <a:pt x="141" y="146"/>
                    <a:pt x="143" y="147"/>
                    <a:pt x="145" y="147"/>
                  </a:cubicBezTo>
                  <a:cubicBezTo>
                    <a:pt x="147" y="147"/>
                    <a:pt x="151" y="152"/>
                    <a:pt x="153" y="151"/>
                  </a:cubicBezTo>
                  <a:cubicBezTo>
                    <a:pt x="155" y="150"/>
                    <a:pt x="157" y="149"/>
                    <a:pt x="158" y="147"/>
                  </a:cubicBezTo>
                  <a:cubicBezTo>
                    <a:pt x="158" y="147"/>
                    <a:pt x="160" y="144"/>
                    <a:pt x="161" y="145"/>
                  </a:cubicBezTo>
                  <a:cubicBezTo>
                    <a:pt x="161" y="146"/>
                    <a:pt x="159" y="147"/>
                    <a:pt x="160" y="148"/>
                  </a:cubicBezTo>
                  <a:cubicBezTo>
                    <a:pt x="161" y="149"/>
                    <a:pt x="161" y="146"/>
                    <a:pt x="162" y="146"/>
                  </a:cubicBezTo>
                  <a:cubicBezTo>
                    <a:pt x="162" y="146"/>
                    <a:pt x="164" y="149"/>
                    <a:pt x="165" y="149"/>
                  </a:cubicBezTo>
                  <a:cubicBezTo>
                    <a:pt x="165" y="150"/>
                    <a:pt x="167" y="152"/>
                    <a:pt x="168" y="152"/>
                  </a:cubicBezTo>
                  <a:cubicBezTo>
                    <a:pt x="167" y="152"/>
                    <a:pt x="170" y="149"/>
                    <a:pt x="170" y="149"/>
                  </a:cubicBezTo>
                  <a:cubicBezTo>
                    <a:pt x="172" y="148"/>
                    <a:pt x="173" y="146"/>
                    <a:pt x="174" y="145"/>
                  </a:cubicBezTo>
                  <a:cubicBezTo>
                    <a:pt x="177" y="144"/>
                    <a:pt x="185" y="146"/>
                    <a:pt x="185" y="142"/>
                  </a:cubicBezTo>
                  <a:cubicBezTo>
                    <a:pt x="186" y="137"/>
                    <a:pt x="187" y="134"/>
                    <a:pt x="188" y="130"/>
                  </a:cubicBezTo>
                  <a:cubicBezTo>
                    <a:pt x="190" y="126"/>
                    <a:pt x="191" y="122"/>
                    <a:pt x="194" y="118"/>
                  </a:cubicBezTo>
                  <a:cubicBezTo>
                    <a:pt x="195" y="117"/>
                    <a:pt x="197" y="116"/>
                    <a:pt x="198" y="114"/>
                  </a:cubicBezTo>
                  <a:cubicBezTo>
                    <a:pt x="198" y="113"/>
                    <a:pt x="198" y="113"/>
                    <a:pt x="198" y="112"/>
                  </a:cubicBezTo>
                  <a:cubicBezTo>
                    <a:pt x="199" y="111"/>
                    <a:pt x="200" y="110"/>
                    <a:pt x="200" y="108"/>
                  </a:cubicBezTo>
                  <a:cubicBezTo>
                    <a:pt x="201" y="106"/>
                    <a:pt x="200" y="104"/>
                    <a:pt x="201" y="102"/>
                  </a:cubicBezTo>
                  <a:cubicBezTo>
                    <a:pt x="201" y="101"/>
                    <a:pt x="202" y="100"/>
                    <a:pt x="202" y="99"/>
                  </a:cubicBezTo>
                  <a:cubicBezTo>
                    <a:pt x="203" y="98"/>
                    <a:pt x="201" y="97"/>
                    <a:pt x="202" y="96"/>
                  </a:cubicBezTo>
                  <a:cubicBezTo>
                    <a:pt x="203" y="95"/>
                    <a:pt x="204" y="92"/>
                    <a:pt x="203" y="91"/>
                  </a:cubicBezTo>
                  <a:cubicBezTo>
                    <a:pt x="203" y="89"/>
                    <a:pt x="202" y="88"/>
                    <a:pt x="202" y="87"/>
                  </a:cubicBezTo>
                  <a:cubicBezTo>
                    <a:pt x="201" y="86"/>
                    <a:pt x="201" y="84"/>
                    <a:pt x="201" y="83"/>
                  </a:cubicBezTo>
                  <a:cubicBezTo>
                    <a:pt x="200" y="79"/>
                    <a:pt x="203" y="77"/>
                    <a:pt x="202" y="73"/>
                  </a:cubicBezTo>
                  <a:cubicBezTo>
                    <a:pt x="202" y="74"/>
                    <a:pt x="201" y="76"/>
                    <a:pt x="200" y="76"/>
                  </a:cubicBezTo>
                  <a:cubicBezTo>
                    <a:pt x="198" y="76"/>
                    <a:pt x="197" y="72"/>
                    <a:pt x="196" y="70"/>
                  </a:cubicBezTo>
                  <a:cubicBezTo>
                    <a:pt x="194" y="67"/>
                    <a:pt x="190" y="67"/>
                    <a:pt x="190" y="62"/>
                  </a:cubicBezTo>
                  <a:cubicBezTo>
                    <a:pt x="189" y="60"/>
                    <a:pt x="188" y="60"/>
                    <a:pt x="187" y="59"/>
                  </a:cubicBezTo>
                  <a:cubicBezTo>
                    <a:pt x="185" y="58"/>
                    <a:pt x="185" y="61"/>
                    <a:pt x="184" y="59"/>
                  </a:cubicBezTo>
                  <a:cubicBezTo>
                    <a:pt x="184" y="56"/>
                    <a:pt x="183" y="55"/>
                    <a:pt x="181" y="53"/>
                  </a:cubicBezTo>
                  <a:cubicBezTo>
                    <a:pt x="181" y="53"/>
                    <a:pt x="180" y="52"/>
                    <a:pt x="180" y="51"/>
                  </a:cubicBezTo>
                  <a:cubicBezTo>
                    <a:pt x="179" y="51"/>
                    <a:pt x="180" y="49"/>
                    <a:pt x="180" y="50"/>
                  </a:cubicBezTo>
                  <a:cubicBezTo>
                    <a:pt x="178" y="48"/>
                    <a:pt x="176" y="47"/>
                    <a:pt x="174" y="46"/>
                  </a:cubicBezTo>
                  <a:cubicBezTo>
                    <a:pt x="172" y="44"/>
                    <a:pt x="169" y="45"/>
                    <a:pt x="168" y="43"/>
                  </a:cubicBezTo>
                  <a:cubicBezTo>
                    <a:pt x="166" y="41"/>
                    <a:pt x="167" y="37"/>
                    <a:pt x="166" y="36"/>
                  </a:cubicBezTo>
                  <a:cubicBezTo>
                    <a:pt x="166" y="34"/>
                    <a:pt x="166" y="32"/>
                    <a:pt x="165" y="31"/>
                  </a:cubicBezTo>
                  <a:cubicBezTo>
                    <a:pt x="164" y="30"/>
                    <a:pt x="163" y="30"/>
                    <a:pt x="163" y="28"/>
                  </a:cubicBezTo>
                  <a:cubicBezTo>
                    <a:pt x="163" y="26"/>
                    <a:pt x="163" y="23"/>
                    <a:pt x="161" y="20"/>
                  </a:cubicBezTo>
                  <a:cubicBezTo>
                    <a:pt x="160" y="20"/>
                    <a:pt x="158" y="17"/>
                    <a:pt x="158" y="18"/>
                  </a:cubicBezTo>
                  <a:cubicBezTo>
                    <a:pt x="156" y="18"/>
                    <a:pt x="156" y="19"/>
                    <a:pt x="155" y="17"/>
                  </a:cubicBezTo>
                  <a:cubicBezTo>
                    <a:pt x="153" y="15"/>
                    <a:pt x="154" y="11"/>
                    <a:pt x="152" y="8"/>
                  </a:cubicBezTo>
                  <a:cubicBezTo>
                    <a:pt x="152" y="7"/>
                    <a:pt x="148" y="0"/>
                    <a:pt x="148" y="0"/>
                  </a:cubicBezTo>
                  <a:cubicBezTo>
                    <a:pt x="147" y="0"/>
                    <a:pt x="147" y="2"/>
                    <a:pt x="147" y="3"/>
                  </a:cubicBezTo>
                  <a:cubicBezTo>
                    <a:pt x="147" y="4"/>
                    <a:pt x="146" y="5"/>
                    <a:pt x="145" y="6"/>
                  </a:cubicBezTo>
                  <a:cubicBezTo>
                    <a:pt x="145" y="6"/>
                    <a:pt x="143" y="8"/>
                    <a:pt x="144" y="9"/>
                  </a:cubicBezTo>
                  <a:cubicBezTo>
                    <a:pt x="144" y="9"/>
                    <a:pt x="146" y="9"/>
                    <a:pt x="145" y="10"/>
                  </a:cubicBezTo>
                  <a:cubicBezTo>
                    <a:pt x="144" y="10"/>
                    <a:pt x="143" y="15"/>
                    <a:pt x="143" y="16"/>
                  </a:cubicBezTo>
                  <a:cubicBezTo>
                    <a:pt x="144" y="18"/>
                    <a:pt x="144" y="20"/>
                    <a:pt x="144" y="22"/>
                  </a:cubicBezTo>
                  <a:cubicBezTo>
                    <a:pt x="143" y="26"/>
                    <a:pt x="143" y="36"/>
                    <a:pt x="137" y="36"/>
                  </a:cubicBezTo>
                  <a:cubicBezTo>
                    <a:pt x="133" y="36"/>
                    <a:pt x="133" y="32"/>
                    <a:pt x="130" y="31"/>
                  </a:cubicBezTo>
                  <a:cubicBezTo>
                    <a:pt x="128" y="30"/>
                    <a:pt x="126" y="30"/>
                    <a:pt x="124" y="28"/>
                  </a:cubicBezTo>
                  <a:cubicBezTo>
                    <a:pt x="123" y="27"/>
                    <a:pt x="112" y="21"/>
                    <a:pt x="113" y="20"/>
                  </a:cubicBezTo>
                  <a:cubicBezTo>
                    <a:pt x="113" y="19"/>
                    <a:pt x="114" y="18"/>
                    <a:pt x="115" y="17"/>
                  </a:cubicBezTo>
                  <a:cubicBezTo>
                    <a:pt x="115" y="16"/>
                    <a:pt x="117" y="16"/>
                    <a:pt x="117" y="15"/>
                  </a:cubicBezTo>
                  <a:cubicBezTo>
                    <a:pt x="117" y="15"/>
                    <a:pt x="116" y="14"/>
                    <a:pt x="116" y="13"/>
                  </a:cubicBezTo>
                  <a:cubicBezTo>
                    <a:pt x="117" y="12"/>
                    <a:pt x="117" y="12"/>
                    <a:pt x="118" y="11"/>
                  </a:cubicBezTo>
                  <a:cubicBezTo>
                    <a:pt x="118" y="10"/>
                    <a:pt x="120" y="9"/>
                    <a:pt x="121" y="8"/>
                  </a:cubicBezTo>
                  <a:cubicBezTo>
                    <a:pt x="121" y="7"/>
                    <a:pt x="119" y="5"/>
                    <a:pt x="118" y="6"/>
                  </a:cubicBezTo>
                  <a:cubicBezTo>
                    <a:pt x="118" y="6"/>
                    <a:pt x="117" y="8"/>
                    <a:pt x="117" y="8"/>
                  </a:cubicBezTo>
                  <a:cubicBezTo>
                    <a:pt x="116" y="7"/>
                    <a:pt x="116" y="7"/>
                    <a:pt x="115" y="6"/>
                  </a:cubicBezTo>
                  <a:cubicBezTo>
                    <a:pt x="115" y="5"/>
                    <a:pt x="113" y="7"/>
                    <a:pt x="112" y="7"/>
                  </a:cubicBezTo>
                  <a:cubicBezTo>
                    <a:pt x="111" y="8"/>
                    <a:pt x="110" y="7"/>
                    <a:pt x="109" y="7"/>
                  </a:cubicBezTo>
                  <a:cubicBezTo>
                    <a:pt x="107" y="6"/>
                    <a:pt x="104" y="5"/>
                    <a:pt x="101" y="4"/>
                  </a:cubicBezTo>
                  <a:cubicBezTo>
                    <a:pt x="99" y="4"/>
                    <a:pt x="103" y="5"/>
                    <a:pt x="10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5" name="Freeform 404">
              <a:extLst>
                <a:ext uri="{FF2B5EF4-FFF2-40B4-BE49-F238E27FC236}">
                  <a16:creationId xmlns:a16="http://schemas.microsoft.com/office/drawing/2014/main" xmlns="" id="{751F8187-2047-40AF-9A6D-73F2199D6E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6754" y="5927165"/>
              <a:ext cx="372610" cy="563840"/>
            </a:xfrm>
            <a:custGeom>
              <a:avLst/>
              <a:gdLst>
                <a:gd name="T0" fmla="*/ 7 w 40"/>
                <a:gd name="T1" fmla="*/ 0 h 60"/>
                <a:gd name="T2" fmla="*/ 4 w 40"/>
                <a:gd name="T3" fmla="*/ 3 h 60"/>
                <a:gd name="T4" fmla="*/ 2 w 40"/>
                <a:gd name="T5" fmla="*/ 8 h 60"/>
                <a:gd name="T6" fmla="*/ 5 w 40"/>
                <a:gd name="T7" fmla="*/ 14 h 60"/>
                <a:gd name="T8" fmla="*/ 3 w 40"/>
                <a:gd name="T9" fmla="*/ 18 h 60"/>
                <a:gd name="T10" fmla="*/ 3 w 40"/>
                <a:gd name="T11" fmla="*/ 19 h 60"/>
                <a:gd name="T12" fmla="*/ 2 w 40"/>
                <a:gd name="T13" fmla="*/ 23 h 60"/>
                <a:gd name="T14" fmla="*/ 5 w 40"/>
                <a:gd name="T15" fmla="*/ 23 h 60"/>
                <a:gd name="T16" fmla="*/ 7 w 40"/>
                <a:gd name="T17" fmla="*/ 19 h 60"/>
                <a:gd name="T18" fmla="*/ 7 w 40"/>
                <a:gd name="T19" fmla="*/ 23 h 60"/>
                <a:gd name="T20" fmla="*/ 11 w 40"/>
                <a:gd name="T21" fmla="*/ 27 h 60"/>
                <a:gd name="T22" fmla="*/ 14 w 40"/>
                <a:gd name="T23" fmla="*/ 30 h 60"/>
                <a:gd name="T24" fmla="*/ 16 w 40"/>
                <a:gd name="T25" fmla="*/ 36 h 60"/>
                <a:gd name="T26" fmla="*/ 8 w 40"/>
                <a:gd name="T27" fmla="*/ 39 h 60"/>
                <a:gd name="T28" fmla="*/ 9 w 40"/>
                <a:gd name="T29" fmla="*/ 42 h 60"/>
                <a:gd name="T30" fmla="*/ 5 w 40"/>
                <a:gd name="T31" fmla="*/ 47 h 60"/>
                <a:gd name="T32" fmla="*/ 9 w 40"/>
                <a:gd name="T33" fmla="*/ 48 h 60"/>
                <a:gd name="T34" fmla="*/ 18 w 40"/>
                <a:gd name="T35" fmla="*/ 48 h 60"/>
                <a:gd name="T36" fmla="*/ 10 w 40"/>
                <a:gd name="T37" fmla="*/ 52 h 60"/>
                <a:gd name="T38" fmla="*/ 7 w 40"/>
                <a:gd name="T39" fmla="*/ 55 h 60"/>
                <a:gd name="T40" fmla="*/ 3 w 40"/>
                <a:gd name="T41" fmla="*/ 59 h 60"/>
                <a:gd name="T42" fmla="*/ 5 w 40"/>
                <a:gd name="T43" fmla="*/ 60 h 60"/>
                <a:gd name="T44" fmla="*/ 12 w 40"/>
                <a:gd name="T45" fmla="*/ 57 h 60"/>
                <a:gd name="T46" fmla="*/ 19 w 40"/>
                <a:gd name="T47" fmla="*/ 55 h 60"/>
                <a:gd name="T48" fmla="*/ 27 w 40"/>
                <a:gd name="T49" fmla="*/ 54 h 60"/>
                <a:gd name="T50" fmla="*/ 38 w 40"/>
                <a:gd name="T51" fmla="*/ 51 h 60"/>
                <a:gd name="T52" fmla="*/ 38 w 40"/>
                <a:gd name="T53" fmla="*/ 46 h 60"/>
                <a:gd name="T54" fmla="*/ 32 w 40"/>
                <a:gd name="T55" fmla="*/ 41 h 60"/>
                <a:gd name="T56" fmla="*/ 31 w 40"/>
                <a:gd name="T57" fmla="*/ 36 h 60"/>
                <a:gd name="T58" fmla="*/ 30 w 40"/>
                <a:gd name="T59" fmla="*/ 34 h 60"/>
                <a:gd name="T60" fmla="*/ 23 w 40"/>
                <a:gd name="T61" fmla="*/ 25 h 60"/>
                <a:gd name="T62" fmla="*/ 12 w 40"/>
                <a:gd name="T63" fmla="*/ 18 h 60"/>
                <a:gd name="T64" fmla="*/ 14 w 40"/>
                <a:gd name="T65" fmla="*/ 16 h 60"/>
                <a:gd name="T66" fmla="*/ 21 w 40"/>
                <a:gd name="T67" fmla="*/ 8 h 60"/>
                <a:gd name="T68" fmla="*/ 9 w 40"/>
                <a:gd name="T69" fmla="*/ 7 h 60"/>
                <a:gd name="T70" fmla="*/ 9 w 40"/>
                <a:gd name="T71" fmla="*/ 6 h 60"/>
                <a:gd name="T72" fmla="*/ 15 w 40"/>
                <a:gd name="T7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" h="60">
                  <a:moveTo>
                    <a:pt x="15" y="0"/>
                  </a:moveTo>
                  <a:cubicBezTo>
                    <a:pt x="12" y="0"/>
                    <a:pt x="10" y="1"/>
                    <a:pt x="7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6" y="3"/>
                    <a:pt x="5" y="2"/>
                    <a:pt x="4" y="3"/>
                  </a:cubicBezTo>
                  <a:cubicBezTo>
                    <a:pt x="5" y="2"/>
                    <a:pt x="5" y="4"/>
                    <a:pt x="5" y="4"/>
                  </a:cubicBezTo>
                  <a:cubicBezTo>
                    <a:pt x="4" y="6"/>
                    <a:pt x="1" y="5"/>
                    <a:pt x="2" y="8"/>
                  </a:cubicBezTo>
                  <a:cubicBezTo>
                    <a:pt x="4" y="10"/>
                    <a:pt x="3" y="11"/>
                    <a:pt x="2" y="13"/>
                  </a:cubicBezTo>
                  <a:cubicBezTo>
                    <a:pt x="2" y="15"/>
                    <a:pt x="4" y="15"/>
                    <a:pt x="5" y="14"/>
                  </a:cubicBezTo>
                  <a:cubicBezTo>
                    <a:pt x="4" y="15"/>
                    <a:pt x="5" y="15"/>
                    <a:pt x="5" y="16"/>
                  </a:cubicBezTo>
                  <a:cubicBezTo>
                    <a:pt x="5" y="15"/>
                    <a:pt x="3" y="18"/>
                    <a:pt x="3" y="18"/>
                  </a:cubicBezTo>
                  <a:cubicBezTo>
                    <a:pt x="2" y="18"/>
                    <a:pt x="0" y="18"/>
                    <a:pt x="0" y="20"/>
                  </a:cubicBezTo>
                  <a:cubicBezTo>
                    <a:pt x="1" y="20"/>
                    <a:pt x="2" y="18"/>
                    <a:pt x="3" y="19"/>
                  </a:cubicBezTo>
                  <a:cubicBezTo>
                    <a:pt x="3" y="20"/>
                    <a:pt x="3" y="21"/>
                    <a:pt x="3" y="21"/>
                  </a:cubicBezTo>
                  <a:cubicBezTo>
                    <a:pt x="2" y="22"/>
                    <a:pt x="2" y="23"/>
                    <a:pt x="2" y="23"/>
                  </a:cubicBezTo>
                  <a:cubicBezTo>
                    <a:pt x="2" y="24"/>
                    <a:pt x="3" y="22"/>
                    <a:pt x="4" y="22"/>
                  </a:cubicBezTo>
                  <a:cubicBezTo>
                    <a:pt x="4" y="21"/>
                    <a:pt x="5" y="23"/>
                    <a:pt x="5" y="23"/>
                  </a:cubicBezTo>
                  <a:cubicBezTo>
                    <a:pt x="6" y="23"/>
                    <a:pt x="5" y="19"/>
                    <a:pt x="4" y="19"/>
                  </a:cubicBezTo>
                  <a:cubicBezTo>
                    <a:pt x="5" y="19"/>
                    <a:pt x="7" y="20"/>
                    <a:pt x="7" y="19"/>
                  </a:cubicBezTo>
                  <a:cubicBezTo>
                    <a:pt x="7" y="19"/>
                    <a:pt x="6" y="20"/>
                    <a:pt x="6" y="20"/>
                  </a:cubicBezTo>
                  <a:cubicBezTo>
                    <a:pt x="6" y="21"/>
                    <a:pt x="7" y="22"/>
                    <a:pt x="7" y="23"/>
                  </a:cubicBezTo>
                  <a:cubicBezTo>
                    <a:pt x="7" y="24"/>
                    <a:pt x="4" y="27"/>
                    <a:pt x="7" y="27"/>
                  </a:cubicBezTo>
                  <a:cubicBezTo>
                    <a:pt x="7" y="27"/>
                    <a:pt x="10" y="27"/>
                    <a:pt x="11" y="27"/>
                  </a:cubicBezTo>
                  <a:cubicBezTo>
                    <a:pt x="12" y="26"/>
                    <a:pt x="15" y="26"/>
                    <a:pt x="15" y="26"/>
                  </a:cubicBezTo>
                  <a:cubicBezTo>
                    <a:pt x="14" y="28"/>
                    <a:pt x="13" y="28"/>
                    <a:pt x="14" y="30"/>
                  </a:cubicBezTo>
                  <a:cubicBezTo>
                    <a:pt x="15" y="33"/>
                    <a:pt x="15" y="31"/>
                    <a:pt x="16" y="32"/>
                  </a:cubicBezTo>
                  <a:cubicBezTo>
                    <a:pt x="16" y="33"/>
                    <a:pt x="15" y="35"/>
                    <a:pt x="16" y="36"/>
                  </a:cubicBezTo>
                  <a:cubicBezTo>
                    <a:pt x="17" y="38"/>
                    <a:pt x="14" y="38"/>
                    <a:pt x="13" y="38"/>
                  </a:cubicBezTo>
                  <a:cubicBezTo>
                    <a:pt x="11" y="39"/>
                    <a:pt x="10" y="37"/>
                    <a:pt x="8" y="39"/>
                  </a:cubicBezTo>
                  <a:cubicBezTo>
                    <a:pt x="7" y="41"/>
                    <a:pt x="12" y="40"/>
                    <a:pt x="11" y="41"/>
                  </a:cubicBezTo>
                  <a:cubicBezTo>
                    <a:pt x="11" y="41"/>
                    <a:pt x="9" y="42"/>
                    <a:pt x="9" y="42"/>
                  </a:cubicBezTo>
                  <a:cubicBezTo>
                    <a:pt x="9" y="43"/>
                    <a:pt x="10" y="43"/>
                    <a:pt x="9" y="44"/>
                  </a:cubicBezTo>
                  <a:cubicBezTo>
                    <a:pt x="8" y="45"/>
                    <a:pt x="7" y="46"/>
                    <a:pt x="5" y="47"/>
                  </a:cubicBezTo>
                  <a:cubicBezTo>
                    <a:pt x="4" y="48"/>
                    <a:pt x="6" y="49"/>
                    <a:pt x="6" y="49"/>
                  </a:cubicBezTo>
                  <a:cubicBezTo>
                    <a:pt x="7" y="49"/>
                    <a:pt x="9" y="48"/>
                    <a:pt x="9" y="48"/>
                  </a:cubicBezTo>
                  <a:cubicBezTo>
                    <a:pt x="9" y="49"/>
                    <a:pt x="12" y="49"/>
                    <a:pt x="13" y="50"/>
                  </a:cubicBezTo>
                  <a:cubicBezTo>
                    <a:pt x="15" y="50"/>
                    <a:pt x="17" y="48"/>
                    <a:pt x="18" y="48"/>
                  </a:cubicBezTo>
                  <a:cubicBezTo>
                    <a:pt x="18" y="48"/>
                    <a:pt x="16" y="53"/>
                    <a:pt x="13" y="52"/>
                  </a:cubicBezTo>
                  <a:cubicBezTo>
                    <a:pt x="12" y="51"/>
                    <a:pt x="11" y="52"/>
                    <a:pt x="10" y="52"/>
                  </a:cubicBezTo>
                  <a:cubicBezTo>
                    <a:pt x="8" y="52"/>
                    <a:pt x="9" y="51"/>
                    <a:pt x="8" y="51"/>
                  </a:cubicBezTo>
                  <a:cubicBezTo>
                    <a:pt x="8" y="51"/>
                    <a:pt x="8" y="54"/>
                    <a:pt x="7" y="55"/>
                  </a:cubicBezTo>
                  <a:cubicBezTo>
                    <a:pt x="7" y="55"/>
                    <a:pt x="6" y="56"/>
                    <a:pt x="5" y="57"/>
                  </a:cubicBezTo>
                  <a:cubicBezTo>
                    <a:pt x="5" y="57"/>
                    <a:pt x="3" y="58"/>
                    <a:pt x="3" y="59"/>
                  </a:cubicBezTo>
                  <a:cubicBezTo>
                    <a:pt x="3" y="59"/>
                    <a:pt x="5" y="59"/>
                    <a:pt x="5" y="59"/>
                  </a:cubicBezTo>
                  <a:cubicBezTo>
                    <a:pt x="5" y="59"/>
                    <a:pt x="4" y="59"/>
                    <a:pt x="5" y="60"/>
                  </a:cubicBezTo>
                  <a:cubicBezTo>
                    <a:pt x="5" y="60"/>
                    <a:pt x="7" y="57"/>
                    <a:pt x="8" y="57"/>
                  </a:cubicBezTo>
                  <a:cubicBezTo>
                    <a:pt x="9" y="57"/>
                    <a:pt x="11" y="58"/>
                    <a:pt x="12" y="57"/>
                  </a:cubicBezTo>
                  <a:cubicBezTo>
                    <a:pt x="14" y="57"/>
                    <a:pt x="13" y="55"/>
                    <a:pt x="15" y="55"/>
                  </a:cubicBezTo>
                  <a:cubicBezTo>
                    <a:pt x="16" y="54"/>
                    <a:pt x="17" y="55"/>
                    <a:pt x="19" y="55"/>
                  </a:cubicBezTo>
                  <a:cubicBezTo>
                    <a:pt x="20" y="56"/>
                    <a:pt x="21" y="54"/>
                    <a:pt x="23" y="55"/>
                  </a:cubicBezTo>
                  <a:cubicBezTo>
                    <a:pt x="24" y="56"/>
                    <a:pt x="26" y="55"/>
                    <a:pt x="27" y="54"/>
                  </a:cubicBezTo>
                  <a:cubicBezTo>
                    <a:pt x="29" y="54"/>
                    <a:pt x="32" y="54"/>
                    <a:pt x="34" y="54"/>
                  </a:cubicBezTo>
                  <a:cubicBezTo>
                    <a:pt x="34" y="54"/>
                    <a:pt x="38" y="51"/>
                    <a:pt x="38" y="51"/>
                  </a:cubicBezTo>
                  <a:cubicBezTo>
                    <a:pt x="37" y="50"/>
                    <a:pt x="33" y="51"/>
                    <a:pt x="33" y="50"/>
                  </a:cubicBezTo>
                  <a:cubicBezTo>
                    <a:pt x="33" y="49"/>
                    <a:pt x="37" y="46"/>
                    <a:pt x="38" y="46"/>
                  </a:cubicBezTo>
                  <a:cubicBezTo>
                    <a:pt x="39" y="44"/>
                    <a:pt x="40" y="40"/>
                    <a:pt x="36" y="40"/>
                  </a:cubicBezTo>
                  <a:cubicBezTo>
                    <a:pt x="35" y="40"/>
                    <a:pt x="33" y="41"/>
                    <a:pt x="32" y="41"/>
                  </a:cubicBezTo>
                  <a:cubicBezTo>
                    <a:pt x="30" y="40"/>
                    <a:pt x="32" y="40"/>
                    <a:pt x="32" y="39"/>
                  </a:cubicBezTo>
                  <a:cubicBezTo>
                    <a:pt x="32" y="38"/>
                    <a:pt x="32" y="37"/>
                    <a:pt x="31" y="36"/>
                  </a:cubicBezTo>
                  <a:cubicBezTo>
                    <a:pt x="31" y="36"/>
                    <a:pt x="27" y="35"/>
                    <a:pt x="28" y="34"/>
                  </a:cubicBezTo>
                  <a:cubicBezTo>
                    <a:pt x="28" y="34"/>
                    <a:pt x="30" y="35"/>
                    <a:pt x="30" y="34"/>
                  </a:cubicBezTo>
                  <a:cubicBezTo>
                    <a:pt x="31" y="33"/>
                    <a:pt x="30" y="32"/>
                    <a:pt x="29" y="31"/>
                  </a:cubicBezTo>
                  <a:cubicBezTo>
                    <a:pt x="26" y="29"/>
                    <a:pt x="25" y="29"/>
                    <a:pt x="23" y="25"/>
                  </a:cubicBezTo>
                  <a:cubicBezTo>
                    <a:pt x="22" y="23"/>
                    <a:pt x="21" y="21"/>
                    <a:pt x="18" y="19"/>
                  </a:cubicBezTo>
                  <a:cubicBezTo>
                    <a:pt x="17" y="18"/>
                    <a:pt x="13" y="20"/>
                    <a:pt x="12" y="18"/>
                  </a:cubicBezTo>
                  <a:cubicBezTo>
                    <a:pt x="12" y="18"/>
                    <a:pt x="18" y="17"/>
                    <a:pt x="17" y="16"/>
                  </a:cubicBezTo>
                  <a:cubicBezTo>
                    <a:pt x="17" y="16"/>
                    <a:pt x="15" y="17"/>
                    <a:pt x="14" y="16"/>
                  </a:cubicBezTo>
                  <a:cubicBezTo>
                    <a:pt x="14" y="16"/>
                    <a:pt x="18" y="15"/>
                    <a:pt x="18" y="15"/>
                  </a:cubicBezTo>
                  <a:cubicBezTo>
                    <a:pt x="19" y="14"/>
                    <a:pt x="22" y="9"/>
                    <a:pt x="21" y="8"/>
                  </a:cubicBezTo>
                  <a:cubicBezTo>
                    <a:pt x="20" y="6"/>
                    <a:pt x="17" y="6"/>
                    <a:pt x="15" y="6"/>
                  </a:cubicBezTo>
                  <a:cubicBezTo>
                    <a:pt x="14" y="7"/>
                    <a:pt x="9" y="7"/>
                    <a:pt x="9" y="7"/>
                  </a:cubicBezTo>
                  <a:cubicBezTo>
                    <a:pt x="9" y="7"/>
                    <a:pt x="11" y="6"/>
                    <a:pt x="11" y="6"/>
                  </a:cubicBezTo>
                  <a:cubicBezTo>
                    <a:pt x="11" y="6"/>
                    <a:pt x="9" y="5"/>
                    <a:pt x="9" y="6"/>
                  </a:cubicBezTo>
                  <a:cubicBezTo>
                    <a:pt x="9" y="5"/>
                    <a:pt x="18" y="1"/>
                    <a:pt x="15" y="0"/>
                  </a:cubicBezTo>
                  <a:cubicBezTo>
                    <a:pt x="14" y="0"/>
                    <a:pt x="17" y="1"/>
                    <a:pt x="15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6" name="Freeform 405">
              <a:extLst>
                <a:ext uri="{FF2B5EF4-FFF2-40B4-BE49-F238E27FC236}">
                  <a16:creationId xmlns:a16="http://schemas.microsoft.com/office/drawing/2014/main" xmlns="" id="{C7CE9727-F622-4BB9-B768-B2A39FC4EF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66434" y="5337841"/>
              <a:ext cx="503186" cy="245289"/>
            </a:xfrm>
            <a:custGeom>
              <a:avLst/>
              <a:gdLst>
                <a:gd name="T0" fmla="*/ 53 w 54"/>
                <a:gd name="T1" fmla="*/ 10 h 26"/>
                <a:gd name="T2" fmla="*/ 49 w 54"/>
                <a:gd name="T3" fmla="*/ 9 h 26"/>
                <a:gd name="T4" fmla="*/ 50 w 54"/>
                <a:gd name="T5" fmla="*/ 8 h 26"/>
                <a:gd name="T6" fmla="*/ 48 w 54"/>
                <a:gd name="T7" fmla="*/ 7 h 26"/>
                <a:gd name="T8" fmla="*/ 49 w 54"/>
                <a:gd name="T9" fmla="*/ 6 h 26"/>
                <a:gd name="T10" fmla="*/ 46 w 54"/>
                <a:gd name="T11" fmla="*/ 5 h 26"/>
                <a:gd name="T12" fmla="*/ 48 w 54"/>
                <a:gd name="T13" fmla="*/ 3 h 26"/>
                <a:gd name="T14" fmla="*/ 43 w 54"/>
                <a:gd name="T15" fmla="*/ 3 h 26"/>
                <a:gd name="T16" fmla="*/ 39 w 54"/>
                <a:gd name="T17" fmla="*/ 1 h 26"/>
                <a:gd name="T18" fmla="*/ 39 w 54"/>
                <a:gd name="T19" fmla="*/ 4 h 26"/>
                <a:gd name="T20" fmla="*/ 36 w 54"/>
                <a:gd name="T21" fmla="*/ 5 h 26"/>
                <a:gd name="T22" fmla="*/ 32 w 54"/>
                <a:gd name="T23" fmla="*/ 5 h 26"/>
                <a:gd name="T24" fmla="*/ 32 w 54"/>
                <a:gd name="T25" fmla="*/ 9 h 26"/>
                <a:gd name="T26" fmla="*/ 26 w 54"/>
                <a:gd name="T27" fmla="*/ 5 h 26"/>
                <a:gd name="T28" fmla="*/ 25 w 54"/>
                <a:gd name="T29" fmla="*/ 8 h 26"/>
                <a:gd name="T30" fmla="*/ 21 w 54"/>
                <a:gd name="T31" fmla="*/ 5 h 26"/>
                <a:gd name="T32" fmla="*/ 21 w 54"/>
                <a:gd name="T33" fmla="*/ 9 h 26"/>
                <a:gd name="T34" fmla="*/ 19 w 54"/>
                <a:gd name="T35" fmla="*/ 9 h 26"/>
                <a:gd name="T36" fmla="*/ 17 w 54"/>
                <a:gd name="T37" fmla="*/ 12 h 26"/>
                <a:gd name="T38" fmla="*/ 14 w 54"/>
                <a:gd name="T39" fmla="*/ 8 h 26"/>
                <a:gd name="T40" fmla="*/ 16 w 54"/>
                <a:gd name="T41" fmla="*/ 8 h 26"/>
                <a:gd name="T42" fmla="*/ 14 w 54"/>
                <a:gd name="T43" fmla="*/ 5 h 26"/>
                <a:gd name="T44" fmla="*/ 7 w 54"/>
                <a:gd name="T45" fmla="*/ 2 h 26"/>
                <a:gd name="T46" fmla="*/ 9 w 54"/>
                <a:gd name="T47" fmla="*/ 4 h 26"/>
                <a:gd name="T48" fmla="*/ 8 w 54"/>
                <a:gd name="T49" fmla="*/ 4 h 26"/>
                <a:gd name="T50" fmla="*/ 10 w 54"/>
                <a:gd name="T51" fmla="*/ 8 h 26"/>
                <a:gd name="T52" fmla="*/ 5 w 54"/>
                <a:gd name="T53" fmla="*/ 6 h 26"/>
                <a:gd name="T54" fmla="*/ 3 w 54"/>
                <a:gd name="T55" fmla="*/ 6 h 26"/>
                <a:gd name="T56" fmla="*/ 5 w 54"/>
                <a:gd name="T57" fmla="*/ 7 h 26"/>
                <a:gd name="T58" fmla="*/ 5 w 54"/>
                <a:gd name="T59" fmla="*/ 8 h 26"/>
                <a:gd name="T60" fmla="*/ 2 w 54"/>
                <a:gd name="T61" fmla="*/ 7 h 26"/>
                <a:gd name="T62" fmla="*/ 1 w 54"/>
                <a:gd name="T63" fmla="*/ 9 h 26"/>
                <a:gd name="T64" fmla="*/ 8 w 54"/>
                <a:gd name="T65" fmla="*/ 10 h 26"/>
                <a:gd name="T66" fmla="*/ 13 w 54"/>
                <a:gd name="T67" fmla="*/ 11 h 26"/>
                <a:gd name="T68" fmla="*/ 11 w 54"/>
                <a:gd name="T69" fmla="*/ 12 h 26"/>
                <a:gd name="T70" fmla="*/ 12 w 54"/>
                <a:gd name="T71" fmla="*/ 13 h 26"/>
                <a:gd name="T72" fmla="*/ 8 w 54"/>
                <a:gd name="T73" fmla="*/ 14 h 26"/>
                <a:gd name="T74" fmla="*/ 3 w 54"/>
                <a:gd name="T75" fmla="*/ 15 h 26"/>
                <a:gd name="T76" fmla="*/ 10 w 54"/>
                <a:gd name="T77" fmla="*/ 16 h 26"/>
                <a:gd name="T78" fmla="*/ 12 w 54"/>
                <a:gd name="T79" fmla="*/ 18 h 26"/>
                <a:gd name="T80" fmla="*/ 15 w 54"/>
                <a:gd name="T81" fmla="*/ 17 h 26"/>
                <a:gd name="T82" fmla="*/ 13 w 54"/>
                <a:gd name="T83" fmla="*/ 18 h 26"/>
                <a:gd name="T84" fmla="*/ 15 w 54"/>
                <a:gd name="T85" fmla="*/ 18 h 26"/>
                <a:gd name="T86" fmla="*/ 10 w 54"/>
                <a:gd name="T87" fmla="*/ 23 h 26"/>
                <a:gd name="T88" fmla="*/ 15 w 54"/>
                <a:gd name="T89" fmla="*/ 23 h 26"/>
                <a:gd name="T90" fmla="*/ 21 w 54"/>
                <a:gd name="T91" fmla="*/ 24 h 26"/>
                <a:gd name="T92" fmla="*/ 20 w 54"/>
                <a:gd name="T93" fmla="*/ 24 h 26"/>
                <a:gd name="T94" fmla="*/ 22 w 54"/>
                <a:gd name="T95" fmla="*/ 25 h 26"/>
                <a:gd name="T96" fmla="*/ 29 w 54"/>
                <a:gd name="T97" fmla="*/ 26 h 26"/>
                <a:gd name="T98" fmla="*/ 33 w 54"/>
                <a:gd name="T99" fmla="*/ 25 h 26"/>
                <a:gd name="T100" fmla="*/ 39 w 54"/>
                <a:gd name="T101" fmla="*/ 23 h 26"/>
                <a:gd name="T102" fmla="*/ 46 w 54"/>
                <a:gd name="T103" fmla="*/ 19 h 26"/>
                <a:gd name="T104" fmla="*/ 52 w 54"/>
                <a:gd name="T105" fmla="*/ 16 h 26"/>
                <a:gd name="T106" fmla="*/ 52 w 54"/>
                <a:gd name="T107" fmla="*/ 14 h 26"/>
                <a:gd name="T108" fmla="*/ 54 w 54"/>
                <a:gd name="T109" fmla="*/ 13 h 26"/>
                <a:gd name="T110" fmla="*/ 52 w 54"/>
                <a:gd name="T111" fmla="*/ 12 h 26"/>
                <a:gd name="T112" fmla="*/ 53 w 54"/>
                <a:gd name="T113" fmla="*/ 10 h 26"/>
                <a:gd name="T114" fmla="*/ 53 w 54"/>
                <a:gd name="T115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" h="26">
                  <a:moveTo>
                    <a:pt x="53" y="10"/>
                  </a:moveTo>
                  <a:cubicBezTo>
                    <a:pt x="53" y="10"/>
                    <a:pt x="49" y="9"/>
                    <a:pt x="49" y="9"/>
                  </a:cubicBezTo>
                  <a:cubicBezTo>
                    <a:pt x="49" y="9"/>
                    <a:pt x="50" y="8"/>
                    <a:pt x="50" y="8"/>
                  </a:cubicBezTo>
                  <a:cubicBezTo>
                    <a:pt x="49" y="8"/>
                    <a:pt x="47" y="8"/>
                    <a:pt x="48" y="7"/>
                  </a:cubicBezTo>
                  <a:cubicBezTo>
                    <a:pt x="48" y="7"/>
                    <a:pt x="49" y="6"/>
                    <a:pt x="49" y="6"/>
                  </a:cubicBezTo>
                  <a:cubicBezTo>
                    <a:pt x="48" y="5"/>
                    <a:pt x="46" y="5"/>
                    <a:pt x="46" y="5"/>
                  </a:cubicBezTo>
                  <a:cubicBezTo>
                    <a:pt x="46" y="4"/>
                    <a:pt x="48" y="3"/>
                    <a:pt x="48" y="3"/>
                  </a:cubicBezTo>
                  <a:cubicBezTo>
                    <a:pt x="48" y="3"/>
                    <a:pt x="44" y="4"/>
                    <a:pt x="43" y="3"/>
                  </a:cubicBezTo>
                  <a:cubicBezTo>
                    <a:pt x="42" y="2"/>
                    <a:pt x="41" y="1"/>
                    <a:pt x="39" y="1"/>
                  </a:cubicBezTo>
                  <a:cubicBezTo>
                    <a:pt x="38" y="1"/>
                    <a:pt x="40" y="3"/>
                    <a:pt x="39" y="4"/>
                  </a:cubicBezTo>
                  <a:cubicBezTo>
                    <a:pt x="38" y="5"/>
                    <a:pt x="37" y="4"/>
                    <a:pt x="36" y="5"/>
                  </a:cubicBezTo>
                  <a:cubicBezTo>
                    <a:pt x="35" y="6"/>
                    <a:pt x="34" y="5"/>
                    <a:pt x="32" y="5"/>
                  </a:cubicBezTo>
                  <a:cubicBezTo>
                    <a:pt x="30" y="4"/>
                    <a:pt x="33" y="8"/>
                    <a:pt x="32" y="9"/>
                  </a:cubicBezTo>
                  <a:cubicBezTo>
                    <a:pt x="32" y="9"/>
                    <a:pt x="28" y="2"/>
                    <a:pt x="26" y="5"/>
                  </a:cubicBezTo>
                  <a:cubicBezTo>
                    <a:pt x="25" y="5"/>
                    <a:pt x="26" y="7"/>
                    <a:pt x="25" y="8"/>
                  </a:cubicBezTo>
                  <a:cubicBezTo>
                    <a:pt x="25" y="9"/>
                    <a:pt x="22" y="5"/>
                    <a:pt x="21" y="5"/>
                  </a:cubicBezTo>
                  <a:cubicBezTo>
                    <a:pt x="20" y="5"/>
                    <a:pt x="23" y="9"/>
                    <a:pt x="21" y="9"/>
                  </a:cubicBezTo>
                  <a:cubicBezTo>
                    <a:pt x="20" y="9"/>
                    <a:pt x="20" y="9"/>
                    <a:pt x="19" y="9"/>
                  </a:cubicBezTo>
                  <a:cubicBezTo>
                    <a:pt x="18" y="9"/>
                    <a:pt x="17" y="11"/>
                    <a:pt x="17" y="12"/>
                  </a:cubicBezTo>
                  <a:cubicBezTo>
                    <a:pt x="17" y="11"/>
                    <a:pt x="14" y="9"/>
                    <a:pt x="14" y="8"/>
                  </a:cubicBezTo>
                  <a:cubicBezTo>
                    <a:pt x="14" y="8"/>
                    <a:pt x="16" y="8"/>
                    <a:pt x="16" y="8"/>
                  </a:cubicBezTo>
                  <a:cubicBezTo>
                    <a:pt x="16" y="7"/>
                    <a:pt x="14" y="5"/>
                    <a:pt x="14" y="5"/>
                  </a:cubicBezTo>
                  <a:cubicBezTo>
                    <a:pt x="13" y="5"/>
                    <a:pt x="8" y="0"/>
                    <a:pt x="7" y="2"/>
                  </a:cubicBezTo>
                  <a:cubicBezTo>
                    <a:pt x="7" y="3"/>
                    <a:pt x="10" y="3"/>
                    <a:pt x="9" y="4"/>
                  </a:cubicBezTo>
                  <a:cubicBezTo>
                    <a:pt x="9" y="4"/>
                    <a:pt x="9" y="4"/>
                    <a:pt x="8" y="4"/>
                  </a:cubicBezTo>
                  <a:cubicBezTo>
                    <a:pt x="10" y="3"/>
                    <a:pt x="11" y="7"/>
                    <a:pt x="10" y="8"/>
                  </a:cubicBezTo>
                  <a:cubicBezTo>
                    <a:pt x="10" y="8"/>
                    <a:pt x="2" y="1"/>
                    <a:pt x="5" y="6"/>
                  </a:cubicBezTo>
                  <a:cubicBezTo>
                    <a:pt x="5" y="6"/>
                    <a:pt x="3" y="6"/>
                    <a:pt x="3" y="6"/>
                  </a:cubicBezTo>
                  <a:cubicBezTo>
                    <a:pt x="3" y="7"/>
                    <a:pt x="5" y="7"/>
                    <a:pt x="5" y="7"/>
                  </a:cubicBezTo>
                  <a:cubicBezTo>
                    <a:pt x="5" y="6"/>
                    <a:pt x="5" y="8"/>
                    <a:pt x="5" y="8"/>
                  </a:cubicBezTo>
                  <a:cubicBezTo>
                    <a:pt x="5" y="8"/>
                    <a:pt x="3" y="7"/>
                    <a:pt x="2" y="7"/>
                  </a:cubicBezTo>
                  <a:cubicBezTo>
                    <a:pt x="3" y="7"/>
                    <a:pt x="0" y="10"/>
                    <a:pt x="1" y="9"/>
                  </a:cubicBezTo>
                  <a:cubicBezTo>
                    <a:pt x="0" y="11"/>
                    <a:pt x="8" y="10"/>
                    <a:pt x="8" y="10"/>
                  </a:cubicBezTo>
                  <a:cubicBezTo>
                    <a:pt x="9" y="10"/>
                    <a:pt x="13" y="11"/>
                    <a:pt x="13" y="11"/>
                  </a:cubicBezTo>
                  <a:cubicBezTo>
                    <a:pt x="12" y="11"/>
                    <a:pt x="11" y="11"/>
                    <a:pt x="11" y="12"/>
                  </a:cubicBezTo>
                  <a:cubicBezTo>
                    <a:pt x="11" y="12"/>
                    <a:pt x="12" y="13"/>
                    <a:pt x="12" y="13"/>
                  </a:cubicBezTo>
                  <a:cubicBezTo>
                    <a:pt x="11" y="14"/>
                    <a:pt x="9" y="14"/>
                    <a:pt x="8" y="14"/>
                  </a:cubicBezTo>
                  <a:cubicBezTo>
                    <a:pt x="8" y="14"/>
                    <a:pt x="2" y="15"/>
                    <a:pt x="3" y="15"/>
                  </a:cubicBezTo>
                  <a:cubicBezTo>
                    <a:pt x="5" y="16"/>
                    <a:pt x="8" y="15"/>
                    <a:pt x="10" y="16"/>
                  </a:cubicBezTo>
                  <a:cubicBezTo>
                    <a:pt x="11" y="17"/>
                    <a:pt x="11" y="18"/>
                    <a:pt x="12" y="18"/>
                  </a:cubicBezTo>
                  <a:cubicBezTo>
                    <a:pt x="12" y="18"/>
                    <a:pt x="14" y="17"/>
                    <a:pt x="15" y="17"/>
                  </a:cubicBezTo>
                  <a:cubicBezTo>
                    <a:pt x="14" y="17"/>
                    <a:pt x="13" y="18"/>
                    <a:pt x="13" y="18"/>
                  </a:cubicBezTo>
                  <a:cubicBezTo>
                    <a:pt x="13" y="19"/>
                    <a:pt x="15" y="18"/>
                    <a:pt x="15" y="18"/>
                  </a:cubicBezTo>
                  <a:cubicBezTo>
                    <a:pt x="16" y="19"/>
                    <a:pt x="8" y="23"/>
                    <a:pt x="10" y="23"/>
                  </a:cubicBezTo>
                  <a:cubicBezTo>
                    <a:pt x="12" y="24"/>
                    <a:pt x="14" y="23"/>
                    <a:pt x="15" y="23"/>
                  </a:cubicBezTo>
                  <a:cubicBezTo>
                    <a:pt x="17" y="23"/>
                    <a:pt x="19" y="23"/>
                    <a:pt x="21" y="24"/>
                  </a:cubicBezTo>
                  <a:cubicBezTo>
                    <a:pt x="20" y="23"/>
                    <a:pt x="20" y="24"/>
                    <a:pt x="20" y="24"/>
                  </a:cubicBezTo>
                  <a:cubicBezTo>
                    <a:pt x="21" y="25"/>
                    <a:pt x="22" y="25"/>
                    <a:pt x="22" y="25"/>
                  </a:cubicBezTo>
                  <a:cubicBezTo>
                    <a:pt x="24" y="26"/>
                    <a:pt x="27" y="26"/>
                    <a:pt x="29" y="26"/>
                  </a:cubicBezTo>
                  <a:cubicBezTo>
                    <a:pt x="31" y="26"/>
                    <a:pt x="31" y="25"/>
                    <a:pt x="33" y="25"/>
                  </a:cubicBezTo>
                  <a:cubicBezTo>
                    <a:pt x="35" y="24"/>
                    <a:pt x="37" y="24"/>
                    <a:pt x="39" y="23"/>
                  </a:cubicBezTo>
                  <a:cubicBezTo>
                    <a:pt x="42" y="21"/>
                    <a:pt x="43" y="20"/>
                    <a:pt x="46" y="19"/>
                  </a:cubicBezTo>
                  <a:cubicBezTo>
                    <a:pt x="48" y="19"/>
                    <a:pt x="49" y="16"/>
                    <a:pt x="52" y="16"/>
                  </a:cubicBezTo>
                  <a:cubicBezTo>
                    <a:pt x="52" y="15"/>
                    <a:pt x="53" y="15"/>
                    <a:pt x="52" y="14"/>
                  </a:cubicBezTo>
                  <a:cubicBezTo>
                    <a:pt x="51" y="13"/>
                    <a:pt x="53" y="13"/>
                    <a:pt x="54" y="13"/>
                  </a:cubicBezTo>
                  <a:cubicBezTo>
                    <a:pt x="54" y="13"/>
                    <a:pt x="52" y="12"/>
                    <a:pt x="52" y="12"/>
                  </a:cubicBezTo>
                  <a:cubicBezTo>
                    <a:pt x="52" y="11"/>
                    <a:pt x="54" y="10"/>
                    <a:pt x="53" y="10"/>
                  </a:cubicBezTo>
                  <a:cubicBezTo>
                    <a:pt x="51" y="9"/>
                    <a:pt x="54" y="10"/>
                    <a:pt x="53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7" name="Freeform 406">
              <a:extLst>
                <a:ext uri="{FF2B5EF4-FFF2-40B4-BE49-F238E27FC236}">
                  <a16:creationId xmlns:a16="http://schemas.microsoft.com/office/drawing/2014/main" xmlns="" id="{599EC226-DAB5-466A-BAED-3B4C8F6F25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85545" y="4439516"/>
              <a:ext cx="840765" cy="579771"/>
            </a:xfrm>
            <a:custGeom>
              <a:avLst/>
              <a:gdLst>
                <a:gd name="T0" fmla="*/ 77 w 90"/>
                <a:gd name="T1" fmla="*/ 2 h 62"/>
                <a:gd name="T2" fmla="*/ 66 w 90"/>
                <a:gd name="T3" fmla="*/ 6 h 62"/>
                <a:gd name="T4" fmla="*/ 51 w 90"/>
                <a:gd name="T5" fmla="*/ 8 h 62"/>
                <a:gd name="T6" fmla="*/ 48 w 90"/>
                <a:gd name="T7" fmla="*/ 9 h 62"/>
                <a:gd name="T8" fmla="*/ 39 w 90"/>
                <a:gd name="T9" fmla="*/ 11 h 62"/>
                <a:gd name="T10" fmla="*/ 32 w 90"/>
                <a:gd name="T11" fmla="*/ 14 h 62"/>
                <a:gd name="T12" fmla="*/ 26 w 90"/>
                <a:gd name="T13" fmla="*/ 19 h 62"/>
                <a:gd name="T14" fmla="*/ 26 w 90"/>
                <a:gd name="T15" fmla="*/ 21 h 62"/>
                <a:gd name="T16" fmla="*/ 27 w 90"/>
                <a:gd name="T17" fmla="*/ 23 h 62"/>
                <a:gd name="T18" fmla="*/ 23 w 90"/>
                <a:gd name="T19" fmla="*/ 25 h 62"/>
                <a:gd name="T20" fmla="*/ 21 w 90"/>
                <a:gd name="T21" fmla="*/ 28 h 62"/>
                <a:gd name="T22" fmla="*/ 21 w 90"/>
                <a:gd name="T23" fmla="*/ 29 h 62"/>
                <a:gd name="T24" fmla="*/ 14 w 90"/>
                <a:gd name="T25" fmla="*/ 31 h 62"/>
                <a:gd name="T26" fmla="*/ 19 w 90"/>
                <a:gd name="T27" fmla="*/ 34 h 62"/>
                <a:gd name="T28" fmla="*/ 9 w 90"/>
                <a:gd name="T29" fmla="*/ 38 h 62"/>
                <a:gd name="T30" fmla="*/ 6 w 90"/>
                <a:gd name="T31" fmla="*/ 41 h 62"/>
                <a:gd name="T32" fmla="*/ 5 w 90"/>
                <a:gd name="T33" fmla="*/ 47 h 62"/>
                <a:gd name="T34" fmla="*/ 4 w 90"/>
                <a:gd name="T35" fmla="*/ 53 h 62"/>
                <a:gd name="T36" fmla="*/ 12 w 90"/>
                <a:gd name="T37" fmla="*/ 55 h 62"/>
                <a:gd name="T38" fmla="*/ 12 w 90"/>
                <a:gd name="T39" fmla="*/ 56 h 62"/>
                <a:gd name="T40" fmla="*/ 16 w 90"/>
                <a:gd name="T41" fmla="*/ 62 h 62"/>
                <a:gd name="T42" fmla="*/ 26 w 90"/>
                <a:gd name="T43" fmla="*/ 61 h 62"/>
                <a:gd name="T44" fmla="*/ 26 w 90"/>
                <a:gd name="T45" fmla="*/ 59 h 62"/>
                <a:gd name="T46" fmla="*/ 20 w 90"/>
                <a:gd name="T47" fmla="*/ 48 h 62"/>
                <a:gd name="T48" fmla="*/ 20 w 90"/>
                <a:gd name="T49" fmla="*/ 42 h 62"/>
                <a:gd name="T50" fmla="*/ 22 w 90"/>
                <a:gd name="T51" fmla="*/ 40 h 62"/>
                <a:gd name="T52" fmla="*/ 21 w 90"/>
                <a:gd name="T53" fmla="*/ 36 h 62"/>
                <a:gd name="T54" fmla="*/ 27 w 90"/>
                <a:gd name="T55" fmla="*/ 34 h 62"/>
                <a:gd name="T56" fmla="*/ 27 w 90"/>
                <a:gd name="T57" fmla="*/ 32 h 62"/>
                <a:gd name="T58" fmla="*/ 32 w 90"/>
                <a:gd name="T59" fmla="*/ 31 h 62"/>
                <a:gd name="T60" fmla="*/ 35 w 90"/>
                <a:gd name="T61" fmla="*/ 29 h 62"/>
                <a:gd name="T62" fmla="*/ 35 w 90"/>
                <a:gd name="T63" fmla="*/ 26 h 62"/>
                <a:gd name="T64" fmla="*/ 42 w 90"/>
                <a:gd name="T65" fmla="*/ 24 h 62"/>
                <a:gd name="T66" fmla="*/ 45 w 90"/>
                <a:gd name="T67" fmla="*/ 22 h 62"/>
                <a:gd name="T68" fmla="*/ 58 w 90"/>
                <a:gd name="T69" fmla="*/ 15 h 62"/>
                <a:gd name="T70" fmla="*/ 81 w 90"/>
                <a:gd name="T71" fmla="*/ 8 h 62"/>
                <a:gd name="T72" fmla="*/ 84 w 90"/>
                <a:gd name="T73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0" h="62">
                  <a:moveTo>
                    <a:pt x="84" y="1"/>
                  </a:moveTo>
                  <a:cubicBezTo>
                    <a:pt x="81" y="1"/>
                    <a:pt x="80" y="0"/>
                    <a:pt x="77" y="2"/>
                  </a:cubicBezTo>
                  <a:cubicBezTo>
                    <a:pt x="76" y="2"/>
                    <a:pt x="72" y="3"/>
                    <a:pt x="73" y="4"/>
                  </a:cubicBezTo>
                  <a:cubicBezTo>
                    <a:pt x="72" y="4"/>
                    <a:pt x="68" y="6"/>
                    <a:pt x="66" y="6"/>
                  </a:cubicBezTo>
                  <a:cubicBezTo>
                    <a:pt x="64" y="6"/>
                    <a:pt x="61" y="7"/>
                    <a:pt x="59" y="8"/>
                  </a:cubicBezTo>
                  <a:cubicBezTo>
                    <a:pt x="56" y="8"/>
                    <a:pt x="54" y="8"/>
                    <a:pt x="51" y="8"/>
                  </a:cubicBezTo>
                  <a:cubicBezTo>
                    <a:pt x="51" y="8"/>
                    <a:pt x="45" y="8"/>
                    <a:pt x="46" y="9"/>
                  </a:cubicBezTo>
                  <a:cubicBezTo>
                    <a:pt x="46" y="9"/>
                    <a:pt x="48" y="9"/>
                    <a:pt x="48" y="9"/>
                  </a:cubicBezTo>
                  <a:cubicBezTo>
                    <a:pt x="47" y="10"/>
                    <a:pt x="45" y="10"/>
                    <a:pt x="44" y="11"/>
                  </a:cubicBezTo>
                  <a:cubicBezTo>
                    <a:pt x="43" y="11"/>
                    <a:pt x="41" y="11"/>
                    <a:pt x="39" y="11"/>
                  </a:cubicBezTo>
                  <a:cubicBezTo>
                    <a:pt x="38" y="11"/>
                    <a:pt x="38" y="11"/>
                    <a:pt x="36" y="12"/>
                  </a:cubicBezTo>
                  <a:cubicBezTo>
                    <a:pt x="35" y="15"/>
                    <a:pt x="34" y="14"/>
                    <a:pt x="32" y="14"/>
                  </a:cubicBezTo>
                  <a:cubicBezTo>
                    <a:pt x="30" y="15"/>
                    <a:pt x="31" y="17"/>
                    <a:pt x="28" y="17"/>
                  </a:cubicBezTo>
                  <a:cubicBezTo>
                    <a:pt x="26" y="17"/>
                    <a:pt x="27" y="19"/>
                    <a:pt x="26" y="19"/>
                  </a:cubicBezTo>
                  <a:cubicBezTo>
                    <a:pt x="25" y="20"/>
                    <a:pt x="22" y="18"/>
                    <a:pt x="23" y="19"/>
                  </a:cubicBezTo>
                  <a:cubicBezTo>
                    <a:pt x="23" y="20"/>
                    <a:pt x="26" y="21"/>
                    <a:pt x="26" y="21"/>
                  </a:cubicBezTo>
                  <a:cubicBezTo>
                    <a:pt x="26" y="21"/>
                    <a:pt x="22" y="22"/>
                    <a:pt x="22" y="22"/>
                  </a:cubicBezTo>
                  <a:cubicBezTo>
                    <a:pt x="22" y="23"/>
                    <a:pt x="27" y="23"/>
                    <a:pt x="27" y="23"/>
                  </a:cubicBezTo>
                  <a:cubicBezTo>
                    <a:pt x="27" y="24"/>
                    <a:pt x="20" y="24"/>
                    <a:pt x="21" y="25"/>
                  </a:cubicBezTo>
                  <a:cubicBezTo>
                    <a:pt x="21" y="24"/>
                    <a:pt x="23" y="25"/>
                    <a:pt x="23" y="25"/>
                  </a:cubicBezTo>
                  <a:cubicBezTo>
                    <a:pt x="21" y="26"/>
                    <a:pt x="20" y="25"/>
                    <a:pt x="20" y="26"/>
                  </a:cubicBezTo>
                  <a:cubicBezTo>
                    <a:pt x="19" y="27"/>
                    <a:pt x="21" y="28"/>
                    <a:pt x="21" y="28"/>
                  </a:cubicBezTo>
                  <a:cubicBezTo>
                    <a:pt x="20" y="28"/>
                    <a:pt x="19" y="28"/>
                    <a:pt x="18" y="28"/>
                  </a:cubicBezTo>
                  <a:cubicBezTo>
                    <a:pt x="18" y="28"/>
                    <a:pt x="20" y="29"/>
                    <a:pt x="21" y="29"/>
                  </a:cubicBezTo>
                  <a:cubicBezTo>
                    <a:pt x="19" y="29"/>
                    <a:pt x="18" y="29"/>
                    <a:pt x="17" y="30"/>
                  </a:cubicBezTo>
                  <a:cubicBezTo>
                    <a:pt x="16" y="31"/>
                    <a:pt x="15" y="31"/>
                    <a:pt x="14" y="31"/>
                  </a:cubicBezTo>
                  <a:cubicBezTo>
                    <a:pt x="12" y="32"/>
                    <a:pt x="12" y="33"/>
                    <a:pt x="14" y="33"/>
                  </a:cubicBezTo>
                  <a:cubicBezTo>
                    <a:pt x="15" y="33"/>
                    <a:pt x="18" y="34"/>
                    <a:pt x="19" y="34"/>
                  </a:cubicBezTo>
                  <a:cubicBezTo>
                    <a:pt x="17" y="35"/>
                    <a:pt x="15" y="33"/>
                    <a:pt x="15" y="36"/>
                  </a:cubicBezTo>
                  <a:cubicBezTo>
                    <a:pt x="15" y="37"/>
                    <a:pt x="10" y="37"/>
                    <a:pt x="9" y="38"/>
                  </a:cubicBezTo>
                  <a:cubicBezTo>
                    <a:pt x="8" y="39"/>
                    <a:pt x="9" y="39"/>
                    <a:pt x="9" y="40"/>
                  </a:cubicBezTo>
                  <a:cubicBezTo>
                    <a:pt x="9" y="40"/>
                    <a:pt x="6" y="41"/>
                    <a:pt x="6" y="41"/>
                  </a:cubicBezTo>
                  <a:cubicBezTo>
                    <a:pt x="2" y="42"/>
                    <a:pt x="7" y="42"/>
                    <a:pt x="7" y="43"/>
                  </a:cubicBezTo>
                  <a:cubicBezTo>
                    <a:pt x="8" y="44"/>
                    <a:pt x="5" y="47"/>
                    <a:pt x="5" y="47"/>
                  </a:cubicBezTo>
                  <a:cubicBezTo>
                    <a:pt x="3" y="49"/>
                    <a:pt x="0" y="47"/>
                    <a:pt x="0" y="51"/>
                  </a:cubicBezTo>
                  <a:cubicBezTo>
                    <a:pt x="0" y="55"/>
                    <a:pt x="2" y="53"/>
                    <a:pt x="4" y="53"/>
                  </a:cubicBezTo>
                  <a:cubicBezTo>
                    <a:pt x="6" y="54"/>
                    <a:pt x="7" y="55"/>
                    <a:pt x="9" y="54"/>
                  </a:cubicBezTo>
                  <a:cubicBezTo>
                    <a:pt x="9" y="54"/>
                    <a:pt x="11" y="56"/>
                    <a:pt x="12" y="55"/>
                  </a:cubicBezTo>
                  <a:cubicBezTo>
                    <a:pt x="12" y="55"/>
                    <a:pt x="10" y="55"/>
                    <a:pt x="10" y="56"/>
                  </a:cubicBezTo>
                  <a:cubicBezTo>
                    <a:pt x="11" y="56"/>
                    <a:pt x="12" y="56"/>
                    <a:pt x="12" y="56"/>
                  </a:cubicBezTo>
                  <a:cubicBezTo>
                    <a:pt x="12" y="56"/>
                    <a:pt x="10" y="60"/>
                    <a:pt x="10" y="60"/>
                  </a:cubicBezTo>
                  <a:cubicBezTo>
                    <a:pt x="12" y="61"/>
                    <a:pt x="14" y="61"/>
                    <a:pt x="16" y="62"/>
                  </a:cubicBezTo>
                  <a:cubicBezTo>
                    <a:pt x="19" y="62"/>
                    <a:pt x="20" y="62"/>
                    <a:pt x="23" y="62"/>
                  </a:cubicBezTo>
                  <a:cubicBezTo>
                    <a:pt x="24" y="61"/>
                    <a:pt x="25" y="61"/>
                    <a:pt x="26" y="61"/>
                  </a:cubicBezTo>
                  <a:cubicBezTo>
                    <a:pt x="27" y="62"/>
                    <a:pt x="28" y="62"/>
                    <a:pt x="30" y="62"/>
                  </a:cubicBezTo>
                  <a:cubicBezTo>
                    <a:pt x="31" y="62"/>
                    <a:pt x="27" y="59"/>
                    <a:pt x="26" y="59"/>
                  </a:cubicBezTo>
                  <a:cubicBezTo>
                    <a:pt x="24" y="57"/>
                    <a:pt x="23" y="55"/>
                    <a:pt x="22" y="53"/>
                  </a:cubicBezTo>
                  <a:cubicBezTo>
                    <a:pt x="20" y="51"/>
                    <a:pt x="21" y="50"/>
                    <a:pt x="20" y="48"/>
                  </a:cubicBezTo>
                  <a:cubicBezTo>
                    <a:pt x="19" y="45"/>
                    <a:pt x="18" y="45"/>
                    <a:pt x="20" y="43"/>
                  </a:cubicBezTo>
                  <a:cubicBezTo>
                    <a:pt x="21" y="43"/>
                    <a:pt x="20" y="43"/>
                    <a:pt x="20" y="42"/>
                  </a:cubicBezTo>
                  <a:cubicBezTo>
                    <a:pt x="21" y="41"/>
                    <a:pt x="24" y="42"/>
                    <a:pt x="24" y="41"/>
                  </a:cubicBezTo>
                  <a:cubicBezTo>
                    <a:pt x="24" y="41"/>
                    <a:pt x="22" y="40"/>
                    <a:pt x="22" y="40"/>
                  </a:cubicBezTo>
                  <a:cubicBezTo>
                    <a:pt x="23" y="39"/>
                    <a:pt x="26" y="40"/>
                    <a:pt x="26" y="39"/>
                  </a:cubicBezTo>
                  <a:cubicBezTo>
                    <a:pt x="26" y="38"/>
                    <a:pt x="21" y="37"/>
                    <a:pt x="21" y="36"/>
                  </a:cubicBezTo>
                  <a:cubicBezTo>
                    <a:pt x="21" y="36"/>
                    <a:pt x="29" y="37"/>
                    <a:pt x="29" y="37"/>
                  </a:cubicBezTo>
                  <a:cubicBezTo>
                    <a:pt x="29" y="36"/>
                    <a:pt x="27" y="35"/>
                    <a:pt x="27" y="34"/>
                  </a:cubicBezTo>
                  <a:cubicBezTo>
                    <a:pt x="27" y="33"/>
                    <a:pt x="30" y="35"/>
                    <a:pt x="31" y="34"/>
                  </a:cubicBezTo>
                  <a:cubicBezTo>
                    <a:pt x="31" y="33"/>
                    <a:pt x="27" y="31"/>
                    <a:pt x="27" y="32"/>
                  </a:cubicBezTo>
                  <a:cubicBezTo>
                    <a:pt x="27" y="31"/>
                    <a:pt x="31" y="33"/>
                    <a:pt x="32" y="32"/>
                  </a:cubicBezTo>
                  <a:cubicBezTo>
                    <a:pt x="32" y="32"/>
                    <a:pt x="33" y="31"/>
                    <a:pt x="32" y="31"/>
                  </a:cubicBezTo>
                  <a:cubicBezTo>
                    <a:pt x="32" y="31"/>
                    <a:pt x="30" y="29"/>
                    <a:pt x="30" y="29"/>
                  </a:cubicBezTo>
                  <a:cubicBezTo>
                    <a:pt x="32" y="29"/>
                    <a:pt x="33" y="30"/>
                    <a:pt x="35" y="29"/>
                  </a:cubicBezTo>
                  <a:cubicBezTo>
                    <a:pt x="35" y="28"/>
                    <a:pt x="37" y="27"/>
                    <a:pt x="37" y="27"/>
                  </a:cubicBezTo>
                  <a:cubicBezTo>
                    <a:pt x="37" y="26"/>
                    <a:pt x="35" y="26"/>
                    <a:pt x="35" y="26"/>
                  </a:cubicBezTo>
                  <a:cubicBezTo>
                    <a:pt x="36" y="26"/>
                    <a:pt x="39" y="26"/>
                    <a:pt x="39" y="24"/>
                  </a:cubicBezTo>
                  <a:cubicBezTo>
                    <a:pt x="39" y="22"/>
                    <a:pt x="41" y="25"/>
                    <a:pt x="42" y="24"/>
                  </a:cubicBezTo>
                  <a:cubicBezTo>
                    <a:pt x="42" y="24"/>
                    <a:pt x="41" y="23"/>
                    <a:pt x="41" y="23"/>
                  </a:cubicBezTo>
                  <a:cubicBezTo>
                    <a:pt x="42" y="22"/>
                    <a:pt x="45" y="23"/>
                    <a:pt x="45" y="22"/>
                  </a:cubicBezTo>
                  <a:cubicBezTo>
                    <a:pt x="46" y="21"/>
                    <a:pt x="45" y="20"/>
                    <a:pt x="44" y="20"/>
                  </a:cubicBezTo>
                  <a:cubicBezTo>
                    <a:pt x="49" y="18"/>
                    <a:pt x="53" y="16"/>
                    <a:pt x="58" y="15"/>
                  </a:cubicBezTo>
                  <a:cubicBezTo>
                    <a:pt x="61" y="14"/>
                    <a:pt x="65" y="13"/>
                    <a:pt x="68" y="12"/>
                  </a:cubicBezTo>
                  <a:cubicBezTo>
                    <a:pt x="73" y="11"/>
                    <a:pt x="77" y="10"/>
                    <a:pt x="81" y="8"/>
                  </a:cubicBezTo>
                  <a:cubicBezTo>
                    <a:pt x="83" y="8"/>
                    <a:pt x="86" y="6"/>
                    <a:pt x="88" y="4"/>
                  </a:cubicBezTo>
                  <a:cubicBezTo>
                    <a:pt x="90" y="2"/>
                    <a:pt x="86" y="1"/>
                    <a:pt x="84" y="1"/>
                  </a:cubicBezTo>
                  <a:cubicBezTo>
                    <a:pt x="82" y="1"/>
                    <a:pt x="86" y="1"/>
                    <a:pt x="8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8" name="Freeform 407">
              <a:extLst>
                <a:ext uri="{FF2B5EF4-FFF2-40B4-BE49-F238E27FC236}">
                  <a16:creationId xmlns:a16="http://schemas.microsoft.com/office/drawing/2014/main" xmlns="" id="{5DC47A85-8B2F-4995-86EC-98D3F03205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41600" y="4197415"/>
              <a:ext cx="299364" cy="149721"/>
            </a:xfrm>
            <a:custGeom>
              <a:avLst/>
              <a:gdLst>
                <a:gd name="T0" fmla="*/ 16 w 32"/>
                <a:gd name="T1" fmla="*/ 6 h 16"/>
                <a:gd name="T2" fmla="*/ 19 w 32"/>
                <a:gd name="T3" fmla="*/ 1 h 16"/>
                <a:gd name="T4" fmla="*/ 16 w 32"/>
                <a:gd name="T5" fmla="*/ 0 h 16"/>
                <a:gd name="T6" fmla="*/ 15 w 32"/>
                <a:gd name="T7" fmla="*/ 2 h 16"/>
                <a:gd name="T8" fmla="*/ 10 w 32"/>
                <a:gd name="T9" fmla="*/ 2 h 16"/>
                <a:gd name="T10" fmla="*/ 9 w 32"/>
                <a:gd name="T11" fmla="*/ 4 h 16"/>
                <a:gd name="T12" fmla="*/ 12 w 32"/>
                <a:gd name="T13" fmla="*/ 4 h 16"/>
                <a:gd name="T14" fmla="*/ 10 w 32"/>
                <a:gd name="T15" fmla="*/ 8 h 16"/>
                <a:gd name="T16" fmla="*/ 5 w 32"/>
                <a:gd name="T17" fmla="*/ 10 h 16"/>
                <a:gd name="T18" fmla="*/ 1 w 32"/>
                <a:gd name="T19" fmla="*/ 15 h 16"/>
                <a:gd name="T20" fmla="*/ 8 w 32"/>
                <a:gd name="T21" fmla="*/ 15 h 16"/>
                <a:gd name="T22" fmla="*/ 17 w 32"/>
                <a:gd name="T23" fmla="*/ 14 h 16"/>
                <a:gd name="T24" fmla="*/ 28 w 32"/>
                <a:gd name="T25" fmla="*/ 12 h 16"/>
                <a:gd name="T26" fmla="*/ 29 w 32"/>
                <a:gd name="T27" fmla="*/ 7 h 16"/>
                <a:gd name="T28" fmla="*/ 22 w 32"/>
                <a:gd name="T29" fmla="*/ 3 h 16"/>
                <a:gd name="T30" fmla="*/ 16 w 32"/>
                <a:gd name="T31" fmla="*/ 6 h 16"/>
                <a:gd name="T32" fmla="*/ 16 w 32"/>
                <a:gd name="T33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16">
                  <a:moveTo>
                    <a:pt x="16" y="6"/>
                  </a:moveTo>
                  <a:cubicBezTo>
                    <a:pt x="16" y="6"/>
                    <a:pt x="19" y="2"/>
                    <a:pt x="19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5" y="2"/>
                    <a:pt x="15" y="2"/>
                  </a:cubicBezTo>
                  <a:cubicBezTo>
                    <a:pt x="13" y="2"/>
                    <a:pt x="12" y="0"/>
                    <a:pt x="10" y="2"/>
                  </a:cubicBezTo>
                  <a:cubicBezTo>
                    <a:pt x="10" y="2"/>
                    <a:pt x="8" y="3"/>
                    <a:pt x="9" y="4"/>
                  </a:cubicBezTo>
                  <a:cubicBezTo>
                    <a:pt x="10" y="4"/>
                    <a:pt x="11" y="5"/>
                    <a:pt x="12" y="4"/>
                  </a:cubicBezTo>
                  <a:cubicBezTo>
                    <a:pt x="10" y="5"/>
                    <a:pt x="5" y="6"/>
                    <a:pt x="10" y="8"/>
                  </a:cubicBezTo>
                  <a:cubicBezTo>
                    <a:pt x="7" y="7"/>
                    <a:pt x="6" y="8"/>
                    <a:pt x="5" y="10"/>
                  </a:cubicBezTo>
                  <a:cubicBezTo>
                    <a:pt x="4" y="11"/>
                    <a:pt x="0" y="15"/>
                    <a:pt x="1" y="15"/>
                  </a:cubicBezTo>
                  <a:cubicBezTo>
                    <a:pt x="3" y="16"/>
                    <a:pt x="6" y="16"/>
                    <a:pt x="8" y="15"/>
                  </a:cubicBezTo>
                  <a:cubicBezTo>
                    <a:pt x="11" y="13"/>
                    <a:pt x="14" y="13"/>
                    <a:pt x="17" y="14"/>
                  </a:cubicBezTo>
                  <a:cubicBezTo>
                    <a:pt x="21" y="14"/>
                    <a:pt x="24" y="13"/>
                    <a:pt x="28" y="12"/>
                  </a:cubicBezTo>
                  <a:cubicBezTo>
                    <a:pt x="30" y="11"/>
                    <a:pt x="32" y="8"/>
                    <a:pt x="29" y="7"/>
                  </a:cubicBezTo>
                  <a:cubicBezTo>
                    <a:pt x="27" y="6"/>
                    <a:pt x="24" y="2"/>
                    <a:pt x="22" y="3"/>
                  </a:cubicBezTo>
                  <a:cubicBezTo>
                    <a:pt x="20" y="3"/>
                    <a:pt x="18" y="6"/>
                    <a:pt x="16" y="6"/>
                  </a:cubicBezTo>
                  <a:cubicBezTo>
                    <a:pt x="15" y="6"/>
                    <a:pt x="17" y="6"/>
                    <a:pt x="16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9" name="Freeform 408">
              <a:extLst>
                <a:ext uri="{FF2B5EF4-FFF2-40B4-BE49-F238E27FC236}">
                  <a16:creationId xmlns:a16="http://schemas.microsoft.com/office/drawing/2014/main" xmlns="" id="{ED979AA6-AFB8-4DCF-B0EF-BB2CFA5789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99561" y="4111405"/>
              <a:ext cx="280256" cy="149721"/>
            </a:xfrm>
            <a:custGeom>
              <a:avLst/>
              <a:gdLst>
                <a:gd name="T0" fmla="*/ 26 w 30"/>
                <a:gd name="T1" fmla="*/ 10 h 16"/>
                <a:gd name="T2" fmla="*/ 28 w 30"/>
                <a:gd name="T3" fmla="*/ 7 h 16"/>
                <a:gd name="T4" fmla="*/ 29 w 30"/>
                <a:gd name="T5" fmla="*/ 5 h 16"/>
                <a:gd name="T6" fmla="*/ 26 w 30"/>
                <a:gd name="T7" fmla="*/ 3 h 16"/>
                <a:gd name="T8" fmla="*/ 22 w 30"/>
                <a:gd name="T9" fmla="*/ 3 h 16"/>
                <a:gd name="T10" fmla="*/ 17 w 30"/>
                <a:gd name="T11" fmla="*/ 4 h 16"/>
                <a:gd name="T12" fmla="*/ 18 w 30"/>
                <a:gd name="T13" fmla="*/ 1 h 16"/>
                <a:gd name="T14" fmla="*/ 12 w 30"/>
                <a:gd name="T15" fmla="*/ 1 h 16"/>
                <a:gd name="T16" fmla="*/ 5 w 30"/>
                <a:gd name="T17" fmla="*/ 4 h 16"/>
                <a:gd name="T18" fmla="*/ 7 w 30"/>
                <a:gd name="T19" fmla="*/ 4 h 16"/>
                <a:gd name="T20" fmla="*/ 0 w 30"/>
                <a:gd name="T21" fmla="*/ 8 h 16"/>
                <a:gd name="T22" fmla="*/ 4 w 30"/>
                <a:gd name="T23" fmla="*/ 9 h 16"/>
                <a:gd name="T24" fmla="*/ 7 w 30"/>
                <a:gd name="T25" fmla="*/ 12 h 16"/>
                <a:gd name="T26" fmla="*/ 12 w 30"/>
                <a:gd name="T27" fmla="*/ 13 h 16"/>
                <a:gd name="T28" fmla="*/ 19 w 30"/>
                <a:gd name="T29" fmla="*/ 16 h 16"/>
                <a:gd name="T30" fmla="*/ 28 w 30"/>
                <a:gd name="T31" fmla="*/ 15 h 16"/>
                <a:gd name="T32" fmla="*/ 26 w 30"/>
                <a:gd name="T33" fmla="*/ 10 h 16"/>
                <a:gd name="T34" fmla="*/ 26 w 30"/>
                <a:gd name="T35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16">
                  <a:moveTo>
                    <a:pt x="26" y="10"/>
                  </a:moveTo>
                  <a:cubicBezTo>
                    <a:pt x="29" y="11"/>
                    <a:pt x="27" y="9"/>
                    <a:pt x="28" y="7"/>
                  </a:cubicBezTo>
                  <a:cubicBezTo>
                    <a:pt x="28" y="6"/>
                    <a:pt x="29" y="6"/>
                    <a:pt x="29" y="5"/>
                  </a:cubicBezTo>
                  <a:cubicBezTo>
                    <a:pt x="29" y="4"/>
                    <a:pt x="27" y="3"/>
                    <a:pt x="26" y="3"/>
                  </a:cubicBezTo>
                  <a:cubicBezTo>
                    <a:pt x="25" y="2"/>
                    <a:pt x="23" y="2"/>
                    <a:pt x="22" y="3"/>
                  </a:cubicBezTo>
                  <a:cubicBezTo>
                    <a:pt x="22" y="3"/>
                    <a:pt x="17" y="4"/>
                    <a:pt x="17" y="4"/>
                  </a:cubicBezTo>
                  <a:cubicBezTo>
                    <a:pt x="17" y="4"/>
                    <a:pt x="21" y="2"/>
                    <a:pt x="18" y="1"/>
                  </a:cubicBezTo>
                  <a:cubicBezTo>
                    <a:pt x="16" y="0"/>
                    <a:pt x="14" y="1"/>
                    <a:pt x="12" y="1"/>
                  </a:cubicBezTo>
                  <a:cubicBezTo>
                    <a:pt x="11" y="1"/>
                    <a:pt x="6" y="2"/>
                    <a:pt x="5" y="4"/>
                  </a:cubicBezTo>
                  <a:cubicBezTo>
                    <a:pt x="5" y="4"/>
                    <a:pt x="7" y="4"/>
                    <a:pt x="7" y="4"/>
                  </a:cubicBezTo>
                  <a:cubicBezTo>
                    <a:pt x="7" y="4"/>
                    <a:pt x="0" y="7"/>
                    <a:pt x="0" y="8"/>
                  </a:cubicBezTo>
                  <a:cubicBezTo>
                    <a:pt x="0" y="8"/>
                    <a:pt x="4" y="9"/>
                    <a:pt x="4" y="9"/>
                  </a:cubicBezTo>
                  <a:cubicBezTo>
                    <a:pt x="5" y="9"/>
                    <a:pt x="6" y="11"/>
                    <a:pt x="7" y="12"/>
                  </a:cubicBezTo>
                  <a:cubicBezTo>
                    <a:pt x="9" y="13"/>
                    <a:pt x="10" y="13"/>
                    <a:pt x="12" y="13"/>
                  </a:cubicBezTo>
                  <a:cubicBezTo>
                    <a:pt x="14" y="14"/>
                    <a:pt x="17" y="16"/>
                    <a:pt x="19" y="16"/>
                  </a:cubicBezTo>
                  <a:cubicBezTo>
                    <a:pt x="22" y="16"/>
                    <a:pt x="25" y="16"/>
                    <a:pt x="28" y="15"/>
                  </a:cubicBezTo>
                  <a:cubicBezTo>
                    <a:pt x="30" y="15"/>
                    <a:pt x="26" y="10"/>
                    <a:pt x="26" y="10"/>
                  </a:cubicBezTo>
                  <a:cubicBezTo>
                    <a:pt x="27" y="10"/>
                    <a:pt x="25" y="10"/>
                    <a:pt x="26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0" name="Freeform 409">
              <a:extLst>
                <a:ext uri="{FF2B5EF4-FFF2-40B4-BE49-F238E27FC236}">
                  <a16:creationId xmlns:a16="http://schemas.microsoft.com/office/drawing/2014/main" xmlns="" id="{5A724EDD-F3B6-4121-B9AC-7240BC8F93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16758" y="4120960"/>
              <a:ext cx="140127" cy="47785"/>
            </a:xfrm>
            <a:custGeom>
              <a:avLst/>
              <a:gdLst>
                <a:gd name="T0" fmla="*/ 9 w 15"/>
                <a:gd name="T1" fmla="*/ 1 h 5"/>
                <a:gd name="T2" fmla="*/ 4 w 15"/>
                <a:gd name="T3" fmla="*/ 1 h 5"/>
                <a:gd name="T4" fmla="*/ 0 w 15"/>
                <a:gd name="T5" fmla="*/ 1 h 5"/>
                <a:gd name="T6" fmla="*/ 1 w 15"/>
                <a:gd name="T7" fmla="*/ 3 h 5"/>
                <a:gd name="T8" fmla="*/ 6 w 15"/>
                <a:gd name="T9" fmla="*/ 5 h 5"/>
                <a:gd name="T10" fmla="*/ 9 w 15"/>
                <a:gd name="T11" fmla="*/ 1 h 5"/>
                <a:gd name="T12" fmla="*/ 9 w 15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5">
                  <a:moveTo>
                    <a:pt x="9" y="1"/>
                  </a:moveTo>
                  <a:cubicBezTo>
                    <a:pt x="8" y="1"/>
                    <a:pt x="6" y="1"/>
                    <a:pt x="4" y="1"/>
                  </a:cubicBezTo>
                  <a:cubicBezTo>
                    <a:pt x="3" y="1"/>
                    <a:pt x="1" y="0"/>
                    <a:pt x="0" y="1"/>
                  </a:cubicBezTo>
                  <a:cubicBezTo>
                    <a:pt x="0" y="1"/>
                    <a:pt x="0" y="3"/>
                    <a:pt x="1" y="3"/>
                  </a:cubicBezTo>
                  <a:cubicBezTo>
                    <a:pt x="3" y="4"/>
                    <a:pt x="4" y="5"/>
                    <a:pt x="6" y="5"/>
                  </a:cubicBezTo>
                  <a:cubicBezTo>
                    <a:pt x="8" y="5"/>
                    <a:pt x="15" y="2"/>
                    <a:pt x="9" y="1"/>
                  </a:cubicBezTo>
                  <a:cubicBezTo>
                    <a:pt x="8" y="1"/>
                    <a:pt x="10" y="2"/>
                    <a:pt x="9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1" name="Freeform 410">
              <a:extLst>
                <a:ext uri="{FF2B5EF4-FFF2-40B4-BE49-F238E27FC236}">
                  <a16:creationId xmlns:a16="http://schemas.microsoft.com/office/drawing/2014/main" xmlns="" id="{93D261A2-0FDD-424B-8C66-E476A25324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42235" y="3990355"/>
              <a:ext cx="235667" cy="149721"/>
            </a:xfrm>
            <a:custGeom>
              <a:avLst/>
              <a:gdLst>
                <a:gd name="T0" fmla="*/ 7 w 25"/>
                <a:gd name="T1" fmla="*/ 15 h 16"/>
                <a:gd name="T2" fmla="*/ 3 w 25"/>
                <a:gd name="T3" fmla="*/ 13 h 16"/>
                <a:gd name="T4" fmla="*/ 4 w 25"/>
                <a:gd name="T5" fmla="*/ 12 h 16"/>
                <a:gd name="T6" fmla="*/ 0 w 25"/>
                <a:gd name="T7" fmla="*/ 12 h 16"/>
                <a:gd name="T8" fmla="*/ 3 w 25"/>
                <a:gd name="T9" fmla="*/ 11 h 16"/>
                <a:gd name="T10" fmla="*/ 2 w 25"/>
                <a:gd name="T11" fmla="*/ 10 h 16"/>
                <a:gd name="T12" fmla="*/ 6 w 25"/>
                <a:gd name="T13" fmla="*/ 6 h 16"/>
                <a:gd name="T14" fmla="*/ 5 w 25"/>
                <a:gd name="T15" fmla="*/ 6 h 16"/>
                <a:gd name="T16" fmla="*/ 11 w 25"/>
                <a:gd name="T17" fmla="*/ 3 h 16"/>
                <a:gd name="T18" fmla="*/ 18 w 25"/>
                <a:gd name="T19" fmla="*/ 0 h 16"/>
                <a:gd name="T20" fmla="*/ 20 w 25"/>
                <a:gd name="T21" fmla="*/ 4 h 16"/>
                <a:gd name="T22" fmla="*/ 25 w 25"/>
                <a:gd name="T23" fmla="*/ 7 h 16"/>
                <a:gd name="T24" fmla="*/ 21 w 25"/>
                <a:gd name="T25" fmla="*/ 9 h 16"/>
                <a:gd name="T26" fmla="*/ 23 w 25"/>
                <a:gd name="T27" fmla="*/ 12 h 16"/>
                <a:gd name="T28" fmla="*/ 19 w 25"/>
                <a:gd name="T29" fmla="*/ 13 h 16"/>
                <a:gd name="T30" fmla="*/ 7 w 25"/>
                <a:gd name="T31" fmla="*/ 15 h 16"/>
                <a:gd name="T32" fmla="*/ 7 w 25"/>
                <a:gd name="T33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16">
                  <a:moveTo>
                    <a:pt x="7" y="15"/>
                  </a:moveTo>
                  <a:cubicBezTo>
                    <a:pt x="6" y="14"/>
                    <a:pt x="4" y="14"/>
                    <a:pt x="3" y="13"/>
                  </a:cubicBezTo>
                  <a:cubicBezTo>
                    <a:pt x="2" y="12"/>
                    <a:pt x="4" y="12"/>
                    <a:pt x="4" y="12"/>
                  </a:cubicBezTo>
                  <a:cubicBezTo>
                    <a:pt x="4" y="12"/>
                    <a:pt x="0" y="13"/>
                    <a:pt x="0" y="12"/>
                  </a:cubicBezTo>
                  <a:cubicBezTo>
                    <a:pt x="0" y="10"/>
                    <a:pt x="3" y="11"/>
                    <a:pt x="3" y="11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2" y="10"/>
                    <a:pt x="7" y="7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6" y="4"/>
                    <a:pt x="9" y="4"/>
                    <a:pt x="11" y="3"/>
                  </a:cubicBezTo>
                  <a:cubicBezTo>
                    <a:pt x="13" y="2"/>
                    <a:pt x="16" y="1"/>
                    <a:pt x="18" y="0"/>
                  </a:cubicBezTo>
                  <a:cubicBezTo>
                    <a:pt x="18" y="0"/>
                    <a:pt x="19" y="3"/>
                    <a:pt x="20" y="4"/>
                  </a:cubicBezTo>
                  <a:cubicBezTo>
                    <a:pt x="20" y="4"/>
                    <a:pt x="25" y="6"/>
                    <a:pt x="25" y="7"/>
                  </a:cubicBezTo>
                  <a:cubicBezTo>
                    <a:pt x="25" y="8"/>
                    <a:pt x="20" y="7"/>
                    <a:pt x="21" y="9"/>
                  </a:cubicBezTo>
                  <a:cubicBezTo>
                    <a:pt x="21" y="9"/>
                    <a:pt x="23" y="10"/>
                    <a:pt x="23" y="12"/>
                  </a:cubicBezTo>
                  <a:cubicBezTo>
                    <a:pt x="22" y="12"/>
                    <a:pt x="20" y="12"/>
                    <a:pt x="19" y="13"/>
                  </a:cubicBezTo>
                  <a:cubicBezTo>
                    <a:pt x="16" y="14"/>
                    <a:pt x="10" y="16"/>
                    <a:pt x="7" y="15"/>
                  </a:cubicBezTo>
                  <a:cubicBezTo>
                    <a:pt x="6" y="14"/>
                    <a:pt x="9" y="16"/>
                    <a:pt x="7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2" name="Freeform 411">
              <a:extLst>
                <a:ext uri="{FF2B5EF4-FFF2-40B4-BE49-F238E27FC236}">
                  <a16:creationId xmlns:a16="http://schemas.microsoft.com/office/drawing/2014/main" xmlns="" id="{2746A18A-F35A-44F1-AB6E-333733F15E8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26316" y="4579679"/>
              <a:ext cx="235667" cy="76452"/>
            </a:xfrm>
            <a:custGeom>
              <a:avLst/>
              <a:gdLst>
                <a:gd name="T0" fmla="*/ 5 w 25"/>
                <a:gd name="T1" fmla="*/ 3 h 8"/>
                <a:gd name="T2" fmla="*/ 3 w 25"/>
                <a:gd name="T3" fmla="*/ 1 h 8"/>
                <a:gd name="T4" fmla="*/ 1 w 25"/>
                <a:gd name="T5" fmla="*/ 2 h 8"/>
                <a:gd name="T6" fmla="*/ 2 w 25"/>
                <a:gd name="T7" fmla="*/ 4 h 8"/>
                <a:gd name="T8" fmla="*/ 5 w 25"/>
                <a:gd name="T9" fmla="*/ 6 h 8"/>
                <a:gd name="T10" fmla="*/ 16 w 25"/>
                <a:gd name="T11" fmla="*/ 8 h 8"/>
                <a:gd name="T12" fmla="*/ 24 w 25"/>
                <a:gd name="T13" fmla="*/ 5 h 8"/>
                <a:gd name="T14" fmla="*/ 23 w 25"/>
                <a:gd name="T15" fmla="*/ 6 h 8"/>
                <a:gd name="T16" fmla="*/ 20 w 25"/>
                <a:gd name="T17" fmla="*/ 4 h 8"/>
                <a:gd name="T18" fmla="*/ 15 w 25"/>
                <a:gd name="T19" fmla="*/ 4 h 8"/>
                <a:gd name="T20" fmla="*/ 10 w 25"/>
                <a:gd name="T21" fmla="*/ 2 h 8"/>
                <a:gd name="T22" fmla="*/ 5 w 2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8">
                  <a:moveTo>
                    <a:pt x="5" y="3"/>
                  </a:moveTo>
                  <a:cubicBezTo>
                    <a:pt x="4" y="3"/>
                    <a:pt x="4" y="1"/>
                    <a:pt x="3" y="1"/>
                  </a:cubicBezTo>
                  <a:cubicBezTo>
                    <a:pt x="3" y="0"/>
                    <a:pt x="1" y="2"/>
                    <a:pt x="1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3" y="4"/>
                    <a:pt x="4" y="6"/>
                    <a:pt x="5" y="6"/>
                  </a:cubicBezTo>
                  <a:cubicBezTo>
                    <a:pt x="9" y="7"/>
                    <a:pt x="12" y="8"/>
                    <a:pt x="16" y="8"/>
                  </a:cubicBezTo>
                  <a:cubicBezTo>
                    <a:pt x="17" y="8"/>
                    <a:pt x="25" y="7"/>
                    <a:pt x="24" y="5"/>
                  </a:cubicBezTo>
                  <a:cubicBezTo>
                    <a:pt x="23" y="5"/>
                    <a:pt x="23" y="6"/>
                    <a:pt x="23" y="6"/>
                  </a:cubicBezTo>
                  <a:cubicBezTo>
                    <a:pt x="22" y="6"/>
                    <a:pt x="21" y="5"/>
                    <a:pt x="20" y="4"/>
                  </a:cubicBezTo>
                  <a:cubicBezTo>
                    <a:pt x="19" y="4"/>
                    <a:pt x="17" y="3"/>
                    <a:pt x="15" y="4"/>
                  </a:cubicBezTo>
                  <a:cubicBezTo>
                    <a:pt x="14" y="4"/>
                    <a:pt x="12" y="2"/>
                    <a:pt x="10" y="2"/>
                  </a:cubicBezTo>
                  <a:cubicBezTo>
                    <a:pt x="8" y="2"/>
                    <a:pt x="7" y="3"/>
                    <a:pt x="5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3" name="Freeform 412">
              <a:extLst>
                <a:ext uri="{FF2B5EF4-FFF2-40B4-BE49-F238E27FC236}">
                  <a16:creationId xmlns:a16="http://schemas.microsoft.com/office/drawing/2014/main" xmlns="" id="{999E55DF-0487-4FAE-BCEF-4A59224851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26952" y="4729398"/>
              <a:ext cx="197453" cy="76452"/>
            </a:xfrm>
            <a:custGeom>
              <a:avLst/>
              <a:gdLst>
                <a:gd name="T0" fmla="*/ 2 w 21"/>
                <a:gd name="T1" fmla="*/ 6 h 8"/>
                <a:gd name="T2" fmla="*/ 8 w 21"/>
                <a:gd name="T3" fmla="*/ 6 h 8"/>
                <a:gd name="T4" fmla="*/ 14 w 21"/>
                <a:gd name="T5" fmla="*/ 8 h 8"/>
                <a:gd name="T6" fmla="*/ 19 w 21"/>
                <a:gd name="T7" fmla="*/ 7 h 8"/>
                <a:gd name="T8" fmla="*/ 17 w 21"/>
                <a:gd name="T9" fmla="*/ 4 h 8"/>
                <a:gd name="T10" fmla="*/ 7 w 21"/>
                <a:gd name="T11" fmla="*/ 2 h 8"/>
                <a:gd name="T12" fmla="*/ 4 w 21"/>
                <a:gd name="T13" fmla="*/ 5 h 8"/>
                <a:gd name="T14" fmla="*/ 2 w 21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8">
                  <a:moveTo>
                    <a:pt x="2" y="6"/>
                  </a:moveTo>
                  <a:cubicBezTo>
                    <a:pt x="5" y="6"/>
                    <a:pt x="6" y="6"/>
                    <a:pt x="8" y="6"/>
                  </a:cubicBezTo>
                  <a:cubicBezTo>
                    <a:pt x="10" y="7"/>
                    <a:pt x="12" y="7"/>
                    <a:pt x="14" y="8"/>
                  </a:cubicBezTo>
                  <a:cubicBezTo>
                    <a:pt x="16" y="8"/>
                    <a:pt x="18" y="8"/>
                    <a:pt x="19" y="7"/>
                  </a:cubicBezTo>
                  <a:cubicBezTo>
                    <a:pt x="21" y="6"/>
                    <a:pt x="18" y="5"/>
                    <a:pt x="17" y="4"/>
                  </a:cubicBezTo>
                  <a:cubicBezTo>
                    <a:pt x="14" y="2"/>
                    <a:pt x="11" y="0"/>
                    <a:pt x="7" y="2"/>
                  </a:cubicBezTo>
                  <a:cubicBezTo>
                    <a:pt x="5" y="3"/>
                    <a:pt x="5" y="4"/>
                    <a:pt x="4" y="5"/>
                  </a:cubicBezTo>
                  <a:cubicBezTo>
                    <a:pt x="3" y="5"/>
                    <a:pt x="0" y="6"/>
                    <a:pt x="2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4" name="Freeform 413">
              <a:extLst>
                <a:ext uri="{FF2B5EF4-FFF2-40B4-BE49-F238E27FC236}">
                  <a16:creationId xmlns:a16="http://schemas.microsoft.com/office/drawing/2014/main" xmlns="" id="{6630C961-D604-4ED4-9304-C9F53BF606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36507" y="4694361"/>
              <a:ext cx="76432" cy="44598"/>
            </a:xfrm>
            <a:custGeom>
              <a:avLst/>
              <a:gdLst>
                <a:gd name="T0" fmla="*/ 3 w 8"/>
                <a:gd name="T1" fmla="*/ 5 h 5"/>
                <a:gd name="T2" fmla="*/ 4 w 8"/>
                <a:gd name="T3" fmla="*/ 1 h 5"/>
                <a:gd name="T4" fmla="*/ 3 w 8"/>
                <a:gd name="T5" fmla="*/ 5 h 5"/>
                <a:gd name="T6" fmla="*/ 3 w 8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5">
                  <a:moveTo>
                    <a:pt x="3" y="5"/>
                  </a:moveTo>
                  <a:cubicBezTo>
                    <a:pt x="0" y="5"/>
                    <a:pt x="1" y="0"/>
                    <a:pt x="4" y="1"/>
                  </a:cubicBezTo>
                  <a:cubicBezTo>
                    <a:pt x="8" y="2"/>
                    <a:pt x="6" y="4"/>
                    <a:pt x="3" y="5"/>
                  </a:cubicBezTo>
                  <a:cubicBezTo>
                    <a:pt x="1" y="5"/>
                    <a:pt x="5" y="5"/>
                    <a:pt x="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5" name="Freeform 414">
              <a:extLst>
                <a:ext uri="{FF2B5EF4-FFF2-40B4-BE49-F238E27FC236}">
                  <a16:creationId xmlns:a16="http://schemas.microsoft.com/office/drawing/2014/main" xmlns="" id="{FC2F1939-8B4A-4F3A-B712-9CC8B5F7B5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32683" y="4560566"/>
              <a:ext cx="28662" cy="47785"/>
            </a:xfrm>
            <a:custGeom>
              <a:avLst/>
              <a:gdLst>
                <a:gd name="T0" fmla="*/ 1 w 3"/>
                <a:gd name="T1" fmla="*/ 3 h 5"/>
                <a:gd name="T2" fmla="*/ 3 w 3"/>
                <a:gd name="T3" fmla="*/ 1 h 5"/>
                <a:gd name="T4" fmla="*/ 1 w 3"/>
                <a:gd name="T5" fmla="*/ 5 h 5"/>
                <a:gd name="T6" fmla="*/ 1 w 3"/>
                <a:gd name="T7" fmla="*/ 3 h 5"/>
                <a:gd name="T8" fmla="*/ 1 w 3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3"/>
                  </a:moveTo>
                  <a:cubicBezTo>
                    <a:pt x="0" y="2"/>
                    <a:pt x="2" y="0"/>
                    <a:pt x="3" y="1"/>
                  </a:cubicBezTo>
                  <a:cubicBezTo>
                    <a:pt x="3" y="2"/>
                    <a:pt x="2" y="5"/>
                    <a:pt x="1" y="5"/>
                  </a:cubicBezTo>
                  <a:cubicBezTo>
                    <a:pt x="1" y="5"/>
                    <a:pt x="1" y="3"/>
                    <a:pt x="1" y="3"/>
                  </a:cubicBezTo>
                  <a:cubicBezTo>
                    <a:pt x="0" y="2"/>
                    <a:pt x="1" y="3"/>
                    <a:pt x="1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6" name="Freeform 415">
              <a:extLst>
                <a:ext uri="{FF2B5EF4-FFF2-40B4-BE49-F238E27FC236}">
                  <a16:creationId xmlns:a16="http://schemas.microsoft.com/office/drawing/2014/main" xmlns="" id="{B04E5F36-8AD1-4F86-98ED-5E809FC73E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32683" y="4700729"/>
              <a:ext cx="38217" cy="47785"/>
            </a:xfrm>
            <a:custGeom>
              <a:avLst/>
              <a:gdLst>
                <a:gd name="T0" fmla="*/ 4 w 4"/>
                <a:gd name="T1" fmla="*/ 4 h 5"/>
                <a:gd name="T2" fmla="*/ 0 w 4"/>
                <a:gd name="T3" fmla="*/ 1 h 5"/>
                <a:gd name="T4" fmla="*/ 4 w 4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cubicBezTo>
                    <a:pt x="4" y="3"/>
                    <a:pt x="1" y="0"/>
                    <a:pt x="0" y="1"/>
                  </a:cubicBezTo>
                  <a:cubicBezTo>
                    <a:pt x="0" y="1"/>
                    <a:pt x="3" y="5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7" name="Freeform 416">
              <a:extLst>
                <a:ext uri="{FF2B5EF4-FFF2-40B4-BE49-F238E27FC236}">
                  <a16:creationId xmlns:a16="http://schemas.microsoft.com/office/drawing/2014/main" xmlns="" id="{5E637E01-700D-45AA-91CE-043B265ABDC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96378" y="4525526"/>
              <a:ext cx="394905" cy="149721"/>
            </a:xfrm>
            <a:custGeom>
              <a:avLst/>
              <a:gdLst>
                <a:gd name="T0" fmla="*/ 34 w 42"/>
                <a:gd name="T1" fmla="*/ 4 h 16"/>
                <a:gd name="T2" fmla="*/ 29 w 42"/>
                <a:gd name="T3" fmla="*/ 3 h 16"/>
                <a:gd name="T4" fmla="*/ 23 w 42"/>
                <a:gd name="T5" fmla="*/ 0 h 16"/>
                <a:gd name="T6" fmla="*/ 22 w 42"/>
                <a:gd name="T7" fmla="*/ 2 h 16"/>
                <a:gd name="T8" fmla="*/ 20 w 42"/>
                <a:gd name="T9" fmla="*/ 6 h 16"/>
                <a:gd name="T10" fmla="*/ 11 w 42"/>
                <a:gd name="T11" fmla="*/ 1 h 16"/>
                <a:gd name="T12" fmla="*/ 4 w 42"/>
                <a:gd name="T13" fmla="*/ 3 h 16"/>
                <a:gd name="T14" fmla="*/ 2 w 42"/>
                <a:gd name="T15" fmla="*/ 6 h 16"/>
                <a:gd name="T16" fmla="*/ 1 w 42"/>
                <a:gd name="T17" fmla="*/ 10 h 16"/>
                <a:gd name="T18" fmla="*/ 9 w 42"/>
                <a:gd name="T19" fmla="*/ 14 h 16"/>
                <a:gd name="T20" fmla="*/ 13 w 42"/>
                <a:gd name="T21" fmla="*/ 15 h 16"/>
                <a:gd name="T22" fmla="*/ 15 w 42"/>
                <a:gd name="T23" fmla="*/ 13 h 16"/>
                <a:gd name="T24" fmla="*/ 16 w 42"/>
                <a:gd name="T25" fmla="*/ 14 h 16"/>
                <a:gd name="T26" fmla="*/ 18 w 42"/>
                <a:gd name="T27" fmla="*/ 14 h 16"/>
                <a:gd name="T28" fmla="*/ 25 w 42"/>
                <a:gd name="T29" fmla="*/ 12 h 16"/>
                <a:gd name="T30" fmla="*/ 28 w 42"/>
                <a:gd name="T31" fmla="*/ 14 h 16"/>
                <a:gd name="T32" fmla="*/ 34 w 42"/>
                <a:gd name="T33" fmla="*/ 13 h 16"/>
                <a:gd name="T34" fmla="*/ 33 w 42"/>
                <a:gd name="T35" fmla="*/ 12 h 16"/>
                <a:gd name="T36" fmla="*/ 37 w 42"/>
                <a:gd name="T37" fmla="*/ 12 h 16"/>
                <a:gd name="T38" fmla="*/ 39 w 42"/>
                <a:gd name="T39" fmla="*/ 11 h 16"/>
                <a:gd name="T40" fmla="*/ 40 w 42"/>
                <a:gd name="T41" fmla="*/ 9 h 16"/>
                <a:gd name="T42" fmla="*/ 39 w 42"/>
                <a:gd name="T43" fmla="*/ 9 h 16"/>
                <a:gd name="T44" fmla="*/ 42 w 42"/>
                <a:gd name="T45" fmla="*/ 6 h 16"/>
                <a:gd name="T46" fmla="*/ 34 w 42"/>
                <a:gd name="T47" fmla="*/ 4 h 16"/>
                <a:gd name="T48" fmla="*/ 34 w 42"/>
                <a:gd name="T4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2" h="16">
                  <a:moveTo>
                    <a:pt x="34" y="4"/>
                  </a:moveTo>
                  <a:cubicBezTo>
                    <a:pt x="32" y="3"/>
                    <a:pt x="31" y="4"/>
                    <a:pt x="29" y="3"/>
                  </a:cubicBezTo>
                  <a:cubicBezTo>
                    <a:pt x="29" y="3"/>
                    <a:pt x="24" y="0"/>
                    <a:pt x="23" y="0"/>
                  </a:cubicBezTo>
                  <a:cubicBezTo>
                    <a:pt x="23" y="0"/>
                    <a:pt x="24" y="1"/>
                    <a:pt x="22" y="2"/>
                  </a:cubicBezTo>
                  <a:cubicBezTo>
                    <a:pt x="20" y="2"/>
                    <a:pt x="22" y="5"/>
                    <a:pt x="20" y="6"/>
                  </a:cubicBezTo>
                  <a:cubicBezTo>
                    <a:pt x="19" y="6"/>
                    <a:pt x="12" y="1"/>
                    <a:pt x="11" y="1"/>
                  </a:cubicBezTo>
                  <a:cubicBezTo>
                    <a:pt x="9" y="0"/>
                    <a:pt x="4" y="1"/>
                    <a:pt x="4" y="3"/>
                  </a:cubicBezTo>
                  <a:cubicBezTo>
                    <a:pt x="4" y="5"/>
                    <a:pt x="0" y="4"/>
                    <a:pt x="2" y="6"/>
                  </a:cubicBezTo>
                  <a:cubicBezTo>
                    <a:pt x="3" y="7"/>
                    <a:pt x="0" y="9"/>
                    <a:pt x="1" y="10"/>
                  </a:cubicBezTo>
                  <a:cubicBezTo>
                    <a:pt x="3" y="12"/>
                    <a:pt x="6" y="13"/>
                    <a:pt x="9" y="14"/>
                  </a:cubicBezTo>
                  <a:cubicBezTo>
                    <a:pt x="10" y="15"/>
                    <a:pt x="12" y="16"/>
                    <a:pt x="13" y="15"/>
                  </a:cubicBezTo>
                  <a:cubicBezTo>
                    <a:pt x="14" y="15"/>
                    <a:pt x="14" y="12"/>
                    <a:pt x="15" y="13"/>
                  </a:cubicBezTo>
                  <a:cubicBezTo>
                    <a:pt x="15" y="13"/>
                    <a:pt x="15" y="14"/>
                    <a:pt x="16" y="14"/>
                  </a:cubicBezTo>
                  <a:cubicBezTo>
                    <a:pt x="17" y="14"/>
                    <a:pt x="18" y="14"/>
                    <a:pt x="18" y="14"/>
                  </a:cubicBezTo>
                  <a:cubicBezTo>
                    <a:pt x="20" y="13"/>
                    <a:pt x="22" y="13"/>
                    <a:pt x="25" y="12"/>
                  </a:cubicBezTo>
                  <a:cubicBezTo>
                    <a:pt x="27" y="12"/>
                    <a:pt x="27" y="14"/>
                    <a:pt x="28" y="14"/>
                  </a:cubicBezTo>
                  <a:cubicBezTo>
                    <a:pt x="29" y="14"/>
                    <a:pt x="34" y="13"/>
                    <a:pt x="34" y="13"/>
                  </a:cubicBezTo>
                  <a:cubicBezTo>
                    <a:pt x="34" y="13"/>
                    <a:pt x="33" y="12"/>
                    <a:pt x="33" y="12"/>
                  </a:cubicBezTo>
                  <a:cubicBezTo>
                    <a:pt x="33" y="11"/>
                    <a:pt x="36" y="12"/>
                    <a:pt x="37" y="12"/>
                  </a:cubicBezTo>
                  <a:cubicBezTo>
                    <a:pt x="37" y="12"/>
                    <a:pt x="39" y="12"/>
                    <a:pt x="39" y="11"/>
                  </a:cubicBezTo>
                  <a:cubicBezTo>
                    <a:pt x="39" y="10"/>
                    <a:pt x="40" y="9"/>
                    <a:pt x="40" y="9"/>
                  </a:cubicBezTo>
                  <a:cubicBezTo>
                    <a:pt x="40" y="9"/>
                    <a:pt x="40" y="9"/>
                    <a:pt x="39" y="9"/>
                  </a:cubicBezTo>
                  <a:cubicBezTo>
                    <a:pt x="39" y="8"/>
                    <a:pt x="42" y="7"/>
                    <a:pt x="42" y="6"/>
                  </a:cubicBezTo>
                  <a:cubicBezTo>
                    <a:pt x="41" y="5"/>
                    <a:pt x="36" y="4"/>
                    <a:pt x="34" y="4"/>
                  </a:cubicBezTo>
                  <a:cubicBezTo>
                    <a:pt x="32" y="3"/>
                    <a:pt x="36" y="4"/>
                    <a:pt x="3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8" name="Freeform 417">
              <a:extLst>
                <a:ext uri="{FF2B5EF4-FFF2-40B4-BE49-F238E27FC236}">
                  <a16:creationId xmlns:a16="http://schemas.microsoft.com/office/drawing/2014/main" xmlns="" id="{D9FBF782-CA95-4BEE-8686-5D1540A875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22495" y="4570124"/>
              <a:ext cx="73248" cy="76452"/>
            </a:xfrm>
            <a:custGeom>
              <a:avLst/>
              <a:gdLst>
                <a:gd name="T0" fmla="*/ 7 w 8"/>
                <a:gd name="T1" fmla="*/ 6 h 8"/>
                <a:gd name="T2" fmla="*/ 4 w 8"/>
                <a:gd name="T3" fmla="*/ 0 h 8"/>
                <a:gd name="T4" fmla="*/ 6 w 8"/>
                <a:gd name="T5" fmla="*/ 2 h 8"/>
                <a:gd name="T6" fmla="*/ 7 w 8"/>
                <a:gd name="T7" fmla="*/ 6 h 8"/>
                <a:gd name="T8" fmla="*/ 7 w 8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7" y="6"/>
                  </a:moveTo>
                  <a:cubicBezTo>
                    <a:pt x="6" y="7"/>
                    <a:pt x="0" y="1"/>
                    <a:pt x="4" y="0"/>
                  </a:cubicBezTo>
                  <a:cubicBezTo>
                    <a:pt x="5" y="0"/>
                    <a:pt x="8" y="0"/>
                    <a:pt x="6" y="2"/>
                  </a:cubicBezTo>
                  <a:cubicBezTo>
                    <a:pt x="3" y="4"/>
                    <a:pt x="7" y="4"/>
                    <a:pt x="7" y="6"/>
                  </a:cubicBezTo>
                  <a:cubicBezTo>
                    <a:pt x="6" y="8"/>
                    <a:pt x="7" y="5"/>
                    <a:pt x="7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9" name="Freeform 418">
              <a:extLst>
                <a:ext uri="{FF2B5EF4-FFF2-40B4-BE49-F238E27FC236}">
                  <a16:creationId xmlns:a16="http://schemas.microsoft.com/office/drawing/2014/main" xmlns="" id="{D936B12C-C021-41FA-8714-16C946C495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45425" y="5076623"/>
              <a:ext cx="101909" cy="57338"/>
            </a:xfrm>
            <a:custGeom>
              <a:avLst/>
              <a:gdLst>
                <a:gd name="T0" fmla="*/ 3 w 11"/>
                <a:gd name="T1" fmla="*/ 4 h 6"/>
                <a:gd name="T2" fmla="*/ 1 w 11"/>
                <a:gd name="T3" fmla="*/ 1 h 6"/>
                <a:gd name="T4" fmla="*/ 6 w 11"/>
                <a:gd name="T5" fmla="*/ 1 h 6"/>
                <a:gd name="T6" fmla="*/ 3 w 11"/>
                <a:gd name="T7" fmla="*/ 4 h 6"/>
                <a:gd name="T8" fmla="*/ 3 w 11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3" y="4"/>
                  </a:moveTo>
                  <a:cubicBezTo>
                    <a:pt x="1" y="3"/>
                    <a:pt x="0" y="3"/>
                    <a:pt x="1" y="1"/>
                  </a:cubicBezTo>
                  <a:cubicBezTo>
                    <a:pt x="2" y="0"/>
                    <a:pt x="4" y="1"/>
                    <a:pt x="6" y="1"/>
                  </a:cubicBezTo>
                  <a:cubicBezTo>
                    <a:pt x="11" y="2"/>
                    <a:pt x="6" y="6"/>
                    <a:pt x="3" y="4"/>
                  </a:cubicBezTo>
                  <a:cubicBezTo>
                    <a:pt x="2" y="3"/>
                    <a:pt x="4" y="5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0" name="Freeform 419">
              <a:extLst>
                <a:ext uri="{FF2B5EF4-FFF2-40B4-BE49-F238E27FC236}">
                  <a16:creationId xmlns:a16="http://schemas.microsoft.com/office/drawing/2014/main" xmlns="" id="{C7150F68-D660-443A-8C64-B445749939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47970" y="5898496"/>
              <a:ext cx="57323" cy="47785"/>
            </a:xfrm>
            <a:custGeom>
              <a:avLst/>
              <a:gdLst>
                <a:gd name="T0" fmla="*/ 5 w 6"/>
                <a:gd name="T1" fmla="*/ 2 h 5"/>
                <a:gd name="T2" fmla="*/ 5 w 6"/>
                <a:gd name="T3" fmla="*/ 1 h 5"/>
                <a:gd name="T4" fmla="*/ 2 w 6"/>
                <a:gd name="T5" fmla="*/ 1 h 5"/>
                <a:gd name="T6" fmla="*/ 1 w 6"/>
                <a:gd name="T7" fmla="*/ 3 h 5"/>
                <a:gd name="T8" fmla="*/ 0 w 6"/>
                <a:gd name="T9" fmla="*/ 4 h 5"/>
                <a:gd name="T10" fmla="*/ 5 w 6"/>
                <a:gd name="T11" fmla="*/ 2 h 5"/>
                <a:gd name="T12" fmla="*/ 5 w 6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5" y="2"/>
                  </a:moveTo>
                  <a:cubicBezTo>
                    <a:pt x="6" y="2"/>
                    <a:pt x="5" y="1"/>
                    <a:pt x="5" y="1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1" y="1"/>
                    <a:pt x="0" y="2"/>
                    <a:pt x="1" y="3"/>
                  </a:cubicBezTo>
                  <a:cubicBezTo>
                    <a:pt x="1" y="3"/>
                    <a:pt x="0" y="5"/>
                    <a:pt x="0" y="4"/>
                  </a:cubicBezTo>
                  <a:cubicBezTo>
                    <a:pt x="0" y="4"/>
                    <a:pt x="5" y="2"/>
                    <a:pt x="5" y="2"/>
                  </a:cubicBezTo>
                  <a:cubicBezTo>
                    <a:pt x="6" y="2"/>
                    <a:pt x="3" y="3"/>
                    <a:pt x="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1" name="Freeform 420">
              <a:extLst>
                <a:ext uri="{FF2B5EF4-FFF2-40B4-BE49-F238E27FC236}">
                  <a16:creationId xmlns:a16="http://schemas.microsoft.com/office/drawing/2014/main" xmlns="" id="{1DCE8964-183F-47EF-AA88-C07361F2EA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05931" y="6172454"/>
              <a:ext cx="47770" cy="25484"/>
            </a:xfrm>
            <a:custGeom>
              <a:avLst/>
              <a:gdLst>
                <a:gd name="T0" fmla="*/ 3 w 5"/>
                <a:gd name="T1" fmla="*/ 3 h 3"/>
                <a:gd name="T2" fmla="*/ 3 w 5"/>
                <a:gd name="T3" fmla="*/ 0 h 3"/>
                <a:gd name="T4" fmla="*/ 3 w 5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cubicBezTo>
                    <a:pt x="1" y="3"/>
                    <a:pt x="0" y="1"/>
                    <a:pt x="3" y="0"/>
                  </a:cubicBezTo>
                  <a:cubicBezTo>
                    <a:pt x="5" y="0"/>
                    <a:pt x="4" y="3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2" name="Freeform 421">
              <a:extLst>
                <a:ext uri="{FF2B5EF4-FFF2-40B4-BE49-F238E27FC236}">
                  <a16:creationId xmlns:a16="http://schemas.microsoft.com/office/drawing/2014/main" xmlns="" id="{CDB7218C-11A1-4DB5-938A-5F039DC824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6696" y="6452780"/>
              <a:ext cx="47770" cy="44598"/>
            </a:xfrm>
            <a:custGeom>
              <a:avLst/>
              <a:gdLst>
                <a:gd name="T0" fmla="*/ 5 w 5"/>
                <a:gd name="T1" fmla="*/ 1 h 5"/>
                <a:gd name="T2" fmla="*/ 1 w 5"/>
                <a:gd name="T3" fmla="*/ 5 h 5"/>
                <a:gd name="T4" fmla="*/ 4 w 5"/>
                <a:gd name="T5" fmla="*/ 3 h 5"/>
                <a:gd name="T6" fmla="*/ 5 w 5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5" y="1"/>
                  </a:moveTo>
                  <a:cubicBezTo>
                    <a:pt x="5" y="1"/>
                    <a:pt x="0" y="5"/>
                    <a:pt x="1" y="5"/>
                  </a:cubicBezTo>
                  <a:cubicBezTo>
                    <a:pt x="2" y="5"/>
                    <a:pt x="4" y="3"/>
                    <a:pt x="4" y="3"/>
                  </a:cubicBezTo>
                  <a:cubicBezTo>
                    <a:pt x="5" y="2"/>
                    <a:pt x="5" y="0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3" name="Freeform 422">
              <a:extLst>
                <a:ext uri="{FF2B5EF4-FFF2-40B4-BE49-F238E27FC236}">
                  <a16:creationId xmlns:a16="http://schemas.microsoft.com/office/drawing/2014/main" xmlns="" id="{F2212A6F-77E6-4772-8FB4-ABBF8083F8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18035" y="6526047"/>
              <a:ext cx="19109" cy="9556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2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4" name="Freeform 423">
              <a:extLst>
                <a:ext uri="{FF2B5EF4-FFF2-40B4-BE49-F238E27FC236}">
                  <a16:creationId xmlns:a16="http://schemas.microsoft.com/office/drawing/2014/main" xmlns="" id="{F1AAEDE1-9700-4992-8801-61675612F3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7463" y="6675768"/>
              <a:ext cx="28662" cy="9556"/>
            </a:xfrm>
            <a:custGeom>
              <a:avLst/>
              <a:gdLst>
                <a:gd name="T0" fmla="*/ 2 w 3"/>
                <a:gd name="T1" fmla="*/ 0 h 1"/>
                <a:gd name="T2" fmla="*/ 1 w 3"/>
                <a:gd name="T3" fmla="*/ 1 h 1"/>
                <a:gd name="T4" fmla="*/ 2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2" y="0"/>
                    <a:pt x="0" y="1"/>
                    <a:pt x="1" y="1"/>
                  </a:cubicBezTo>
                  <a:cubicBezTo>
                    <a:pt x="1" y="1"/>
                    <a:pt x="3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5" name="Freeform 424">
              <a:extLst>
                <a:ext uri="{FF2B5EF4-FFF2-40B4-BE49-F238E27FC236}">
                  <a16:creationId xmlns:a16="http://schemas.microsoft.com/office/drawing/2014/main" xmlns="" id="{77343284-8468-4FCD-B3F3-02918445924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75996" y="6723551"/>
              <a:ext cx="66879" cy="38227"/>
            </a:xfrm>
            <a:custGeom>
              <a:avLst/>
              <a:gdLst>
                <a:gd name="T0" fmla="*/ 6 w 7"/>
                <a:gd name="T1" fmla="*/ 0 h 4"/>
                <a:gd name="T2" fmla="*/ 1 w 7"/>
                <a:gd name="T3" fmla="*/ 3 h 4"/>
                <a:gd name="T4" fmla="*/ 6 w 7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5" y="0"/>
                    <a:pt x="0" y="2"/>
                    <a:pt x="1" y="3"/>
                  </a:cubicBezTo>
                  <a:cubicBezTo>
                    <a:pt x="2" y="4"/>
                    <a:pt x="7" y="0"/>
                    <a:pt x="6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6" name="Freeform 425">
              <a:extLst>
                <a:ext uri="{FF2B5EF4-FFF2-40B4-BE49-F238E27FC236}">
                  <a16:creationId xmlns:a16="http://schemas.microsoft.com/office/drawing/2014/main" xmlns="" id="{51A066C0-958F-4831-AC36-1E26DD4F43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02748" y="6761778"/>
              <a:ext cx="54139" cy="35042"/>
            </a:xfrm>
            <a:custGeom>
              <a:avLst/>
              <a:gdLst>
                <a:gd name="T0" fmla="*/ 5 w 6"/>
                <a:gd name="T1" fmla="*/ 0 h 4"/>
                <a:gd name="T2" fmla="*/ 1 w 6"/>
                <a:gd name="T3" fmla="*/ 3 h 4"/>
                <a:gd name="T4" fmla="*/ 5 w 6"/>
                <a:gd name="T5" fmla="*/ 0 h 4"/>
                <a:gd name="T6" fmla="*/ 5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5" y="0"/>
                  </a:moveTo>
                  <a:cubicBezTo>
                    <a:pt x="5" y="0"/>
                    <a:pt x="0" y="2"/>
                    <a:pt x="1" y="3"/>
                  </a:cubicBezTo>
                  <a:cubicBezTo>
                    <a:pt x="2" y="4"/>
                    <a:pt x="5" y="0"/>
                    <a:pt x="5" y="0"/>
                  </a:cubicBezTo>
                  <a:cubicBezTo>
                    <a:pt x="5" y="0"/>
                    <a:pt x="6" y="0"/>
                    <a:pt x="5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7" name="Freeform 426">
              <a:extLst>
                <a:ext uri="{FF2B5EF4-FFF2-40B4-BE49-F238E27FC236}">
                  <a16:creationId xmlns:a16="http://schemas.microsoft.com/office/drawing/2014/main" xmlns="" id="{5FCA5F4B-128E-4C4F-B7E2-D4A757DC3F4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54978" y="6790447"/>
              <a:ext cx="47770" cy="44598"/>
            </a:xfrm>
            <a:custGeom>
              <a:avLst/>
              <a:gdLst>
                <a:gd name="T0" fmla="*/ 4 w 5"/>
                <a:gd name="T1" fmla="*/ 0 h 5"/>
                <a:gd name="T2" fmla="*/ 0 w 5"/>
                <a:gd name="T3" fmla="*/ 4 h 5"/>
                <a:gd name="T4" fmla="*/ 4 w 5"/>
                <a:gd name="T5" fmla="*/ 0 h 5"/>
                <a:gd name="T6" fmla="*/ 4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4" y="0"/>
                    <a:pt x="0" y="4"/>
                    <a:pt x="0" y="4"/>
                  </a:cubicBezTo>
                  <a:cubicBezTo>
                    <a:pt x="2" y="5"/>
                    <a:pt x="4" y="0"/>
                    <a:pt x="4" y="0"/>
                  </a:cubicBezTo>
                  <a:cubicBezTo>
                    <a:pt x="4" y="0"/>
                    <a:pt x="5" y="0"/>
                    <a:pt x="4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8" name="Freeform 427">
              <a:extLst>
                <a:ext uri="{FF2B5EF4-FFF2-40B4-BE49-F238E27FC236}">
                  <a16:creationId xmlns:a16="http://schemas.microsoft.com/office/drawing/2014/main" xmlns="" id="{86B18FF1-AD0F-4FF0-B334-1E2B4189F8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45422" y="6854158"/>
              <a:ext cx="9553" cy="9556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9" name="Freeform 428">
              <a:extLst>
                <a:ext uri="{FF2B5EF4-FFF2-40B4-BE49-F238E27FC236}">
                  <a16:creationId xmlns:a16="http://schemas.microsoft.com/office/drawing/2014/main" xmlns="" id="{D4F105CD-306C-44D7-A893-51D03D57D1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97652" y="6815931"/>
              <a:ext cx="47770" cy="38227"/>
            </a:xfrm>
            <a:custGeom>
              <a:avLst/>
              <a:gdLst>
                <a:gd name="T0" fmla="*/ 4 w 5"/>
                <a:gd name="T1" fmla="*/ 1 h 4"/>
                <a:gd name="T2" fmla="*/ 0 w 5"/>
                <a:gd name="T3" fmla="*/ 4 h 4"/>
                <a:gd name="T4" fmla="*/ 4 w 5"/>
                <a:gd name="T5" fmla="*/ 1 h 4"/>
                <a:gd name="T6" fmla="*/ 4 w 5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4" y="1"/>
                  </a:moveTo>
                  <a:cubicBezTo>
                    <a:pt x="2" y="2"/>
                    <a:pt x="0" y="3"/>
                    <a:pt x="0" y="4"/>
                  </a:cubicBezTo>
                  <a:cubicBezTo>
                    <a:pt x="0" y="4"/>
                    <a:pt x="4" y="1"/>
                    <a:pt x="4" y="1"/>
                  </a:cubicBezTo>
                  <a:cubicBezTo>
                    <a:pt x="3" y="1"/>
                    <a:pt x="5" y="0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0" name="Freeform 429">
              <a:extLst>
                <a:ext uri="{FF2B5EF4-FFF2-40B4-BE49-F238E27FC236}">
                  <a16:creationId xmlns:a16="http://schemas.microsoft.com/office/drawing/2014/main" xmlns="" id="{2D1115C1-81FC-4429-9C68-640B3D853A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53701" y="7163156"/>
              <a:ext cx="19109" cy="28669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3 h 3"/>
                <a:gd name="T4" fmla="*/ 1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3"/>
                    <a:pt x="1" y="3"/>
                  </a:cubicBezTo>
                  <a:cubicBezTo>
                    <a:pt x="2" y="3"/>
                    <a:pt x="2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grpSp>
          <p:nvGrpSpPr>
            <p:cNvPr id="31" name="Group 601">
              <a:extLst>
                <a:ext uri="{FF2B5EF4-FFF2-40B4-BE49-F238E27FC236}">
                  <a16:creationId xmlns:a16="http://schemas.microsoft.com/office/drawing/2014/main" xmlns="" id="{3A1D890B-8994-4FF8-9FDA-65841033AB51}"/>
                </a:ext>
              </a:extLst>
            </p:cNvPr>
            <p:cNvGrpSpPr/>
            <p:nvPr/>
          </p:nvGrpSpPr>
          <p:grpSpPr>
            <a:xfrm>
              <a:off x="17709756" y="6761778"/>
              <a:ext cx="697449" cy="662593"/>
              <a:chOff x="5961121" y="2686387"/>
              <a:chExt cx="288233" cy="273757"/>
            </a:xfrm>
            <a:grpFill/>
          </p:grpSpPr>
          <p:sp>
            <p:nvSpPr>
              <p:cNvPr id="396" name="Freeform 430">
                <a:extLst>
                  <a:ext uri="{FF2B5EF4-FFF2-40B4-BE49-F238E27FC236}">
                    <a16:creationId xmlns:a16="http://schemas.microsoft.com/office/drawing/2014/main" xmlns="" id="{1C6EC1CB-300F-4377-89B6-59610598F0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0902" y="2686387"/>
                <a:ext cx="118452" cy="100026"/>
              </a:xfrm>
              <a:custGeom>
                <a:avLst/>
                <a:gdLst>
                  <a:gd name="T0" fmla="*/ 28 w 31"/>
                  <a:gd name="T1" fmla="*/ 10 h 26"/>
                  <a:gd name="T2" fmla="*/ 29 w 31"/>
                  <a:gd name="T3" fmla="*/ 7 h 26"/>
                  <a:gd name="T4" fmla="*/ 27 w 31"/>
                  <a:gd name="T5" fmla="*/ 10 h 26"/>
                  <a:gd name="T6" fmla="*/ 20 w 31"/>
                  <a:gd name="T7" fmla="*/ 8 h 26"/>
                  <a:gd name="T8" fmla="*/ 11 w 31"/>
                  <a:gd name="T9" fmla="*/ 1 h 26"/>
                  <a:gd name="T10" fmla="*/ 11 w 31"/>
                  <a:gd name="T11" fmla="*/ 5 h 26"/>
                  <a:gd name="T12" fmla="*/ 9 w 31"/>
                  <a:gd name="T13" fmla="*/ 11 h 26"/>
                  <a:gd name="T14" fmla="*/ 7 w 31"/>
                  <a:gd name="T15" fmla="*/ 14 h 26"/>
                  <a:gd name="T16" fmla="*/ 4 w 31"/>
                  <a:gd name="T17" fmla="*/ 14 h 26"/>
                  <a:gd name="T18" fmla="*/ 5 w 31"/>
                  <a:gd name="T19" fmla="*/ 16 h 26"/>
                  <a:gd name="T20" fmla="*/ 1 w 31"/>
                  <a:gd name="T21" fmla="*/ 18 h 26"/>
                  <a:gd name="T22" fmla="*/ 2 w 31"/>
                  <a:gd name="T23" fmla="*/ 23 h 26"/>
                  <a:gd name="T24" fmla="*/ 4 w 31"/>
                  <a:gd name="T25" fmla="*/ 25 h 26"/>
                  <a:gd name="T26" fmla="*/ 6 w 31"/>
                  <a:gd name="T27" fmla="*/ 23 h 26"/>
                  <a:gd name="T28" fmla="*/ 7 w 31"/>
                  <a:gd name="T29" fmla="*/ 23 h 26"/>
                  <a:gd name="T30" fmla="*/ 4 w 31"/>
                  <a:gd name="T31" fmla="*/ 20 h 26"/>
                  <a:gd name="T32" fmla="*/ 7 w 31"/>
                  <a:gd name="T33" fmla="*/ 19 h 26"/>
                  <a:gd name="T34" fmla="*/ 12 w 31"/>
                  <a:gd name="T35" fmla="*/ 18 h 26"/>
                  <a:gd name="T36" fmla="*/ 17 w 31"/>
                  <a:gd name="T37" fmla="*/ 21 h 26"/>
                  <a:gd name="T38" fmla="*/ 21 w 31"/>
                  <a:gd name="T39" fmla="*/ 16 h 26"/>
                  <a:gd name="T40" fmla="*/ 31 w 31"/>
                  <a:gd name="T41" fmla="*/ 14 h 26"/>
                  <a:gd name="T42" fmla="*/ 29 w 31"/>
                  <a:gd name="T43" fmla="*/ 12 h 26"/>
                  <a:gd name="T44" fmla="*/ 28 w 31"/>
                  <a:gd name="T45" fmla="*/ 10 h 26"/>
                  <a:gd name="T46" fmla="*/ 28 w 31"/>
                  <a:gd name="T47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1" h="26">
                    <a:moveTo>
                      <a:pt x="28" y="10"/>
                    </a:moveTo>
                    <a:cubicBezTo>
                      <a:pt x="28" y="10"/>
                      <a:pt x="29" y="8"/>
                      <a:pt x="29" y="7"/>
                    </a:cubicBezTo>
                    <a:cubicBezTo>
                      <a:pt x="29" y="8"/>
                      <a:pt x="27" y="10"/>
                      <a:pt x="27" y="10"/>
                    </a:cubicBezTo>
                    <a:cubicBezTo>
                      <a:pt x="25" y="10"/>
                      <a:pt x="21" y="9"/>
                      <a:pt x="20" y="8"/>
                    </a:cubicBezTo>
                    <a:cubicBezTo>
                      <a:pt x="17" y="7"/>
                      <a:pt x="15" y="2"/>
                      <a:pt x="11" y="1"/>
                    </a:cubicBezTo>
                    <a:cubicBezTo>
                      <a:pt x="9" y="0"/>
                      <a:pt x="10" y="4"/>
                      <a:pt x="11" y="5"/>
                    </a:cubicBezTo>
                    <a:cubicBezTo>
                      <a:pt x="11" y="7"/>
                      <a:pt x="10" y="9"/>
                      <a:pt x="9" y="11"/>
                    </a:cubicBezTo>
                    <a:cubicBezTo>
                      <a:pt x="8" y="12"/>
                      <a:pt x="10" y="15"/>
                      <a:pt x="7" y="14"/>
                    </a:cubicBezTo>
                    <a:cubicBezTo>
                      <a:pt x="7" y="14"/>
                      <a:pt x="5" y="13"/>
                      <a:pt x="4" y="14"/>
                    </a:cubicBezTo>
                    <a:cubicBezTo>
                      <a:pt x="4" y="15"/>
                      <a:pt x="5" y="16"/>
                      <a:pt x="5" y="16"/>
                    </a:cubicBezTo>
                    <a:cubicBezTo>
                      <a:pt x="5" y="16"/>
                      <a:pt x="2" y="18"/>
                      <a:pt x="1" y="18"/>
                    </a:cubicBezTo>
                    <a:cubicBezTo>
                      <a:pt x="0" y="20"/>
                      <a:pt x="3" y="21"/>
                      <a:pt x="2" y="23"/>
                    </a:cubicBezTo>
                    <a:cubicBezTo>
                      <a:pt x="1" y="24"/>
                      <a:pt x="3" y="26"/>
                      <a:pt x="4" y="25"/>
                    </a:cubicBezTo>
                    <a:cubicBezTo>
                      <a:pt x="5" y="24"/>
                      <a:pt x="5" y="23"/>
                      <a:pt x="6" y="23"/>
                    </a:cubicBezTo>
                    <a:cubicBezTo>
                      <a:pt x="6" y="23"/>
                      <a:pt x="7" y="24"/>
                      <a:pt x="7" y="23"/>
                    </a:cubicBezTo>
                    <a:cubicBezTo>
                      <a:pt x="7" y="22"/>
                      <a:pt x="5" y="21"/>
                      <a:pt x="4" y="20"/>
                    </a:cubicBezTo>
                    <a:cubicBezTo>
                      <a:pt x="3" y="18"/>
                      <a:pt x="7" y="19"/>
                      <a:pt x="7" y="19"/>
                    </a:cubicBezTo>
                    <a:cubicBezTo>
                      <a:pt x="9" y="19"/>
                      <a:pt x="10" y="17"/>
                      <a:pt x="12" y="18"/>
                    </a:cubicBezTo>
                    <a:cubicBezTo>
                      <a:pt x="14" y="19"/>
                      <a:pt x="15" y="20"/>
                      <a:pt x="17" y="21"/>
                    </a:cubicBezTo>
                    <a:cubicBezTo>
                      <a:pt x="20" y="23"/>
                      <a:pt x="19" y="17"/>
                      <a:pt x="21" y="16"/>
                    </a:cubicBezTo>
                    <a:cubicBezTo>
                      <a:pt x="21" y="16"/>
                      <a:pt x="31" y="16"/>
                      <a:pt x="31" y="14"/>
                    </a:cubicBezTo>
                    <a:cubicBezTo>
                      <a:pt x="30" y="13"/>
                      <a:pt x="27" y="15"/>
                      <a:pt x="29" y="12"/>
                    </a:cubicBezTo>
                    <a:cubicBezTo>
                      <a:pt x="30" y="11"/>
                      <a:pt x="27" y="12"/>
                      <a:pt x="28" y="10"/>
                    </a:cubicBezTo>
                    <a:cubicBezTo>
                      <a:pt x="29" y="7"/>
                      <a:pt x="28" y="11"/>
                      <a:pt x="28" y="10"/>
                    </a:cubicBezTo>
                    <a:close/>
                  </a:path>
                </a:pathLst>
              </a:custGeom>
              <a:grpFill/>
              <a:ln w="4763" cap="flat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82843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dirty="0">
                  <a:latin typeface="Montserrat" charset="0"/>
                </a:endParaRPr>
              </a:p>
            </p:txBody>
          </p:sp>
          <p:sp>
            <p:nvSpPr>
              <p:cNvPr id="397" name="Freeform 431">
                <a:extLst>
                  <a:ext uri="{FF2B5EF4-FFF2-40B4-BE49-F238E27FC236}">
                    <a16:creationId xmlns:a16="http://schemas.microsoft.com/office/drawing/2014/main" xmlns="" id="{97D9B4EE-99F6-421B-9043-062551A12E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1121" y="2778517"/>
                <a:ext cx="215847" cy="181627"/>
              </a:xfrm>
              <a:custGeom>
                <a:avLst/>
                <a:gdLst>
                  <a:gd name="T0" fmla="*/ 52 w 56"/>
                  <a:gd name="T1" fmla="*/ 1 h 47"/>
                  <a:gd name="T2" fmla="*/ 51 w 56"/>
                  <a:gd name="T3" fmla="*/ 1 h 47"/>
                  <a:gd name="T4" fmla="*/ 52 w 56"/>
                  <a:gd name="T5" fmla="*/ 3 h 47"/>
                  <a:gd name="T6" fmla="*/ 49 w 56"/>
                  <a:gd name="T7" fmla="*/ 3 h 47"/>
                  <a:gd name="T8" fmla="*/ 47 w 56"/>
                  <a:gd name="T9" fmla="*/ 5 h 47"/>
                  <a:gd name="T10" fmla="*/ 45 w 56"/>
                  <a:gd name="T11" fmla="*/ 6 h 47"/>
                  <a:gd name="T12" fmla="*/ 46 w 56"/>
                  <a:gd name="T13" fmla="*/ 7 h 47"/>
                  <a:gd name="T14" fmla="*/ 46 w 56"/>
                  <a:gd name="T15" fmla="*/ 10 h 47"/>
                  <a:gd name="T16" fmla="*/ 46 w 56"/>
                  <a:gd name="T17" fmla="*/ 13 h 47"/>
                  <a:gd name="T18" fmla="*/ 41 w 56"/>
                  <a:gd name="T19" fmla="*/ 22 h 47"/>
                  <a:gd name="T20" fmla="*/ 36 w 56"/>
                  <a:gd name="T21" fmla="*/ 27 h 47"/>
                  <a:gd name="T22" fmla="*/ 31 w 56"/>
                  <a:gd name="T23" fmla="*/ 27 h 47"/>
                  <a:gd name="T24" fmla="*/ 32 w 56"/>
                  <a:gd name="T25" fmla="*/ 24 h 47"/>
                  <a:gd name="T26" fmla="*/ 30 w 56"/>
                  <a:gd name="T27" fmla="*/ 25 h 47"/>
                  <a:gd name="T28" fmla="*/ 29 w 56"/>
                  <a:gd name="T29" fmla="*/ 27 h 47"/>
                  <a:gd name="T30" fmla="*/ 25 w 56"/>
                  <a:gd name="T31" fmla="*/ 33 h 47"/>
                  <a:gd name="T32" fmla="*/ 25 w 56"/>
                  <a:gd name="T33" fmla="*/ 34 h 47"/>
                  <a:gd name="T34" fmla="*/ 23 w 56"/>
                  <a:gd name="T35" fmla="*/ 36 h 47"/>
                  <a:gd name="T36" fmla="*/ 21 w 56"/>
                  <a:gd name="T37" fmla="*/ 35 h 47"/>
                  <a:gd name="T38" fmla="*/ 17 w 56"/>
                  <a:gd name="T39" fmla="*/ 35 h 47"/>
                  <a:gd name="T40" fmla="*/ 9 w 56"/>
                  <a:gd name="T41" fmla="*/ 36 h 47"/>
                  <a:gd name="T42" fmla="*/ 2 w 56"/>
                  <a:gd name="T43" fmla="*/ 42 h 47"/>
                  <a:gd name="T44" fmla="*/ 1 w 56"/>
                  <a:gd name="T45" fmla="*/ 44 h 47"/>
                  <a:gd name="T46" fmla="*/ 3 w 56"/>
                  <a:gd name="T47" fmla="*/ 43 h 47"/>
                  <a:gd name="T48" fmla="*/ 5 w 56"/>
                  <a:gd name="T49" fmla="*/ 44 h 47"/>
                  <a:gd name="T50" fmla="*/ 22 w 56"/>
                  <a:gd name="T51" fmla="*/ 40 h 47"/>
                  <a:gd name="T52" fmla="*/ 21 w 56"/>
                  <a:gd name="T53" fmla="*/ 43 h 47"/>
                  <a:gd name="T54" fmla="*/ 24 w 56"/>
                  <a:gd name="T55" fmla="*/ 47 h 47"/>
                  <a:gd name="T56" fmla="*/ 27 w 56"/>
                  <a:gd name="T57" fmla="*/ 44 h 47"/>
                  <a:gd name="T58" fmla="*/ 30 w 56"/>
                  <a:gd name="T59" fmla="*/ 43 h 47"/>
                  <a:gd name="T60" fmla="*/ 31 w 56"/>
                  <a:gd name="T61" fmla="*/ 40 h 47"/>
                  <a:gd name="T62" fmla="*/ 38 w 56"/>
                  <a:gd name="T63" fmla="*/ 39 h 47"/>
                  <a:gd name="T64" fmla="*/ 41 w 56"/>
                  <a:gd name="T65" fmla="*/ 40 h 47"/>
                  <a:gd name="T66" fmla="*/ 43 w 56"/>
                  <a:gd name="T67" fmla="*/ 37 h 47"/>
                  <a:gd name="T68" fmla="*/ 45 w 56"/>
                  <a:gd name="T69" fmla="*/ 35 h 47"/>
                  <a:gd name="T70" fmla="*/ 46 w 56"/>
                  <a:gd name="T71" fmla="*/ 38 h 47"/>
                  <a:gd name="T72" fmla="*/ 48 w 56"/>
                  <a:gd name="T73" fmla="*/ 37 h 47"/>
                  <a:gd name="T74" fmla="*/ 49 w 56"/>
                  <a:gd name="T75" fmla="*/ 35 h 47"/>
                  <a:gd name="T76" fmla="*/ 49 w 56"/>
                  <a:gd name="T77" fmla="*/ 32 h 47"/>
                  <a:gd name="T78" fmla="*/ 51 w 56"/>
                  <a:gd name="T79" fmla="*/ 26 h 47"/>
                  <a:gd name="T80" fmla="*/ 51 w 56"/>
                  <a:gd name="T81" fmla="*/ 19 h 47"/>
                  <a:gd name="T82" fmla="*/ 53 w 56"/>
                  <a:gd name="T83" fmla="*/ 19 h 47"/>
                  <a:gd name="T84" fmla="*/ 55 w 56"/>
                  <a:gd name="T85" fmla="*/ 17 h 47"/>
                  <a:gd name="T86" fmla="*/ 55 w 56"/>
                  <a:gd name="T87" fmla="*/ 9 h 47"/>
                  <a:gd name="T88" fmla="*/ 52 w 56"/>
                  <a:gd name="T89" fmla="*/ 1 h 47"/>
                  <a:gd name="T90" fmla="*/ 52 w 56"/>
                  <a:gd name="T91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6" h="47">
                    <a:moveTo>
                      <a:pt x="52" y="1"/>
                    </a:moveTo>
                    <a:cubicBezTo>
                      <a:pt x="51" y="1"/>
                      <a:pt x="51" y="0"/>
                      <a:pt x="51" y="1"/>
                    </a:cubicBezTo>
                    <a:cubicBezTo>
                      <a:pt x="49" y="2"/>
                      <a:pt x="51" y="2"/>
                      <a:pt x="52" y="3"/>
                    </a:cubicBezTo>
                    <a:cubicBezTo>
                      <a:pt x="53" y="4"/>
                      <a:pt x="50" y="5"/>
                      <a:pt x="49" y="3"/>
                    </a:cubicBezTo>
                    <a:cubicBezTo>
                      <a:pt x="48" y="1"/>
                      <a:pt x="47" y="4"/>
                      <a:pt x="47" y="5"/>
                    </a:cubicBezTo>
                    <a:cubicBezTo>
                      <a:pt x="46" y="5"/>
                      <a:pt x="45" y="6"/>
                      <a:pt x="45" y="6"/>
                    </a:cubicBezTo>
                    <a:cubicBezTo>
                      <a:pt x="45" y="8"/>
                      <a:pt x="46" y="7"/>
                      <a:pt x="46" y="7"/>
                    </a:cubicBezTo>
                    <a:cubicBezTo>
                      <a:pt x="46" y="8"/>
                      <a:pt x="46" y="9"/>
                      <a:pt x="46" y="10"/>
                    </a:cubicBezTo>
                    <a:cubicBezTo>
                      <a:pt x="46" y="11"/>
                      <a:pt x="47" y="11"/>
                      <a:pt x="46" y="13"/>
                    </a:cubicBezTo>
                    <a:cubicBezTo>
                      <a:pt x="44" y="16"/>
                      <a:pt x="43" y="19"/>
                      <a:pt x="41" y="22"/>
                    </a:cubicBezTo>
                    <a:cubicBezTo>
                      <a:pt x="40" y="23"/>
                      <a:pt x="37" y="27"/>
                      <a:pt x="36" y="27"/>
                    </a:cubicBezTo>
                    <a:cubicBezTo>
                      <a:pt x="34" y="27"/>
                      <a:pt x="32" y="28"/>
                      <a:pt x="31" y="27"/>
                    </a:cubicBezTo>
                    <a:cubicBezTo>
                      <a:pt x="30" y="26"/>
                      <a:pt x="32" y="25"/>
                      <a:pt x="32" y="24"/>
                    </a:cubicBezTo>
                    <a:cubicBezTo>
                      <a:pt x="33" y="23"/>
                      <a:pt x="30" y="25"/>
                      <a:pt x="30" y="25"/>
                    </a:cubicBezTo>
                    <a:cubicBezTo>
                      <a:pt x="29" y="26"/>
                      <a:pt x="29" y="26"/>
                      <a:pt x="29" y="27"/>
                    </a:cubicBezTo>
                    <a:cubicBezTo>
                      <a:pt x="29" y="30"/>
                      <a:pt x="26" y="31"/>
                      <a:pt x="25" y="33"/>
                    </a:cubicBezTo>
                    <a:cubicBezTo>
                      <a:pt x="25" y="33"/>
                      <a:pt x="25" y="34"/>
                      <a:pt x="25" y="34"/>
                    </a:cubicBezTo>
                    <a:cubicBezTo>
                      <a:pt x="25" y="35"/>
                      <a:pt x="23" y="36"/>
                      <a:pt x="23" y="36"/>
                    </a:cubicBezTo>
                    <a:cubicBezTo>
                      <a:pt x="22" y="36"/>
                      <a:pt x="23" y="35"/>
                      <a:pt x="21" y="35"/>
                    </a:cubicBezTo>
                    <a:cubicBezTo>
                      <a:pt x="20" y="35"/>
                      <a:pt x="19" y="35"/>
                      <a:pt x="17" y="35"/>
                    </a:cubicBezTo>
                    <a:cubicBezTo>
                      <a:pt x="14" y="36"/>
                      <a:pt x="12" y="35"/>
                      <a:pt x="9" y="36"/>
                    </a:cubicBezTo>
                    <a:cubicBezTo>
                      <a:pt x="7" y="38"/>
                      <a:pt x="4" y="40"/>
                      <a:pt x="2" y="42"/>
                    </a:cubicBezTo>
                    <a:cubicBezTo>
                      <a:pt x="0" y="42"/>
                      <a:pt x="0" y="45"/>
                      <a:pt x="1" y="44"/>
                    </a:cubicBezTo>
                    <a:cubicBezTo>
                      <a:pt x="2" y="44"/>
                      <a:pt x="2" y="43"/>
                      <a:pt x="3" y="43"/>
                    </a:cubicBezTo>
                    <a:cubicBezTo>
                      <a:pt x="4" y="44"/>
                      <a:pt x="5" y="45"/>
                      <a:pt x="5" y="44"/>
                    </a:cubicBezTo>
                    <a:cubicBezTo>
                      <a:pt x="10" y="43"/>
                      <a:pt x="17" y="39"/>
                      <a:pt x="22" y="40"/>
                    </a:cubicBezTo>
                    <a:cubicBezTo>
                      <a:pt x="23" y="41"/>
                      <a:pt x="21" y="43"/>
                      <a:pt x="21" y="43"/>
                    </a:cubicBezTo>
                    <a:cubicBezTo>
                      <a:pt x="22" y="44"/>
                      <a:pt x="23" y="47"/>
                      <a:pt x="24" y="47"/>
                    </a:cubicBezTo>
                    <a:cubicBezTo>
                      <a:pt x="25" y="46"/>
                      <a:pt x="26" y="45"/>
                      <a:pt x="27" y="44"/>
                    </a:cubicBezTo>
                    <a:cubicBezTo>
                      <a:pt x="28" y="42"/>
                      <a:pt x="28" y="43"/>
                      <a:pt x="30" y="43"/>
                    </a:cubicBezTo>
                    <a:cubicBezTo>
                      <a:pt x="29" y="43"/>
                      <a:pt x="28" y="35"/>
                      <a:pt x="31" y="40"/>
                    </a:cubicBezTo>
                    <a:cubicBezTo>
                      <a:pt x="32" y="42"/>
                      <a:pt x="37" y="40"/>
                      <a:pt x="38" y="39"/>
                    </a:cubicBezTo>
                    <a:cubicBezTo>
                      <a:pt x="40" y="36"/>
                      <a:pt x="40" y="42"/>
                      <a:pt x="41" y="40"/>
                    </a:cubicBezTo>
                    <a:cubicBezTo>
                      <a:pt x="41" y="39"/>
                      <a:pt x="42" y="37"/>
                      <a:pt x="43" y="37"/>
                    </a:cubicBezTo>
                    <a:cubicBezTo>
                      <a:pt x="44" y="36"/>
                      <a:pt x="44" y="37"/>
                      <a:pt x="45" y="35"/>
                    </a:cubicBezTo>
                    <a:cubicBezTo>
                      <a:pt x="45" y="35"/>
                      <a:pt x="45" y="39"/>
                      <a:pt x="46" y="38"/>
                    </a:cubicBezTo>
                    <a:cubicBezTo>
                      <a:pt x="46" y="38"/>
                      <a:pt x="47" y="38"/>
                      <a:pt x="48" y="37"/>
                    </a:cubicBezTo>
                    <a:cubicBezTo>
                      <a:pt x="49" y="37"/>
                      <a:pt x="48" y="36"/>
                      <a:pt x="49" y="35"/>
                    </a:cubicBezTo>
                    <a:cubicBezTo>
                      <a:pt x="51" y="34"/>
                      <a:pt x="51" y="34"/>
                      <a:pt x="49" y="32"/>
                    </a:cubicBezTo>
                    <a:cubicBezTo>
                      <a:pt x="48" y="31"/>
                      <a:pt x="51" y="28"/>
                      <a:pt x="51" y="26"/>
                    </a:cubicBezTo>
                    <a:cubicBezTo>
                      <a:pt x="52" y="24"/>
                      <a:pt x="50" y="21"/>
                      <a:pt x="51" y="19"/>
                    </a:cubicBezTo>
                    <a:cubicBezTo>
                      <a:pt x="52" y="18"/>
                      <a:pt x="52" y="19"/>
                      <a:pt x="53" y="19"/>
                    </a:cubicBezTo>
                    <a:cubicBezTo>
                      <a:pt x="54" y="19"/>
                      <a:pt x="55" y="17"/>
                      <a:pt x="55" y="17"/>
                    </a:cubicBezTo>
                    <a:cubicBezTo>
                      <a:pt x="56" y="14"/>
                      <a:pt x="56" y="11"/>
                      <a:pt x="55" y="9"/>
                    </a:cubicBezTo>
                    <a:cubicBezTo>
                      <a:pt x="55" y="8"/>
                      <a:pt x="52" y="1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lose/>
                  </a:path>
                </a:pathLst>
              </a:custGeom>
              <a:grpFill/>
              <a:ln w="4763" cap="flat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182843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dirty="0">
                  <a:latin typeface="Montserrat" charset="0"/>
                </a:endParaRPr>
              </a:p>
            </p:txBody>
          </p:sp>
        </p:grpSp>
        <p:sp>
          <p:nvSpPr>
            <p:cNvPr id="32" name="Freeform 432">
              <a:extLst>
                <a:ext uri="{FF2B5EF4-FFF2-40B4-BE49-F238E27FC236}">
                  <a16:creationId xmlns:a16="http://schemas.microsoft.com/office/drawing/2014/main" xmlns="" id="{AC51CE1A-8236-4FA8-A856-E07F7142149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84911" y="7370216"/>
              <a:ext cx="19109" cy="25484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1 h 3"/>
                <a:gd name="T4" fmla="*/ 2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0"/>
                    <a:pt x="0" y="1"/>
                    <a:pt x="0" y="1"/>
                  </a:cubicBezTo>
                  <a:cubicBezTo>
                    <a:pt x="1" y="3"/>
                    <a:pt x="2" y="1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3" name="Freeform 433">
              <a:extLst>
                <a:ext uri="{FF2B5EF4-FFF2-40B4-BE49-F238E27FC236}">
                  <a16:creationId xmlns:a16="http://schemas.microsoft.com/office/drawing/2014/main" xmlns="" id="{41A7A453-8FC3-4018-96B4-1AEB81B717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73446" y="7370216"/>
              <a:ext cx="121018" cy="92380"/>
            </a:xfrm>
            <a:custGeom>
              <a:avLst/>
              <a:gdLst>
                <a:gd name="T0" fmla="*/ 11 w 13"/>
                <a:gd name="T1" fmla="*/ 2 h 10"/>
                <a:gd name="T2" fmla="*/ 7 w 13"/>
                <a:gd name="T3" fmla="*/ 2 h 10"/>
                <a:gd name="T4" fmla="*/ 5 w 13"/>
                <a:gd name="T5" fmla="*/ 3 h 10"/>
                <a:gd name="T6" fmla="*/ 3 w 13"/>
                <a:gd name="T7" fmla="*/ 4 h 10"/>
                <a:gd name="T8" fmla="*/ 0 w 13"/>
                <a:gd name="T9" fmla="*/ 6 h 10"/>
                <a:gd name="T10" fmla="*/ 3 w 13"/>
                <a:gd name="T11" fmla="*/ 9 h 10"/>
                <a:gd name="T12" fmla="*/ 6 w 13"/>
                <a:gd name="T13" fmla="*/ 6 h 10"/>
                <a:gd name="T14" fmla="*/ 10 w 13"/>
                <a:gd name="T15" fmla="*/ 6 h 10"/>
                <a:gd name="T16" fmla="*/ 11 w 13"/>
                <a:gd name="T17" fmla="*/ 2 h 10"/>
                <a:gd name="T18" fmla="*/ 11 w 13"/>
                <a:gd name="T1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0">
                  <a:moveTo>
                    <a:pt x="11" y="2"/>
                  </a:moveTo>
                  <a:cubicBezTo>
                    <a:pt x="9" y="2"/>
                    <a:pt x="9" y="0"/>
                    <a:pt x="7" y="2"/>
                  </a:cubicBezTo>
                  <a:cubicBezTo>
                    <a:pt x="6" y="2"/>
                    <a:pt x="5" y="4"/>
                    <a:pt x="5" y="3"/>
                  </a:cubicBezTo>
                  <a:cubicBezTo>
                    <a:pt x="4" y="2"/>
                    <a:pt x="3" y="4"/>
                    <a:pt x="3" y="4"/>
                  </a:cubicBezTo>
                  <a:cubicBezTo>
                    <a:pt x="2" y="6"/>
                    <a:pt x="1" y="5"/>
                    <a:pt x="0" y="6"/>
                  </a:cubicBezTo>
                  <a:cubicBezTo>
                    <a:pt x="0" y="5"/>
                    <a:pt x="2" y="9"/>
                    <a:pt x="3" y="9"/>
                  </a:cubicBezTo>
                  <a:cubicBezTo>
                    <a:pt x="3" y="10"/>
                    <a:pt x="5" y="6"/>
                    <a:pt x="6" y="6"/>
                  </a:cubicBezTo>
                  <a:cubicBezTo>
                    <a:pt x="7" y="6"/>
                    <a:pt x="9" y="7"/>
                    <a:pt x="10" y="6"/>
                  </a:cubicBezTo>
                  <a:cubicBezTo>
                    <a:pt x="11" y="6"/>
                    <a:pt x="13" y="3"/>
                    <a:pt x="11" y="2"/>
                  </a:cubicBezTo>
                  <a:cubicBezTo>
                    <a:pt x="10" y="2"/>
                    <a:pt x="11" y="2"/>
                    <a:pt x="1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4" name="Freeform 434">
              <a:extLst>
                <a:ext uri="{FF2B5EF4-FFF2-40B4-BE49-F238E27FC236}">
                  <a16:creationId xmlns:a16="http://schemas.microsoft.com/office/drawing/2014/main" xmlns="" id="{789AD06E-B4D9-4AE3-B829-1DE3CF3D06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52427" y="7405258"/>
              <a:ext cx="101909" cy="149721"/>
            </a:xfrm>
            <a:custGeom>
              <a:avLst/>
              <a:gdLst>
                <a:gd name="T0" fmla="*/ 7 w 11"/>
                <a:gd name="T1" fmla="*/ 0 h 16"/>
                <a:gd name="T2" fmla="*/ 2 w 11"/>
                <a:gd name="T3" fmla="*/ 2 h 16"/>
                <a:gd name="T4" fmla="*/ 0 w 11"/>
                <a:gd name="T5" fmla="*/ 6 h 16"/>
                <a:gd name="T6" fmla="*/ 2 w 11"/>
                <a:gd name="T7" fmla="*/ 6 h 16"/>
                <a:gd name="T8" fmla="*/ 3 w 11"/>
                <a:gd name="T9" fmla="*/ 4 h 16"/>
                <a:gd name="T10" fmla="*/ 4 w 11"/>
                <a:gd name="T11" fmla="*/ 5 h 16"/>
                <a:gd name="T12" fmla="*/ 3 w 11"/>
                <a:gd name="T13" fmla="*/ 10 h 16"/>
                <a:gd name="T14" fmla="*/ 3 w 11"/>
                <a:gd name="T15" fmla="*/ 11 h 16"/>
                <a:gd name="T16" fmla="*/ 3 w 11"/>
                <a:gd name="T17" fmla="*/ 13 h 16"/>
                <a:gd name="T18" fmla="*/ 5 w 11"/>
                <a:gd name="T19" fmla="*/ 12 h 16"/>
                <a:gd name="T20" fmla="*/ 6 w 11"/>
                <a:gd name="T21" fmla="*/ 15 h 16"/>
                <a:gd name="T22" fmla="*/ 8 w 11"/>
                <a:gd name="T23" fmla="*/ 12 h 16"/>
                <a:gd name="T24" fmla="*/ 11 w 11"/>
                <a:gd name="T25" fmla="*/ 7 h 16"/>
                <a:gd name="T26" fmla="*/ 10 w 11"/>
                <a:gd name="T27" fmla="*/ 2 h 16"/>
                <a:gd name="T28" fmla="*/ 7 w 11"/>
                <a:gd name="T2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" h="16">
                  <a:moveTo>
                    <a:pt x="7" y="0"/>
                  </a:moveTo>
                  <a:cubicBezTo>
                    <a:pt x="5" y="0"/>
                    <a:pt x="3" y="1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5"/>
                    <a:pt x="3" y="5"/>
                    <a:pt x="2" y="6"/>
                  </a:cubicBezTo>
                  <a:cubicBezTo>
                    <a:pt x="3" y="5"/>
                    <a:pt x="2" y="4"/>
                    <a:pt x="3" y="4"/>
                  </a:cubicBezTo>
                  <a:cubicBezTo>
                    <a:pt x="3" y="4"/>
                    <a:pt x="4" y="4"/>
                    <a:pt x="4" y="5"/>
                  </a:cubicBezTo>
                  <a:cubicBezTo>
                    <a:pt x="4" y="7"/>
                    <a:pt x="4" y="8"/>
                    <a:pt x="3" y="10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3" y="16"/>
                    <a:pt x="5" y="12"/>
                    <a:pt x="5" y="12"/>
                  </a:cubicBezTo>
                  <a:cubicBezTo>
                    <a:pt x="5" y="12"/>
                    <a:pt x="5" y="15"/>
                    <a:pt x="6" y="15"/>
                  </a:cubicBezTo>
                  <a:cubicBezTo>
                    <a:pt x="6" y="16"/>
                    <a:pt x="8" y="13"/>
                    <a:pt x="8" y="12"/>
                  </a:cubicBezTo>
                  <a:cubicBezTo>
                    <a:pt x="10" y="10"/>
                    <a:pt x="10" y="8"/>
                    <a:pt x="11" y="7"/>
                  </a:cubicBezTo>
                  <a:cubicBezTo>
                    <a:pt x="11" y="5"/>
                    <a:pt x="10" y="4"/>
                    <a:pt x="10" y="2"/>
                  </a:cubicBezTo>
                  <a:cubicBezTo>
                    <a:pt x="10" y="0"/>
                    <a:pt x="7" y="2"/>
                    <a:pt x="7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5" name="Freeform 435">
              <a:extLst>
                <a:ext uri="{FF2B5EF4-FFF2-40B4-BE49-F238E27FC236}">
                  <a16:creationId xmlns:a16="http://schemas.microsoft.com/office/drawing/2014/main" xmlns="" id="{33ECEEF1-BF3B-4536-B92E-D3461DC21F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50518" y="7771599"/>
              <a:ext cx="35033" cy="28669"/>
            </a:xfrm>
            <a:custGeom>
              <a:avLst/>
              <a:gdLst>
                <a:gd name="T0" fmla="*/ 4 w 4"/>
                <a:gd name="T1" fmla="*/ 0 h 3"/>
                <a:gd name="T2" fmla="*/ 1 w 4"/>
                <a:gd name="T3" fmla="*/ 3 h 3"/>
                <a:gd name="T4" fmla="*/ 4 w 4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3" y="0"/>
                    <a:pt x="0" y="1"/>
                    <a:pt x="1" y="3"/>
                  </a:cubicBezTo>
                  <a:cubicBezTo>
                    <a:pt x="1" y="3"/>
                    <a:pt x="4" y="0"/>
                    <a:pt x="4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6" name="Freeform 436">
              <a:extLst>
                <a:ext uri="{FF2B5EF4-FFF2-40B4-BE49-F238E27FC236}">
                  <a16:creationId xmlns:a16="http://schemas.microsoft.com/office/drawing/2014/main" xmlns="" id="{F7BFDD38-71B7-4B62-85CA-AA36F72B6D9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33319" y="7679216"/>
              <a:ext cx="19109" cy="15928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7" name="Freeform 437">
              <a:extLst>
                <a:ext uri="{FF2B5EF4-FFF2-40B4-BE49-F238E27FC236}">
                  <a16:creationId xmlns:a16="http://schemas.microsoft.com/office/drawing/2014/main" xmlns="" id="{9273D3DA-48AB-4C20-A8B9-5E35B06B30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81727" y="7873535"/>
              <a:ext cx="19109" cy="9556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8" name="Freeform 438">
              <a:extLst>
                <a:ext uri="{FF2B5EF4-FFF2-40B4-BE49-F238E27FC236}">
                  <a16:creationId xmlns:a16="http://schemas.microsoft.com/office/drawing/2014/main" xmlns="" id="{0EDB08B8-B568-42E9-B07F-2D75A4C1448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03386" y="7838493"/>
              <a:ext cx="111465" cy="156092"/>
            </a:xfrm>
            <a:custGeom>
              <a:avLst/>
              <a:gdLst>
                <a:gd name="T0" fmla="*/ 8 w 12"/>
                <a:gd name="T1" fmla="*/ 1 h 17"/>
                <a:gd name="T2" fmla="*/ 0 w 12"/>
                <a:gd name="T3" fmla="*/ 8 h 17"/>
                <a:gd name="T4" fmla="*/ 1 w 12"/>
                <a:gd name="T5" fmla="*/ 14 h 17"/>
                <a:gd name="T6" fmla="*/ 3 w 12"/>
                <a:gd name="T7" fmla="*/ 17 h 17"/>
                <a:gd name="T8" fmla="*/ 8 w 12"/>
                <a:gd name="T9" fmla="*/ 1 h 17"/>
                <a:gd name="T10" fmla="*/ 8 w 12"/>
                <a:gd name="T11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7">
                  <a:moveTo>
                    <a:pt x="8" y="1"/>
                  </a:moveTo>
                  <a:cubicBezTo>
                    <a:pt x="5" y="0"/>
                    <a:pt x="1" y="6"/>
                    <a:pt x="0" y="8"/>
                  </a:cubicBezTo>
                  <a:cubicBezTo>
                    <a:pt x="0" y="10"/>
                    <a:pt x="0" y="12"/>
                    <a:pt x="1" y="14"/>
                  </a:cubicBezTo>
                  <a:cubicBezTo>
                    <a:pt x="1" y="14"/>
                    <a:pt x="3" y="17"/>
                    <a:pt x="3" y="17"/>
                  </a:cubicBezTo>
                  <a:cubicBezTo>
                    <a:pt x="4" y="15"/>
                    <a:pt x="12" y="2"/>
                    <a:pt x="8" y="1"/>
                  </a:cubicBezTo>
                  <a:cubicBezTo>
                    <a:pt x="7" y="1"/>
                    <a:pt x="9" y="1"/>
                    <a:pt x="8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9" name="Freeform 439">
              <a:extLst>
                <a:ext uri="{FF2B5EF4-FFF2-40B4-BE49-F238E27FC236}">
                  <a16:creationId xmlns:a16="http://schemas.microsoft.com/office/drawing/2014/main" xmlns="" id="{B4567604-791B-4BD5-A62D-E1FFA24DB4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52429" y="8099708"/>
              <a:ext cx="130574" cy="92380"/>
            </a:xfrm>
            <a:custGeom>
              <a:avLst/>
              <a:gdLst>
                <a:gd name="T0" fmla="*/ 13 w 14"/>
                <a:gd name="T1" fmla="*/ 1 h 10"/>
                <a:gd name="T2" fmla="*/ 9 w 14"/>
                <a:gd name="T3" fmla="*/ 0 h 10"/>
                <a:gd name="T4" fmla="*/ 4 w 14"/>
                <a:gd name="T5" fmla="*/ 2 h 10"/>
                <a:gd name="T6" fmla="*/ 4 w 14"/>
                <a:gd name="T7" fmla="*/ 9 h 10"/>
                <a:gd name="T8" fmla="*/ 11 w 14"/>
                <a:gd name="T9" fmla="*/ 6 h 10"/>
                <a:gd name="T10" fmla="*/ 13 w 14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0">
                  <a:moveTo>
                    <a:pt x="13" y="1"/>
                  </a:moveTo>
                  <a:cubicBezTo>
                    <a:pt x="12" y="1"/>
                    <a:pt x="11" y="0"/>
                    <a:pt x="9" y="0"/>
                  </a:cubicBezTo>
                  <a:cubicBezTo>
                    <a:pt x="7" y="0"/>
                    <a:pt x="6" y="1"/>
                    <a:pt x="4" y="2"/>
                  </a:cubicBezTo>
                  <a:cubicBezTo>
                    <a:pt x="2" y="4"/>
                    <a:pt x="0" y="7"/>
                    <a:pt x="4" y="9"/>
                  </a:cubicBezTo>
                  <a:cubicBezTo>
                    <a:pt x="6" y="10"/>
                    <a:pt x="10" y="8"/>
                    <a:pt x="11" y="6"/>
                  </a:cubicBezTo>
                  <a:cubicBezTo>
                    <a:pt x="11" y="5"/>
                    <a:pt x="14" y="1"/>
                    <a:pt x="1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40" name="Freeform 440">
              <a:extLst>
                <a:ext uri="{FF2B5EF4-FFF2-40B4-BE49-F238E27FC236}">
                  <a16:creationId xmlns:a16="http://schemas.microsoft.com/office/drawing/2014/main" xmlns="" id="{8A68BD29-EA5C-43BF-8D42-F55860C6B5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84277" y="8163419"/>
              <a:ext cx="187897" cy="264400"/>
            </a:xfrm>
            <a:custGeom>
              <a:avLst/>
              <a:gdLst>
                <a:gd name="T0" fmla="*/ 12 w 20"/>
                <a:gd name="T1" fmla="*/ 2 h 28"/>
                <a:gd name="T2" fmla="*/ 9 w 20"/>
                <a:gd name="T3" fmla="*/ 2 h 28"/>
                <a:gd name="T4" fmla="*/ 4 w 20"/>
                <a:gd name="T5" fmla="*/ 3 h 28"/>
                <a:gd name="T6" fmla="*/ 3 w 20"/>
                <a:gd name="T7" fmla="*/ 11 h 28"/>
                <a:gd name="T8" fmla="*/ 3 w 20"/>
                <a:gd name="T9" fmla="*/ 13 h 28"/>
                <a:gd name="T10" fmla="*/ 0 w 20"/>
                <a:gd name="T11" fmla="*/ 13 h 28"/>
                <a:gd name="T12" fmla="*/ 3 w 20"/>
                <a:gd name="T13" fmla="*/ 22 h 28"/>
                <a:gd name="T14" fmla="*/ 5 w 20"/>
                <a:gd name="T15" fmla="*/ 20 h 28"/>
                <a:gd name="T16" fmla="*/ 7 w 20"/>
                <a:gd name="T17" fmla="*/ 22 h 28"/>
                <a:gd name="T18" fmla="*/ 4 w 20"/>
                <a:gd name="T19" fmla="*/ 23 h 28"/>
                <a:gd name="T20" fmla="*/ 8 w 20"/>
                <a:gd name="T21" fmla="*/ 26 h 28"/>
                <a:gd name="T22" fmla="*/ 11 w 20"/>
                <a:gd name="T23" fmla="*/ 25 h 28"/>
                <a:gd name="T24" fmla="*/ 15 w 20"/>
                <a:gd name="T25" fmla="*/ 28 h 28"/>
                <a:gd name="T26" fmla="*/ 14 w 20"/>
                <a:gd name="T27" fmla="*/ 25 h 28"/>
                <a:gd name="T28" fmla="*/ 17 w 20"/>
                <a:gd name="T29" fmla="*/ 24 h 28"/>
                <a:gd name="T30" fmla="*/ 10 w 20"/>
                <a:gd name="T31" fmla="*/ 22 h 28"/>
                <a:gd name="T32" fmla="*/ 9 w 20"/>
                <a:gd name="T33" fmla="*/ 16 h 28"/>
                <a:gd name="T34" fmla="*/ 12 w 20"/>
                <a:gd name="T35" fmla="*/ 12 h 28"/>
                <a:gd name="T36" fmla="*/ 13 w 20"/>
                <a:gd name="T37" fmla="*/ 7 h 28"/>
                <a:gd name="T38" fmla="*/ 12 w 20"/>
                <a:gd name="T39" fmla="*/ 2 h 28"/>
                <a:gd name="T40" fmla="*/ 12 w 20"/>
                <a:gd name="T41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" h="28">
                  <a:moveTo>
                    <a:pt x="12" y="2"/>
                  </a:moveTo>
                  <a:cubicBezTo>
                    <a:pt x="10" y="1"/>
                    <a:pt x="11" y="5"/>
                    <a:pt x="9" y="2"/>
                  </a:cubicBezTo>
                  <a:cubicBezTo>
                    <a:pt x="8" y="0"/>
                    <a:pt x="4" y="1"/>
                    <a:pt x="4" y="3"/>
                  </a:cubicBezTo>
                  <a:cubicBezTo>
                    <a:pt x="3" y="6"/>
                    <a:pt x="4" y="8"/>
                    <a:pt x="3" y="11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2" y="14"/>
                    <a:pt x="0" y="13"/>
                    <a:pt x="0" y="13"/>
                  </a:cubicBezTo>
                  <a:cubicBezTo>
                    <a:pt x="0" y="13"/>
                    <a:pt x="2" y="22"/>
                    <a:pt x="3" y="22"/>
                  </a:cubicBezTo>
                  <a:cubicBezTo>
                    <a:pt x="3" y="22"/>
                    <a:pt x="4" y="19"/>
                    <a:pt x="5" y="20"/>
                  </a:cubicBezTo>
                  <a:cubicBezTo>
                    <a:pt x="5" y="20"/>
                    <a:pt x="7" y="21"/>
                    <a:pt x="7" y="22"/>
                  </a:cubicBezTo>
                  <a:cubicBezTo>
                    <a:pt x="7" y="23"/>
                    <a:pt x="4" y="21"/>
                    <a:pt x="4" y="23"/>
                  </a:cubicBezTo>
                  <a:cubicBezTo>
                    <a:pt x="4" y="25"/>
                    <a:pt x="6" y="27"/>
                    <a:pt x="8" y="26"/>
                  </a:cubicBezTo>
                  <a:cubicBezTo>
                    <a:pt x="9" y="26"/>
                    <a:pt x="10" y="24"/>
                    <a:pt x="11" y="25"/>
                  </a:cubicBezTo>
                  <a:cubicBezTo>
                    <a:pt x="11" y="25"/>
                    <a:pt x="15" y="28"/>
                    <a:pt x="15" y="28"/>
                  </a:cubicBezTo>
                  <a:cubicBezTo>
                    <a:pt x="16" y="27"/>
                    <a:pt x="13" y="26"/>
                    <a:pt x="14" y="25"/>
                  </a:cubicBezTo>
                  <a:cubicBezTo>
                    <a:pt x="13" y="26"/>
                    <a:pt x="20" y="28"/>
                    <a:pt x="17" y="24"/>
                  </a:cubicBezTo>
                  <a:cubicBezTo>
                    <a:pt x="15" y="22"/>
                    <a:pt x="11" y="25"/>
                    <a:pt x="10" y="22"/>
                  </a:cubicBezTo>
                  <a:cubicBezTo>
                    <a:pt x="9" y="20"/>
                    <a:pt x="9" y="19"/>
                    <a:pt x="9" y="16"/>
                  </a:cubicBezTo>
                  <a:cubicBezTo>
                    <a:pt x="9" y="14"/>
                    <a:pt x="11" y="14"/>
                    <a:pt x="12" y="12"/>
                  </a:cubicBezTo>
                  <a:cubicBezTo>
                    <a:pt x="14" y="10"/>
                    <a:pt x="14" y="9"/>
                    <a:pt x="13" y="7"/>
                  </a:cubicBezTo>
                  <a:cubicBezTo>
                    <a:pt x="13" y="7"/>
                    <a:pt x="13" y="2"/>
                    <a:pt x="12" y="2"/>
                  </a:cubicBezTo>
                  <a:cubicBezTo>
                    <a:pt x="11" y="2"/>
                    <a:pt x="13" y="2"/>
                    <a:pt x="1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41" name="Freeform 441">
              <a:extLst>
                <a:ext uri="{FF2B5EF4-FFF2-40B4-BE49-F238E27FC236}">
                  <a16:creationId xmlns:a16="http://schemas.microsoft.com/office/drawing/2014/main" xmlns="" id="{FE296B47-B6FA-4FA1-9C38-C50B881A07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43512" y="8389592"/>
              <a:ext cx="57323" cy="73269"/>
            </a:xfrm>
            <a:custGeom>
              <a:avLst/>
              <a:gdLst>
                <a:gd name="T0" fmla="*/ 3 w 6"/>
                <a:gd name="T1" fmla="*/ 1 h 8"/>
                <a:gd name="T2" fmla="*/ 1 w 6"/>
                <a:gd name="T3" fmla="*/ 1 h 8"/>
                <a:gd name="T4" fmla="*/ 0 w 6"/>
                <a:gd name="T5" fmla="*/ 3 h 8"/>
                <a:gd name="T6" fmla="*/ 2 w 6"/>
                <a:gd name="T7" fmla="*/ 6 h 8"/>
                <a:gd name="T8" fmla="*/ 5 w 6"/>
                <a:gd name="T9" fmla="*/ 7 h 8"/>
                <a:gd name="T10" fmla="*/ 4 w 6"/>
                <a:gd name="T11" fmla="*/ 4 h 8"/>
                <a:gd name="T12" fmla="*/ 3 w 6"/>
                <a:gd name="T13" fmla="*/ 1 h 8"/>
                <a:gd name="T14" fmla="*/ 3 w 6"/>
                <a:gd name="T1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8">
                  <a:moveTo>
                    <a:pt x="3" y="1"/>
                  </a:moveTo>
                  <a:cubicBezTo>
                    <a:pt x="3" y="1"/>
                    <a:pt x="2" y="0"/>
                    <a:pt x="1" y="1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1" y="4"/>
                    <a:pt x="0" y="5"/>
                    <a:pt x="2" y="6"/>
                  </a:cubicBezTo>
                  <a:cubicBezTo>
                    <a:pt x="2" y="6"/>
                    <a:pt x="6" y="8"/>
                    <a:pt x="5" y="7"/>
                  </a:cubicBezTo>
                  <a:cubicBezTo>
                    <a:pt x="5" y="6"/>
                    <a:pt x="5" y="5"/>
                    <a:pt x="4" y="4"/>
                  </a:cubicBezTo>
                  <a:cubicBezTo>
                    <a:pt x="2" y="4"/>
                    <a:pt x="2" y="1"/>
                    <a:pt x="3" y="1"/>
                  </a:cubicBezTo>
                  <a:cubicBezTo>
                    <a:pt x="2" y="1"/>
                    <a:pt x="4" y="1"/>
                    <a:pt x="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42" name="Freeform 442">
              <a:extLst>
                <a:ext uri="{FF2B5EF4-FFF2-40B4-BE49-F238E27FC236}">
                  <a16:creationId xmlns:a16="http://schemas.microsoft.com/office/drawing/2014/main" xmlns="" id="{6B66CC17-C692-4CC9-AA53-F0B6303D4C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81727" y="8453303"/>
              <a:ext cx="92356" cy="124237"/>
            </a:xfrm>
            <a:custGeom>
              <a:avLst/>
              <a:gdLst>
                <a:gd name="T0" fmla="*/ 4 w 10"/>
                <a:gd name="T1" fmla="*/ 0 h 13"/>
                <a:gd name="T2" fmla="*/ 2 w 10"/>
                <a:gd name="T3" fmla="*/ 1 h 13"/>
                <a:gd name="T4" fmla="*/ 4 w 10"/>
                <a:gd name="T5" fmla="*/ 4 h 13"/>
                <a:gd name="T6" fmla="*/ 4 w 10"/>
                <a:gd name="T7" fmla="*/ 9 h 13"/>
                <a:gd name="T8" fmla="*/ 5 w 10"/>
                <a:gd name="T9" fmla="*/ 13 h 13"/>
                <a:gd name="T10" fmla="*/ 5 w 10"/>
                <a:gd name="T11" fmla="*/ 11 h 13"/>
                <a:gd name="T12" fmla="*/ 9 w 10"/>
                <a:gd name="T13" fmla="*/ 8 h 13"/>
                <a:gd name="T14" fmla="*/ 8 w 10"/>
                <a:gd name="T15" fmla="*/ 6 h 13"/>
                <a:gd name="T16" fmla="*/ 9 w 10"/>
                <a:gd name="T17" fmla="*/ 5 h 13"/>
                <a:gd name="T18" fmla="*/ 7 w 10"/>
                <a:gd name="T19" fmla="*/ 1 h 13"/>
                <a:gd name="T20" fmla="*/ 4 w 10"/>
                <a:gd name="T2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3">
                  <a:moveTo>
                    <a:pt x="4" y="0"/>
                  </a:moveTo>
                  <a:cubicBezTo>
                    <a:pt x="3" y="0"/>
                    <a:pt x="4" y="0"/>
                    <a:pt x="2" y="1"/>
                  </a:cubicBezTo>
                  <a:cubicBezTo>
                    <a:pt x="1" y="2"/>
                    <a:pt x="3" y="3"/>
                    <a:pt x="4" y="4"/>
                  </a:cubicBezTo>
                  <a:cubicBezTo>
                    <a:pt x="5" y="6"/>
                    <a:pt x="0" y="7"/>
                    <a:pt x="4" y="9"/>
                  </a:cubicBezTo>
                  <a:cubicBezTo>
                    <a:pt x="5" y="10"/>
                    <a:pt x="3" y="12"/>
                    <a:pt x="5" y="13"/>
                  </a:cubicBezTo>
                  <a:cubicBezTo>
                    <a:pt x="6" y="13"/>
                    <a:pt x="6" y="12"/>
                    <a:pt x="5" y="11"/>
                  </a:cubicBezTo>
                  <a:cubicBezTo>
                    <a:pt x="3" y="5"/>
                    <a:pt x="9" y="10"/>
                    <a:pt x="9" y="8"/>
                  </a:cubicBezTo>
                  <a:cubicBezTo>
                    <a:pt x="9" y="7"/>
                    <a:pt x="7" y="6"/>
                    <a:pt x="8" y="6"/>
                  </a:cubicBezTo>
                  <a:cubicBezTo>
                    <a:pt x="8" y="5"/>
                    <a:pt x="10" y="6"/>
                    <a:pt x="9" y="5"/>
                  </a:cubicBezTo>
                  <a:cubicBezTo>
                    <a:pt x="8" y="4"/>
                    <a:pt x="6" y="3"/>
                    <a:pt x="7" y="1"/>
                  </a:cubicBezTo>
                  <a:cubicBezTo>
                    <a:pt x="7" y="0"/>
                    <a:pt x="5" y="0"/>
                    <a:pt x="4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43" name="Freeform 443">
              <a:extLst>
                <a:ext uri="{FF2B5EF4-FFF2-40B4-BE49-F238E27FC236}">
                  <a16:creationId xmlns:a16="http://schemas.microsoft.com/office/drawing/2014/main" xmlns="" id="{001AA9D8-A60A-4ED8-9611-04F149A553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12936" y="8399150"/>
              <a:ext cx="57323" cy="73269"/>
            </a:xfrm>
            <a:custGeom>
              <a:avLst/>
              <a:gdLst>
                <a:gd name="T0" fmla="*/ 6 w 6"/>
                <a:gd name="T1" fmla="*/ 5 h 8"/>
                <a:gd name="T2" fmla="*/ 0 w 6"/>
                <a:gd name="T3" fmla="*/ 2 h 8"/>
                <a:gd name="T4" fmla="*/ 3 w 6"/>
                <a:gd name="T5" fmla="*/ 6 h 8"/>
                <a:gd name="T6" fmla="*/ 6 w 6"/>
                <a:gd name="T7" fmla="*/ 5 h 8"/>
                <a:gd name="T8" fmla="*/ 6 w 6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6" y="5"/>
                  </a:moveTo>
                  <a:cubicBezTo>
                    <a:pt x="5" y="4"/>
                    <a:pt x="3" y="0"/>
                    <a:pt x="0" y="2"/>
                  </a:cubicBezTo>
                  <a:cubicBezTo>
                    <a:pt x="0" y="2"/>
                    <a:pt x="3" y="5"/>
                    <a:pt x="3" y="6"/>
                  </a:cubicBezTo>
                  <a:cubicBezTo>
                    <a:pt x="3" y="8"/>
                    <a:pt x="6" y="8"/>
                    <a:pt x="6" y="5"/>
                  </a:cubicBezTo>
                  <a:cubicBezTo>
                    <a:pt x="6" y="5"/>
                    <a:pt x="6" y="6"/>
                    <a:pt x="6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44" name="Freeform 444">
              <a:extLst>
                <a:ext uri="{FF2B5EF4-FFF2-40B4-BE49-F238E27FC236}">
                  <a16:creationId xmlns:a16="http://schemas.microsoft.com/office/drawing/2014/main" xmlns="" id="{0F85FF06-545E-4938-9B91-68E5B1FE87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79818" y="8472417"/>
              <a:ext cx="82803" cy="95566"/>
            </a:xfrm>
            <a:custGeom>
              <a:avLst/>
              <a:gdLst>
                <a:gd name="T0" fmla="*/ 3 w 9"/>
                <a:gd name="T1" fmla="*/ 2 h 10"/>
                <a:gd name="T2" fmla="*/ 0 w 9"/>
                <a:gd name="T3" fmla="*/ 2 h 10"/>
                <a:gd name="T4" fmla="*/ 2 w 9"/>
                <a:gd name="T5" fmla="*/ 4 h 10"/>
                <a:gd name="T6" fmla="*/ 1 w 9"/>
                <a:gd name="T7" fmla="*/ 9 h 10"/>
                <a:gd name="T8" fmla="*/ 6 w 9"/>
                <a:gd name="T9" fmla="*/ 6 h 10"/>
                <a:gd name="T10" fmla="*/ 3 w 9"/>
                <a:gd name="T11" fmla="*/ 2 h 10"/>
                <a:gd name="T12" fmla="*/ 3 w 9"/>
                <a:gd name="T13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3" y="2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0" y="3"/>
                    <a:pt x="2" y="3"/>
                    <a:pt x="2" y="4"/>
                  </a:cubicBezTo>
                  <a:cubicBezTo>
                    <a:pt x="3" y="5"/>
                    <a:pt x="0" y="8"/>
                    <a:pt x="1" y="9"/>
                  </a:cubicBezTo>
                  <a:cubicBezTo>
                    <a:pt x="1" y="10"/>
                    <a:pt x="5" y="6"/>
                    <a:pt x="6" y="6"/>
                  </a:cubicBezTo>
                  <a:cubicBezTo>
                    <a:pt x="9" y="6"/>
                    <a:pt x="3" y="2"/>
                    <a:pt x="3" y="2"/>
                  </a:cubicBezTo>
                  <a:cubicBezTo>
                    <a:pt x="1" y="0"/>
                    <a:pt x="3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45" name="Freeform 445">
              <a:extLst>
                <a:ext uri="{FF2B5EF4-FFF2-40B4-BE49-F238E27FC236}">
                  <a16:creationId xmlns:a16="http://schemas.microsoft.com/office/drawing/2014/main" xmlns="" id="{28C23E90-B8A4-4E6B-B72B-18D9F47B60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98926" y="8529755"/>
              <a:ext cx="63695" cy="101936"/>
            </a:xfrm>
            <a:custGeom>
              <a:avLst/>
              <a:gdLst>
                <a:gd name="T0" fmla="*/ 6 w 7"/>
                <a:gd name="T1" fmla="*/ 1 h 11"/>
                <a:gd name="T2" fmla="*/ 3 w 7"/>
                <a:gd name="T3" fmla="*/ 5 h 11"/>
                <a:gd name="T4" fmla="*/ 3 w 7"/>
                <a:gd name="T5" fmla="*/ 9 h 11"/>
                <a:gd name="T6" fmla="*/ 5 w 7"/>
                <a:gd name="T7" fmla="*/ 6 h 11"/>
                <a:gd name="T8" fmla="*/ 6 w 7"/>
                <a:gd name="T9" fmla="*/ 1 h 11"/>
                <a:gd name="T10" fmla="*/ 6 w 7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6" y="1"/>
                  </a:moveTo>
                  <a:cubicBezTo>
                    <a:pt x="3" y="1"/>
                    <a:pt x="4" y="4"/>
                    <a:pt x="3" y="5"/>
                  </a:cubicBezTo>
                  <a:cubicBezTo>
                    <a:pt x="0" y="7"/>
                    <a:pt x="1" y="7"/>
                    <a:pt x="3" y="9"/>
                  </a:cubicBezTo>
                  <a:cubicBezTo>
                    <a:pt x="6" y="11"/>
                    <a:pt x="4" y="8"/>
                    <a:pt x="5" y="6"/>
                  </a:cubicBezTo>
                  <a:cubicBezTo>
                    <a:pt x="5" y="6"/>
                    <a:pt x="7" y="0"/>
                    <a:pt x="6" y="1"/>
                  </a:cubicBezTo>
                  <a:cubicBezTo>
                    <a:pt x="5" y="1"/>
                    <a:pt x="6" y="0"/>
                    <a:pt x="6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46" name="Freeform 446">
              <a:extLst>
                <a:ext uri="{FF2B5EF4-FFF2-40B4-BE49-F238E27FC236}">
                  <a16:creationId xmlns:a16="http://schemas.microsoft.com/office/drawing/2014/main" xmlns="" id="{07C35277-B925-4CF3-A889-EBB0678A87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53063" y="8520200"/>
              <a:ext cx="38217" cy="73269"/>
            </a:xfrm>
            <a:custGeom>
              <a:avLst/>
              <a:gdLst>
                <a:gd name="T0" fmla="*/ 3 w 4"/>
                <a:gd name="T1" fmla="*/ 1 h 8"/>
                <a:gd name="T2" fmla="*/ 0 w 4"/>
                <a:gd name="T3" fmla="*/ 8 h 8"/>
                <a:gd name="T4" fmla="*/ 3 w 4"/>
                <a:gd name="T5" fmla="*/ 5 h 8"/>
                <a:gd name="T6" fmla="*/ 3 w 4"/>
                <a:gd name="T7" fmla="*/ 1 h 8"/>
                <a:gd name="T8" fmla="*/ 3 w 4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3" y="1"/>
                  </a:moveTo>
                  <a:cubicBezTo>
                    <a:pt x="2" y="1"/>
                    <a:pt x="0" y="7"/>
                    <a:pt x="0" y="8"/>
                  </a:cubicBezTo>
                  <a:cubicBezTo>
                    <a:pt x="0" y="8"/>
                    <a:pt x="2" y="6"/>
                    <a:pt x="3" y="5"/>
                  </a:cubicBezTo>
                  <a:cubicBezTo>
                    <a:pt x="3" y="5"/>
                    <a:pt x="4" y="0"/>
                    <a:pt x="3" y="1"/>
                  </a:cubicBezTo>
                  <a:cubicBezTo>
                    <a:pt x="2" y="1"/>
                    <a:pt x="3" y="1"/>
                    <a:pt x="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47" name="Freeform 447">
              <a:extLst>
                <a:ext uri="{FF2B5EF4-FFF2-40B4-BE49-F238E27FC236}">
                  <a16:creationId xmlns:a16="http://schemas.microsoft.com/office/drawing/2014/main" xmlns="" id="{ADFDEC8C-C506-4F80-9602-B97758DECD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72174" y="8567983"/>
              <a:ext cx="57323" cy="35042"/>
            </a:xfrm>
            <a:custGeom>
              <a:avLst/>
              <a:gdLst>
                <a:gd name="T0" fmla="*/ 1 w 6"/>
                <a:gd name="T1" fmla="*/ 1 h 4"/>
                <a:gd name="T2" fmla="*/ 3 w 6"/>
                <a:gd name="T3" fmla="*/ 3 h 4"/>
                <a:gd name="T4" fmla="*/ 1 w 6"/>
                <a:gd name="T5" fmla="*/ 1 h 4"/>
                <a:gd name="T6" fmla="*/ 1 w 6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1" y="1"/>
                  </a:moveTo>
                  <a:cubicBezTo>
                    <a:pt x="0" y="3"/>
                    <a:pt x="1" y="4"/>
                    <a:pt x="3" y="3"/>
                  </a:cubicBezTo>
                  <a:cubicBezTo>
                    <a:pt x="6" y="3"/>
                    <a:pt x="2" y="0"/>
                    <a:pt x="1" y="1"/>
                  </a:cubicBezTo>
                  <a:cubicBezTo>
                    <a:pt x="1" y="2"/>
                    <a:pt x="2" y="1"/>
                    <a:pt x="1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48" name="Freeform 448">
              <a:extLst>
                <a:ext uri="{FF2B5EF4-FFF2-40B4-BE49-F238E27FC236}">
                  <a16:creationId xmlns:a16="http://schemas.microsoft.com/office/drawing/2014/main" xmlns="" id="{9FFF9ABD-19E2-4929-BB8F-F6442FCD3A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72174" y="8593469"/>
              <a:ext cx="130574" cy="197506"/>
            </a:xfrm>
            <a:custGeom>
              <a:avLst/>
              <a:gdLst>
                <a:gd name="T0" fmla="*/ 10 w 14"/>
                <a:gd name="T1" fmla="*/ 0 h 21"/>
                <a:gd name="T2" fmla="*/ 9 w 14"/>
                <a:gd name="T3" fmla="*/ 2 h 21"/>
                <a:gd name="T4" fmla="*/ 7 w 14"/>
                <a:gd name="T5" fmla="*/ 4 h 21"/>
                <a:gd name="T6" fmla="*/ 3 w 14"/>
                <a:gd name="T7" fmla="*/ 6 h 21"/>
                <a:gd name="T8" fmla="*/ 2 w 14"/>
                <a:gd name="T9" fmla="*/ 11 h 21"/>
                <a:gd name="T10" fmla="*/ 2 w 14"/>
                <a:gd name="T11" fmla="*/ 14 h 21"/>
                <a:gd name="T12" fmla="*/ 3 w 14"/>
                <a:gd name="T13" fmla="*/ 18 h 21"/>
                <a:gd name="T14" fmla="*/ 8 w 14"/>
                <a:gd name="T15" fmla="*/ 19 h 21"/>
                <a:gd name="T16" fmla="*/ 8 w 14"/>
                <a:gd name="T17" fmla="*/ 16 h 21"/>
                <a:gd name="T18" fmla="*/ 10 w 14"/>
                <a:gd name="T19" fmla="*/ 12 h 21"/>
                <a:gd name="T20" fmla="*/ 12 w 14"/>
                <a:gd name="T21" fmla="*/ 17 h 21"/>
                <a:gd name="T22" fmla="*/ 13 w 14"/>
                <a:gd name="T23" fmla="*/ 14 h 21"/>
                <a:gd name="T24" fmla="*/ 13 w 14"/>
                <a:gd name="T25" fmla="*/ 10 h 21"/>
                <a:gd name="T26" fmla="*/ 10 w 14"/>
                <a:gd name="T27" fmla="*/ 0 h 21"/>
                <a:gd name="T28" fmla="*/ 10 w 14"/>
                <a:gd name="T2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21">
                  <a:moveTo>
                    <a:pt x="10" y="0"/>
                  </a:moveTo>
                  <a:cubicBezTo>
                    <a:pt x="9" y="0"/>
                    <a:pt x="9" y="1"/>
                    <a:pt x="9" y="2"/>
                  </a:cubicBezTo>
                  <a:cubicBezTo>
                    <a:pt x="9" y="3"/>
                    <a:pt x="9" y="3"/>
                    <a:pt x="7" y="4"/>
                  </a:cubicBezTo>
                  <a:cubicBezTo>
                    <a:pt x="6" y="4"/>
                    <a:pt x="4" y="6"/>
                    <a:pt x="3" y="6"/>
                  </a:cubicBezTo>
                  <a:cubicBezTo>
                    <a:pt x="1" y="9"/>
                    <a:pt x="0" y="9"/>
                    <a:pt x="2" y="11"/>
                  </a:cubicBezTo>
                  <a:cubicBezTo>
                    <a:pt x="3" y="12"/>
                    <a:pt x="2" y="13"/>
                    <a:pt x="2" y="14"/>
                  </a:cubicBezTo>
                  <a:cubicBezTo>
                    <a:pt x="1" y="16"/>
                    <a:pt x="2" y="17"/>
                    <a:pt x="3" y="18"/>
                  </a:cubicBezTo>
                  <a:cubicBezTo>
                    <a:pt x="5" y="19"/>
                    <a:pt x="7" y="19"/>
                    <a:pt x="8" y="19"/>
                  </a:cubicBezTo>
                  <a:cubicBezTo>
                    <a:pt x="11" y="21"/>
                    <a:pt x="9" y="18"/>
                    <a:pt x="8" y="16"/>
                  </a:cubicBezTo>
                  <a:cubicBezTo>
                    <a:pt x="8" y="16"/>
                    <a:pt x="8" y="12"/>
                    <a:pt x="10" y="12"/>
                  </a:cubicBezTo>
                  <a:cubicBezTo>
                    <a:pt x="11" y="12"/>
                    <a:pt x="11" y="17"/>
                    <a:pt x="12" y="17"/>
                  </a:cubicBezTo>
                  <a:cubicBezTo>
                    <a:pt x="12" y="17"/>
                    <a:pt x="13" y="14"/>
                    <a:pt x="13" y="14"/>
                  </a:cubicBezTo>
                  <a:cubicBezTo>
                    <a:pt x="14" y="12"/>
                    <a:pt x="14" y="11"/>
                    <a:pt x="13" y="10"/>
                  </a:cubicBezTo>
                  <a:cubicBezTo>
                    <a:pt x="13" y="7"/>
                    <a:pt x="13" y="1"/>
                    <a:pt x="10" y="0"/>
                  </a:cubicBezTo>
                  <a:cubicBezTo>
                    <a:pt x="9" y="0"/>
                    <a:pt x="10" y="1"/>
                    <a:pt x="1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49" name="Freeform 449">
              <a:extLst>
                <a:ext uri="{FF2B5EF4-FFF2-40B4-BE49-F238E27FC236}">
                  <a16:creationId xmlns:a16="http://schemas.microsoft.com/office/drawing/2014/main" xmlns="" id="{328EF1B9-90CC-466F-9AFB-2DF21026B5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89371" y="8631694"/>
              <a:ext cx="111465" cy="95566"/>
            </a:xfrm>
            <a:custGeom>
              <a:avLst/>
              <a:gdLst>
                <a:gd name="T0" fmla="*/ 8 w 12"/>
                <a:gd name="T1" fmla="*/ 1 h 10"/>
                <a:gd name="T2" fmla="*/ 2 w 12"/>
                <a:gd name="T3" fmla="*/ 4 h 10"/>
                <a:gd name="T4" fmla="*/ 0 w 12"/>
                <a:gd name="T5" fmla="*/ 10 h 10"/>
                <a:gd name="T6" fmla="*/ 2 w 12"/>
                <a:gd name="T7" fmla="*/ 6 h 10"/>
                <a:gd name="T8" fmla="*/ 4 w 12"/>
                <a:gd name="T9" fmla="*/ 6 h 10"/>
                <a:gd name="T10" fmla="*/ 6 w 12"/>
                <a:gd name="T11" fmla="*/ 7 h 10"/>
                <a:gd name="T12" fmla="*/ 8 w 12"/>
                <a:gd name="T13" fmla="*/ 7 h 10"/>
                <a:gd name="T14" fmla="*/ 8 w 12"/>
                <a:gd name="T15" fmla="*/ 5 h 10"/>
                <a:gd name="T16" fmla="*/ 8 w 12"/>
                <a:gd name="T17" fmla="*/ 1 h 10"/>
                <a:gd name="T18" fmla="*/ 8 w 12"/>
                <a:gd name="T1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0">
                  <a:moveTo>
                    <a:pt x="8" y="1"/>
                  </a:moveTo>
                  <a:cubicBezTo>
                    <a:pt x="6" y="0"/>
                    <a:pt x="5" y="4"/>
                    <a:pt x="2" y="4"/>
                  </a:cubicBezTo>
                  <a:cubicBezTo>
                    <a:pt x="0" y="5"/>
                    <a:pt x="0" y="9"/>
                    <a:pt x="0" y="10"/>
                  </a:cubicBezTo>
                  <a:cubicBezTo>
                    <a:pt x="1" y="9"/>
                    <a:pt x="1" y="7"/>
                    <a:pt x="2" y="6"/>
                  </a:cubicBezTo>
                  <a:cubicBezTo>
                    <a:pt x="2" y="6"/>
                    <a:pt x="4" y="5"/>
                    <a:pt x="4" y="6"/>
                  </a:cubicBezTo>
                  <a:cubicBezTo>
                    <a:pt x="4" y="7"/>
                    <a:pt x="6" y="7"/>
                    <a:pt x="6" y="7"/>
                  </a:cubicBezTo>
                  <a:cubicBezTo>
                    <a:pt x="7" y="7"/>
                    <a:pt x="7" y="8"/>
                    <a:pt x="8" y="7"/>
                  </a:cubicBezTo>
                  <a:cubicBezTo>
                    <a:pt x="8" y="7"/>
                    <a:pt x="8" y="5"/>
                    <a:pt x="8" y="5"/>
                  </a:cubicBezTo>
                  <a:cubicBezTo>
                    <a:pt x="9" y="3"/>
                    <a:pt x="11" y="2"/>
                    <a:pt x="8" y="1"/>
                  </a:cubicBezTo>
                  <a:cubicBezTo>
                    <a:pt x="7" y="1"/>
                    <a:pt x="12" y="3"/>
                    <a:pt x="8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50" name="Freeform 450">
              <a:extLst>
                <a:ext uri="{FF2B5EF4-FFF2-40B4-BE49-F238E27FC236}">
                  <a16:creationId xmlns:a16="http://schemas.microsoft.com/office/drawing/2014/main" xmlns="" id="{AECD94AD-27BF-4385-8051-3E6017C2E1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63256" y="8539313"/>
              <a:ext cx="111465" cy="111494"/>
            </a:xfrm>
            <a:custGeom>
              <a:avLst/>
              <a:gdLst>
                <a:gd name="T0" fmla="*/ 11 w 12"/>
                <a:gd name="T1" fmla="*/ 0 h 12"/>
                <a:gd name="T2" fmla="*/ 6 w 12"/>
                <a:gd name="T3" fmla="*/ 6 h 12"/>
                <a:gd name="T4" fmla="*/ 0 w 12"/>
                <a:gd name="T5" fmla="*/ 12 h 12"/>
                <a:gd name="T6" fmla="*/ 4 w 12"/>
                <a:gd name="T7" fmla="*/ 10 h 12"/>
                <a:gd name="T8" fmla="*/ 8 w 12"/>
                <a:gd name="T9" fmla="*/ 7 h 12"/>
                <a:gd name="T10" fmla="*/ 10 w 12"/>
                <a:gd name="T11" fmla="*/ 3 h 12"/>
                <a:gd name="T12" fmla="*/ 11 w 12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1" y="0"/>
                  </a:moveTo>
                  <a:cubicBezTo>
                    <a:pt x="9" y="1"/>
                    <a:pt x="7" y="4"/>
                    <a:pt x="6" y="6"/>
                  </a:cubicBezTo>
                  <a:cubicBezTo>
                    <a:pt x="5" y="7"/>
                    <a:pt x="0" y="10"/>
                    <a:pt x="0" y="12"/>
                  </a:cubicBezTo>
                  <a:cubicBezTo>
                    <a:pt x="0" y="12"/>
                    <a:pt x="3" y="11"/>
                    <a:pt x="4" y="10"/>
                  </a:cubicBezTo>
                  <a:cubicBezTo>
                    <a:pt x="5" y="10"/>
                    <a:pt x="7" y="8"/>
                    <a:pt x="8" y="7"/>
                  </a:cubicBezTo>
                  <a:cubicBezTo>
                    <a:pt x="8" y="5"/>
                    <a:pt x="9" y="4"/>
                    <a:pt x="10" y="3"/>
                  </a:cubicBezTo>
                  <a:cubicBezTo>
                    <a:pt x="11" y="3"/>
                    <a:pt x="12" y="0"/>
                    <a:pt x="1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51" name="Freeform 451">
              <a:extLst>
                <a:ext uri="{FF2B5EF4-FFF2-40B4-BE49-F238E27FC236}">
                  <a16:creationId xmlns:a16="http://schemas.microsoft.com/office/drawing/2014/main" xmlns="" id="{8F7B4D33-9011-4060-B4E4-A5D89535157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91283" y="8399150"/>
              <a:ext cx="19109" cy="9556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2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52" name="Freeform 452">
              <a:extLst>
                <a:ext uri="{FF2B5EF4-FFF2-40B4-BE49-F238E27FC236}">
                  <a16:creationId xmlns:a16="http://schemas.microsoft.com/office/drawing/2014/main" xmlns="" id="{F7EB5562-6258-40BA-BBBE-301E0A583C5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7776" y="8781415"/>
              <a:ext cx="522294" cy="544729"/>
            </a:xfrm>
            <a:custGeom>
              <a:avLst/>
              <a:gdLst>
                <a:gd name="T0" fmla="*/ 12 w 56"/>
                <a:gd name="T1" fmla="*/ 3 h 58"/>
                <a:gd name="T2" fmla="*/ 4 w 56"/>
                <a:gd name="T3" fmla="*/ 2 h 58"/>
                <a:gd name="T4" fmla="*/ 2 w 56"/>
                <a:gd name="T5" fmla="*/ 3 h 58"/>
                <a:gd name="T6" fmla="*/ 6 w 56"/>
                <a:gd name="T7" fmla="*/ 9 h 58"/>
                <a:gd name="T8" fmla="*/ 11 w 56"/>
                <a:gd name="T9" fmla="*/ 13 h 58"/>
                <a:gd name="T10" fmla="*/ 13 w 56"/>
                <a:gd name="T11" fmla="*/ 17 h 58"/>
                <a:gd name="T12" fmla="*/ 17 w 56"/>
                <a:gd name="T13" fmla="*/ 19 h 58"/>
                <a:gd name="T14" fmla="*/ 20 w 56"/>
                <a:gd name="T15" fmla="*/ 26 h 58"/>
                <a:gd name="T16" fmla="*/ 22 w 56"/>
                <a:gd name="T17" fmla="*/ 28 h 58"/>
                <a:gd name="T18" fmla="*/ 26 w 56"/>
                <a:gd name="T19" fmla="*/ 33 h 58"/>
                <a:gd name="T20" fmla="*/ 30 w 56"/>
                <a:gd name="T21" fmla="*/ 42 h 58"/>
                <a:gd name="T22" fmla="*/ 41 w 56"/>
                <a:gd name="T23" fmla="*/ 52 h 58"/>
                <a:gd name="T24" fmla="*/ 46 w 56"/>
                <a:gd name="T25" fmla="*/ 57 h 58"/>
                <a:gd name="T26" fmla="*/ 54 w 56"/>
                <a:gd name="T27" fmla="*/ 57 h 58"/>
                <a:gd name="T28" fmla="*/ 54 w 56"/>
                <a:gd name="T29" fmla="*/ 46 h 58"/>
                <a:gd name="T30" fmla="*/ 55 w 56"/>
                <a:gd name="T31" fmla="*/ 44 h 58"/>
                <a:gd name="T32" fmla="*/ 52 w 56"/>
                <a:gd name="T33" fmla="*/ 41 h 58"/>
                <a:gd name="T34" fmla="*/ 50 w 56"/>
                <a:gd name="T35" fmla="*/ 40 h 58"/>
                <a:gd name="T36" fmla="*/ 48 w 56"/>
                <a:gd name="T37" fmla="*/ 42 h 58"/>
                <a:gd name="T38" fmla="*/ 48 w 56"/>
                <a:gd name="T39" fmla="*/ 38 h 58"/>
                <a:gd name="T40" fmla="*/ 47 w 56"/>
                <a:gd name="T41" fmla="*/ 36 h 58"/>
                <a:gd name="T42" fmla="*/ 44 w 56"/>
                <a:gd name="T43" fmla="*/ 34 h 58"/>
                <a:gd name="T44" fmla="*/ 42 w 56"/>
                <a:gd name="T45" fmla="*/ 30 h 58"/>
                <a:gd name="T46" fmla="*/ 42 w 56"/>
                <a:gd name="T47" fmla="*/ 29 h 58"/>
                <a:gd name="T48" fmla="*/ 43 w 56"/>
                <a:gd name="T49" fmla="*/ 28 h 58"/>
                <a:gd name="T50" fmla="*/ 38 w 56"/>
                <a:gd name="T51" fmla="*/ 27 h 58"/>
                <a:gd name="T52" fmla="*/ 38 w 56"/>
                <a:gd name="T53" fmla="*/ 25 h 58"/>
                <a:gd name="T54" fmla="*/ 36 w 56"/>
                <a:gd name="T55" fmla="*/ 24 h 58"/>
                <a:gd name="T56" fmla="*/ 37 w 56"/>
                <a:gd name="T57" fmla="*/ 23 h 58"/>
                <a:gd name="T58" fmla="*/ 35 w 56"/>
                <a:gd name="T59" fmla="*/ 22 h 58"/>
                <a:gd name="T60" fmla="*/ 34 w 56"/>
                <a:gd name="T61" fmla="*/ 21 h 58"/>
                <a:gd name="T62" fmla="*/ 31 w 56"/>
                <a:gd name="T63" fmla="*/ 19 h 58"/>
                <a:gd name="T64" fmla="*/ 30 w 56"/>
                <a:gd name="T65" fmla="*/ 19 h 58"/>
                <a:gd name="T66" fmla="*/ 25 w 56"/>
                <a:gd name="T67" fmla="*/ 16 h 58"/>
                <a:gd name="T68" fmla="*/ 21 w 56"/>
                <a:gd name="T69" fmla="*/ 11 h 58"/>
                <a:gd name="T70" fmla="*/ 16 w 56"/>
                <a:gd name="T71" fmla="*/ 7 h 58"/>
                <a:gd name="T72" fmla="*/ 12 w 56"/>
                <a:gd name="T73" fmla="*/ 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6" h="58">
                  <a:moveTo>
                    <a:pt x="12" y="3"/>
                  </a:moveTo>
                  <a:cubicBezTo>
                    <a:pt x="9" y="3"/>
                    <a:pt x="7" y="3"/>
                    <a:pt x="4" y="2"/>
                  </a:cubicBezTo>
                  <a:cubicBezTo>
                    <a:pt x="2" y="1"/>
                    <a:pt x="0" y="0"/>
                    <a:pt x="2" y="3"/>
                  </a:cubicBezTo>
                  <a:cubicBezTo>
                    <a:pt x="3" y="5"/>
                    <a:pt x="4" y="8"/>
                    <a:pt x="6" y="9"/>
                  </a:cubicBezTo>
                  <a:cubicBezTo>
                    <a:pt x="8" y="10"/>
                    <a:pt x="10" y="11"/>
                    <a:pt x="11" y="13"/>
                  </a:cubicBezTo>
                  <a:cubicBezTo>
                    <a:pt x="12" y="14"/>
                    <a:pt x="12" y="16"/>
                    <a:pt x="13" y="17"/>
                  </a:cubicBezTo>
                  <a:cubicBezTo>
                    <a:pt x="15" y="18"/>
                    <a:pt x="16" y="18"/>
                    <a:pt x="17" y="19"/>
                  </a:cubicBezTo>
                  <a:cubicBezTo>
                    <a:pt x="19" y="21"/>
                    <a:pt x="19" y="24"/>
                    <a:pt x="20" y="26"/>
                  </a:cubicBezTo>
                  <a:cubicBezTo>
                    <a:pt x="21" y="27"/>
                    <a:pt x="22" y="28"/>
                    <a:pt x="22" y="28"/>
                  </a:cubicBezTo>
                  <a:cubicBezTo>
                    <a:pt x="24" y="30"/>
                    <a:pt x="25" y="31"/>
                    <a:pt x="26" y="33"/>
                  </a:cubicBezTo>
                  <a:cubicBezTo>
                    <a:pt x="28" y="36"/>
                    <a:pt x="28" y="39"/>
                    <a:pt x="30" y="42"/>
                  </a:cubicBezTo>
                  <a:cubicBezTo>
                    <a:pt x="34" y="45"/>
                    <a:pt x="37" y="49"/>
                    <a:pt x="41" y="52"/>
                  </a:cubicBezTo>
                  <a:cubicBezTo>
                    <a:pt x="43" y="54"/>
                    <a:pt x="44" y="55"/>
                    <a:pt x="46" y="57"/>
                  </a:cubicBezTo>
                  <a:cubicBezTo>
                    <a:pt x="47" y="57"/>
                    <a:pt x="53" y="58"/>
                    <a:pt x="54" y="57"/>
                  </a:cubicBezTo>
                  <a:cubicBezTo>
                    <a:pt x="55" y="56"/>
                    <a:pt x="53" y="48"/>
                    <a:pt x="54" y="46"/>
                  </a:cubicBezTo>
                  <a:cubicBezTo>
                    <a:pt x="54" y="45"/>
                    <a:pt x="56" y="45"/>
                    <a:pt x="55" y="44"/>
                  </a:cubicBezTo>
                  <a:cubicBezTo>
                    <a:pt x="54" y="43"/>
                    <a:pt x="53" y="42"/>
                    <a:pt x="52" y="41"/>
                  </a:cubicBezTo>
                  <a:cubicBezTo>
                    <a:pt x="52" y="41"/>
                    <a:pt x="51" y="40"/>
                    <a:pt x="50" y="40"/>
                  </a:cubicBezTo>
                  <a:cubicBezTo>
                    <a:pt x="49" y="40"/>
                    <a:pt x="49" y="42"/>
                    <a:pt x="48" y="42"/>
                  </a:cubicBezTo>
                  <a:cubicBezTo>
                    <a:pt x="49" y="42"/>
                    <a:pt x="48" y="38"/>
                    <a:pt x="48" y="38"/>
                  </a:cubicBezTo>
                  <a:cubicBezTo>
                    <a:pt x="47" y="37"/>
                    <a:pt x="47" y="37"/>
                    <a:pt x="47" y="36"/>
                  </a:cubicBezTo>
                  <a:cubicBezTo>
                    <a:pt x="47" y="35"/>
                    <a:pt x="45" y="34"/>
                    <a:pt x="44" y="34"/>
                  </a:cubicBezTo>
                  <a:cubicBezTo>
                    <a:pt x="43" y="33"/>
                    <a:pt x="41" y="32"/>
                    <a:pt x="42" y="30"/>
                  </a:cubicBezTo>
                  <a:cubicBezTo>
                    <a:pt x="42" y="30"/>
                    <a:pt x="41" y="29"/>
                    <a:pt x="42" y="29"/>
                  </a:cubicBezTo>
                  <a:cubicBezTo>
                    <a:pt x="42" y="28"/>
                    <a:pt x="43" y="29"/>
                    <a:pt x="43" y="28"/>
                  </a:cubicBezTo>
                  <a:cubicBezTo>
                    <a:pt x="44" y="26"/>
                    <a:pt x="38" y="26"/>
                    <a:pt x="38" y="27"/>
                  </a:cubicBezTo>
                  <a:cubicBezTo>
                    <a:pt x="38" y="26"/>
                    <a:pt x="42" y="25"/>
                    <a:pt x="38" y="25"/>
                  </a:cubicBezTo>
                  <a:cubicBezTo>
                    <a:pt x="37" y="25"/>
                    <a:pt x="36" y="24"/>
                    <a:pt x="36" y="24"/>
                  </a:cubicBezTo>
                  <a:cubicBezTo>
                    <a:pt x="36" y="23"/>
                    <a:pt x="37" y="23"/>
                    <a:pt x="37" y="23"/>
                  </a:cubicBezTo>
                  <a:cubicBezTo>
                    <a:pt x="37" y="22"/>
                    <a:pt x="35" y="22"/>
                    <a:pt x="35" y="22"/>
                  </a:cubicBezTo>
                  <a:cubicBezTo>
                    <a:pt x="35" y="22"/>
                    <a:pt x="36" y="21"/>
                    <a:pt x="34" y="21"/>
                  </a:cubicBezTo>
                  <a:cubicBezTo>
                    <a:pt x="33" y="20"/>
                    <a:pt x="32" y="20"/>
                    <a:pt x="31" y="19"/>
                  </a:cubicBezTo>
                  <a:cubicBezTo>
                    <a:pt x="28" y="15"/>
                    <a:pt x="30" y="19"/>
                    <a:pt x="30" y="19"/>
                  </a:cubicBezTo>
                  <a:cubicBezTo>
                    <a:pt x="29" y="19"/>
                    <a:pt x="26" y="16"/>
                    <a:pt x="25" y="16"/>
                  </a:cubicBezTo>
                  <a:cubicBezTo>
                    <a:pt x="24" y="14"/>
                    <a:pt x="23" y="12"/>
                    <a:pt x="21" y="11"/>
                  </a:cubicBezTo>
                  <a:cubicBezTo>
                    <a:pt x="19" y="10"/>
                    <a:pt x="18" y="9"/>
                    <a:pt x="16" y="7"/>
                  </a:cubicBezTo>
                  <a:cubicBezTo>
                    <a:pt x="15" y="6"/>
                    <a:pt x="14" y="3"/>
                    <a:pt x="1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53" name="Freeform 453">
              <a:extLst>
                <a:ext uri="{FF2B5EF4-FFF2-40B4-BE49-F238E27FC236}">
                  <a16:creationId xmlns:a16="http://schemas.microsoft.com/office/drawing/2014/main" xmlns="" id="{2CEEE859-F650-4357-8BE7-27A5DD50A2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30132" y="8978921"/>
              <a:ext cx="47770" cy="47785"/>
            </a:xfrm>
            <a:custGeom>
              <a:avLst/>
              <a:gdLst>
                <a:gd name="T0" fmla="*/ 4 w 5"/>
                <a:gd name="T1" fmla="*/ 4 h 5"/>
                <a:gd name="T2" fmla="*/ 1 w 5"/>
                <a:gd name="T3" fmla="*/ 0 h 5"/>
                <a:gd name="T4" fmla="*/ 4 w 5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2" y="0"/>
                    <a:pt x="1" y="0"/>
                  </a:cubicBezTo>
                  <a:cubicBezTo>
                    <a:pt x="0" y="1"/>
                    <a:pt x="3" y="5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54" name="Freeform 454">
              <a:extLst>
                <a:ext uri="{FF2B5EF4-FFF2-40B4-BE49-F238E27FC236}">
                  <a16:creationId xmlns:a16="http://schemas.microsoft.com/office/drawing/2014/main" xmlns="" id="{6C17D05E-D54D-441A-A915-698D5ECF828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97014" y="9090415"/>
              <a:ext cx="44586" cy="47785"/>
            </a:xfrm>
            <a:custGeom>
              <a:avLst/>
              <a:gdLst>
                <a:gd name="T0" fmla="*/ 4 w 5"/>
                <a:gd name="T1" fmla="*/ 4 h 5"/>
                <a:gd name="T2" fmla="*/ 1 w 5"/>
                <a:gd name="T3" fmla="*/ 0 h 5"/>
                <a:gd name="T4" fmla="*/ 4 w 5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2" y="0"/>
                    <a:pt x="1" y="0"/>
                  </a:cubicBezTo>
                  <a:cubicBezTo>
                    <a:pt x="0" y="1"/>
                    <a:pt x="3" y="5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55" name="Freeform 455">
              <a:extLst>
                <a:ext uri="{FF2B5EF4-FFF2-40B4-BE49-F238E27FC236}">
                  <a16:creationId xmlns:a16="http://schemas.microsoft.com/office/drawing/2014/main" xmlns="" id="{4D54FD53-1B93-405B-ABEA-3796F7453E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12300" y="9119082"/>
              <a:ext cx="66879" cy="66896"/>
            </a:xfrm>
            <a:custGeom>
              <a:avLst/>
              <a:gdLst>
                <a:gd name="T0" fmla="*/ 7 w 7"/>
                <a:gd name="T1" fmla="*/ 7 h 7"/>
                <a:gd name="T2" fmla="*/ 5 w 7"/>
                <a:gd name="T3" fmla="*/ 3 h 7"/>
                <a:gd name="T4" fmla="*/ 0 w 7"/>
                <a:gd name="T5" fmla="*/ 1 h 7"/>
                <a:gd name="T6" fmla="*/ 1 w 7"/>
                <a:gd name="T7" fmla="*/ 3 h 7"/>
                <a:gd name="T8" fmla="*/ 3 w 7"/>
                <a:gd name="T9" fmla="*/ 5 h 7"/>
                <a:gd name="T10" fmla="*/ 7 w 7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7" y="7"/>
                  </a:moveTo>
                  <a:cubicBezTo>
                    <a:pt x="7" y="5"/>
                    <a:pt x="5" y="5"/>
                    <a:pt x="5" y="3"/>
                  </a:cubicBezTo>
                  <a:cubicBezTo>
                    <a:pt x="5" y="1"/>
                    <a:pt x="2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3" y="3"/>
                    <a:pt x="2" y="4"/>
                    <a:pt x="3" y="5"/>
                  </a:cubicBezTo>
                  <a:cubicBezTo>
                    <a:pt x="3" y="6"/>
                    <a:pt x="7" y="7"/>
                    <a:pt x="7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56" name="Freeform 456">
              <a:extLst>
                <a:ext uri="{FF2B5EF4-FFF2-40B4-BE49-F238E27FC236}">
                  <a16:creationId xmlns:a16="http://schemas.microsoft.com/office/drawing/2014/main" xmlns="" id="{B66A9C70-4C1C-47BE-9822-55EBBA42CD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17396" y="9166867"/>
              <a:ext cx="35033" cy="35042"/>
            </a:xfrm>
            <a:custGeom>
              <a:avLst/>
              <a:gdLst>
                <a:gd name="T0" fmla="*/ 2 w 4"/>
                <a:gd name="T1" fmla="*/ 3 h 4"/>
                <a:gd name="T2" fmla="*/ 2 w 4"/>
                <a:gd name="T3" fmla="*/ 0 h 4"/>
                <a:gd name="T4" fmla="*/ 2 w 4"/>
                <a:gd name="T5" fmla="*/ 3 h 4"/>
                <a:gd name="T6" fmla="*/ 2 w 4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2" y="3"/>
                  </a:moveTo>
                  <a:cubicBezTo>
                    <a:pt x="0" y="4"/>
                    <a:pt x="0" y="1"/>
                    <a:pt x="2" y="0"/>
                  </a:cubicBezTo>
                  <a:cubicBezTo>
                    <a:pt x="4" y="0"/>
                    <a:pt x="4" y="3"/>
                    <a:pt x="2" y="3"/>
                  </a:cubicBezTo>
                  <a:cubicBezTo>
                    <a:pt x="1" y="4"/>
                    <a:pt x="3" y="3"/>
                    <a:pt x="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57" name="Freeform 457">
              <a:extLst>
                <a:ext uri="{FF2B5EF4-FFF2-40B4-BE49-F238E27FC236}">
                  <a16:creationId xmlns:a16="http://schemas.microsoft.com/office/drawing/2014/main" xmlns="" id="{0D1C6A90-5847-4B80-AEEB-2C634390B1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21853" y="9326144"/>
              <a:ext cx="429938" cy="140163"/>
            </a:xfrm>
            <a:custGeom>
              <a:avLst/>
              <a:gdLst>
                <a:gd name="T0" fmla="*/ 9 w 46"/>
                <a:gd name="T1" fmla="*/ 0 h 15"/>
                <a:gd name="T2" fmla="*/ 3 w 46"/>
                <a:gd name="T3" fmla="*/ 0 h 15"/>
                <a:gd name="T4" fmla="*/ 0 w 46"/>
                <a:gd name="T5" fmla="*/ 4 h 15"/>
                <a:gd name="T6" fmla="*/ 5 w 46"/>
                <a:gd name="T7" fmla="*/ 6 h 15"/>
                <a:gd name="T8" fmla="*/ 11 w 46"/>
                <a:gd name="T9" fmla="*/ 9 h 15"/>
                <a:gd name="T10" fmla="*/ 15 w 46"/>
                <a:gd name="T11" fmla="*/ 9 h 15"/>
                <a:gd name="T12" fmla="*/ 24 w 46"/>
                <a:gd name="T13" fmla="*/ 11 h 15"/>
                <a:gd name="T14" fmla="*/ 40 w 46"/>
                <a:gd name="T15" fmla="*/ 13 h 15"/>
                <a:gd name="T16" fmla="*/ 45 w 46"/>
                <a:gd name="T17" fmla="*/ 13 h 15"/>
                <a:gd name="T18" fmla="*/ 43 w 46"/>
                <a:gd name="T19" fmla="*/ 9 h 15"/>
                <a:gd name="T20" fmla="*/ 41 w 46"/>
                <a:gd name="T21" fmla="*/ 9 h 15"/>
                <a:gd name="T22" fmla="*/ 37 w 46"/>
                <a:gd name="T23" fmla="*/ 9 h 15"/>
                <a:gd name="T24" fmla="*/ 35 w 46"/>
                <a:gd name="T25" fmla="*/ 6 h 15"/>
                <a:gd name="T26" fmla="*/ 32 w 46"/>
                <a:gd name="T27" fmla="*/ 4 h 15"/>
                <a:gd name="T28" fmla="*/ 27 w 46"/>
                <a:gd name="T29" fmla="*/ 3 h 15"/>
                <a:gd name="T30" fmla="*/ 25 w 46"/>
                <a:gd name="T31" fmla="*/ 4 h 15"/>
                <a:gd name="T32" fmla="*/ 21 w 46"/>
                <a:gd name="T33" fmla="*/ 5 h 15"/>
                <a:gd name="T34" fmla="*/ 15 w 46"/>
                <a:gd name="T35" fmla="*/ 3 h 15"/>
                <a:gd name="T36" fmla="*/ 11 w 46"/>
                <a:gd name="T37" fmla="*/ 2 h 15"/>
                <a:gd name="T38" fmla="*/ 9 w 46"/>
                <a:gd name="T39" fmla="*/ 0 h 15"/>
                <a:gd name="T40" fmla="*/ 9 w 46"/>
                <a:gd name="T4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6" h="15">
                  <a:moveTo>
                    <a:pt x="9" y="0"/>
                  </a:moveTo>
                  <a:cubicBezTo>
                    <a:pt x="7" y="1"/>
                    <a:pt x="6" y="0"/>
                    <a:pt x="3" y="0"/>
                  </a:cubicBezTo>
                  <a:cubicBezTo>
                    <a:pt x="3" y="0"/>
                    <a:pt x="0" y="3"/>
                    <a:pt x="0" y="4"/>
                  </a:cubicBezTo>
                  <a:cubicBezTo>
                    <a:pt x="0" y="5"/>
                    <a:pt x="4" y="4"/>
                    <a:pt x="5" y="6"/>
                  </a:cubicBezTo>
                  <a:cubicBezTo>
                    <a:pt x="6" y="8"/>
                    <a:pt x="9" y="8"/>
                    <a:pt x="11" y="9"/>
                  </a:cubicBezTo>
                  <a:cubicBezTo>
                    <a:pt x="13" y="9"/>
                    <a:pt x="14" y="9"/>
                    <a:pt x="15" y="9"/>
                  </a:cubicBezTo>
                  <a:cubicBezTo>
                    <a:pt x="18" y="9"/>
                    <a:pt x="21" y="10"/>
                    <a:pt x="24" y="11"/>
                  </a:cubicBezTo>
                  <a:cubicBezTo>
                    <a:pt x="29" y="12"/>
                    <a:pt x="35" y="11"/>
                    <a:pt x="40" y="13"/>
                  </a:cubicBezTo>
                  <a:cubicBezTo>
                    <a:pt x="41" y="13"/>
                    <a:pt x="44" y="15"/>
                    <a:pt x="45" y="13"/>
                  </a:cubicBezTo>
                  <a:cubicBezTo>
                    <a:pt x="46" y="13"/>
                    <a:pt x="44" y="9"/>
                    <a:pt x="43" y="9"/>
                  </a:cubicBezTo>
                  <a:cubicBezTo>
                    <a:pt x="42" y="8"/>
                    <a:pt x="42" y="9"/>
                    <a:pt x="41" y="9"/>
                  </a:cubicBezTo>
                  <a:cubicBezTo>
                    <a:pt x="39" y="10"/>
                    <a:pt x="38" y="9"/>
                    <a:pt x="37" y="9"/>
                  </a:cubicBezTo>
                  <a:cubicBezTo>
                    <a:pt x="36" y="8"/>
                    <a:pt x="36" y="7"/>
                    <a:pt x="35" y="6"/>
                  </a:cubicBezTo>
                  <a:cubicBezTo>
                    <a:pt x="35" y="5"/>
                    <a:pt x="33" y="5"/>
                    <a:pt x="32" y="4"/>
                  </a:cubicBezTo>
                  <a:cubicBezTo>
                    <a:pt x="31" y="4"/>
                    <a:pt x="28" y="3"/>
                    <a:pt x="27" y="3"/>
                  </a:cubicBezTo>
                  <a:cubicBezTo>
                    <a:pt x="26" y="3"/>
                    <a:pt x="25" y="4"/>
                    <a:pt x="25" y="4"/>
                  </a:cubicBezTo>
                  <a:cubicBezTo>
                    <a:pt x="24" y="5"/>
                    <a:pt x="23" y="5"/>
                    <a:pt x="21" y="5"/>
                  </a:cubicBezTo>
                  <a:cubicBezTo>
                    <a:pt x="19" y="5"/>
                    <a:pt x="17" y="4"/>
                    <a:pt x="15" y="3"/>
                  </a:cubicBezTo>
                  <a:cubicBezTo>
                    <a:pt x="14" y="2"/>
                    <a:pt x="12" y="2"/>
                    <a:pt x="11" y="2"/>
                  </a:cubicBezTo>
                  <a:cubicBezTo>
                    <a:pt x="11" y="2"/>
                    <a:pt x="10" y="0"/>
                    <a:pt x="9" y="0"/>
                  </a:cubicBezTo>
                  <a:cubicBezTo>
                    <a:pt x="8" y="1"/>
                    <a:pt x="10" y="0"/>
                    <a:pt x="9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58" name="Freeform 458">
              <a:extLst>
                <a:ext uri="{FF2B5EF4-FFF2-40B4-BE49-F238E27FC236}">
                  <a16:creationId xmlns:a16="http://schemas.microsoft.com/office/drawing/2014/main" xmlns="" id="{9B9B38AA-A36A-435B-BC6B-668780E9CD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40326" y="9361183"/>
              <a:ext cx="73248" cy="28669"/>
            </a:xfrm>
            <a:custGeom>
              <a:avLst/>
              <a:gdLst>
                <a:gd name="T0" fmla="*/ 3 w 8"/>
                <a:gd name="T1" fmla="*/ 3 h 3"/>
                <a:gd name="T2" fmla="*/ 8 w 8"/>
                <a:gd name="T3" fmla="*/ 1 h 3"/>
                <a:gd name="T4" fmla="*/ 3 w 8"/>
                <a:gd name="T5" fmla="*/ 3 h 3"/>
                <a:gd name="T6" fmla="*/ 3 w 8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3" y="3"/>
                  </a:moveTo>
                  <a:cubicBezTo>
                    <a:pt x="0" y="2"/>
                    <a:pt x="7" y="0"/>
                    <a:pt x="8" y="1"/>
                  </a:cubicBezTo>
                  <a:cubicBezTo>
                    <a:pt x="8" y="2"/>
                    <a:pt x="4" y="3"/>
                    <a:pt x="3" y="3"/>
                  </a:cubicBezTo>
                  <a:cubicBezTo>
                    <a:pt x="2" y="3"/>
                    <a:pt x="4" y="3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59" name="Freeform 459">
              <a:extLst>
                <a:ext uri="{FF2B5EF4-FFF2-40B4-BE49-F238E27FC236}">
                  <a16:creationId xmlns:a16="http://schemas.microsoft.com/office/drawing/2014/main" xmlns="" id="{F97B3B47-C34B-41CD-96BD-8457FD5DFCA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42236" y="9428080"/>
              <a:ext cx="57323" cy="38227"/>
            </a:xfrm>
            <a:custGeom>
              <a:avLst/>
              <a:gdLst>
                <a:gd name="T0" fmla="*/ 3 w 6"/>
                <a:gd name="T1" fmla="*/ 0 h 4"/>
                <a:gd name="T2" fmla="*/ 1 w 6"/>
                <a:gd name="T3" fmla="*/ 1 h 4"/>
                <a:gd name="T4" fmla="*/ 3 w 6"/>
                <a:gd name="T5" fmla="*/ 4 h 4"/>
                <a:gd name="T6" fmla="*/ 3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0" y="0"/>
                    <a:pt x="1" y="1"/>
                  </a:cubicBezTo>
                  <a:cubicBezTo>
                    <a:pt x="1" y="1"/>
                    <a:pt x="3" y="4"/>
                    <a:pt x="3" y="4"/>
                  </a:cubicBezTo>
                  <a:cubicBezTo>
                    <a:pt x="5" y="4"/>
                    <a:pt x="6" y="0"/>
                    <a:pt x="3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60" name="Freeform 460">
              <a:extLst>
                <a:ext uri="{FF2B5EF4-FFF2-40B4-BE49-F238E27FC236}">
                  <a16:creationId xmlns:a16="http://schemas.microsoft.com/office/drawing/2014/main" xmlns="" id="{8EE5B737-F2D6-4198-8BEC-CEC433666C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99562" y="9437635"/>
              <a:ext cx="44586" cy="28669"/>
            </a:xfrm>
            <a:custGeom>
              <a:avLst/>
              <a:gdLst>
                <a:gd name="T0" fmla="*/ 4 w 5"/>
                <a:gd name="T1" fmla="*/ 1 h 3"/>
                <a:gd name="T2" fmla="*/ 2 w 5"/>
                <a:gd name="T3" fmla="*/ 0 h 3"/>
                <a:gd name="T4" fmla="*/ 1 w 5"/>
                <a:gd name="T5" fmla="*/ 2 h 3"/>
                <a:gd name="T6" fmla="*/ 2 w 5"/>
                <a:gd name="T7" fmla="*/ 2 h 3"/>
                <a:gd name="T8" fmla="*/ 4 w 5"/>
                <a:gd name="T9" fmla="*/ 1 h 3"/>
                <a:gd name="T10" fmla="*/ 4 w 5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4" y="1"/>
                  </a:moveTo>
                  <a:cubicBezTo>
                    <a:pt x="4" y="1"/>
                    <a:pt x="3" y="0"/>
                    <a:pt x="2" y="0"/>
                  </a:cubicBezTo>
                  <a:cubicBezTo>
                    <a:pt x="2" y="1"/>
                    <a:pt x="0" y="2"/>
                    <a:pt x="1" y="2"/>
                  </a:cubicBezTo>
                  <a:cubicBezTo>
                    <a:pt x="1" y="2"/>
                    <a:pt x="2" y="3"/>
                    <a:pt x="2" y="2"/>
                  </a:cubicBezTo>
                  <a:cubicBezTo>
                    <a:pt x="3" y="2"/>
                    <a:pt x="5" y="2"/>
                    <a:pt x="4" y="1"/>
                  </a:cubicBezTo>
                  <a:cubicBezTo>
                    <a:pt x="4" y="1"/>
                    <a:pt x="5" y="2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61" name="Freeform 461">
              <a:extLst>
                <a:ext uri="{FF2B5EF4-FFF2-40B4-BE49-F238E27FC236}">
                  <a16:creationId xmlns:a16="http://schemas.microsoft.com/office/drawing/2014/main" xmlns="" id="{0E2F50AE-660D-44A0-B626-0B0ED0342D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34592" y="9437635"/>
              <a:ext cx="66879" cy="38227"/>
            </a:xfrm>
            <a:custGeom>
              <a:avLst/>
              <a:gdLst>
                <a:gd name="T0" fmla="*/ 2 w 7"/>
                <a:gd name="T1" fmla="*/ 1 h 4"/>
                <a:gd name="T2" fmla="*/ 2 w 7"/>
                <a:gd name="T3" fmla="*/ 4 h 4"/>
                <a:gd name="T4" fmla="*/ 6 w 7"/>
                <a:gd name="T5" fmla="*/ 3 h 4"/>
                <a:gd name="T6" fmla="*/ 5 w 7"/>
                <a:gd name="T7" fmla="*/ 1 h 4"/>
                <a:gd name="T8" fmla="*/ 2 w 7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2" y="1"/>
                  </a:moveTo>
                  <a:cubicBezTo>
                    <a:pt x="1" y="2"/>
                    <a:pt x="0" y="4"/>
                    <a:pt x="2" y="4"/>
                  </a:cubicBezTo>
                  <a:cubicBezTo>
                    <a:pt x="4" y="4"/>
                    <a:pt x="5" y="4"/>
                    <a:pt x="6" y="3"/>
                  </a:cubicBezTo>
                  <a:cubicBezTo>
                    <a:pt x="7" y="3"/>
                    <a:pt x="5" y="2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62" name="Freeform 462">
              <a:extLst>
                <a:ext uri="{FF2B5EF4-FFF2-40B4-BE49-F238E27FC236}">
                  <a16:creationId xmlns:a16="http://schemas.microsoft.com/office/drawing/2014/main" xmlns="" id="{65BC3BC4-C953-449A-AE98-5D22373D70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82363" y="9428080"/>
              <a:ext cx="76432" cy="47785"/>
            </a:xfrm>
            <a:custGeom>
              <a:avLst/>
              <a:gdLst>
                <a:gd name="T0" fmla="*/ 1 w 8"/>
                <a:gd name="T1" fmla="*/ 0 h 5"/>
                <a:gd name="T2" fmla="*/ 0 w 8"/>
                <a:gd name="T3" fmla="*/ 1 h 5"/>
                <a:gd name="T4" fmla="*/ 2 w 8"/>
                <a:gd name="T5" fmla="*/ 2 h 5"/>
                <a:gd name="T6" fmla="*/ 2 w 8"/>
                <a:gd name="T7" fmla="*/ 3 h 5"/>
                <a:gd name="T8" fmla="*/ 7 w 8"/>
                <a:gd name="T9" fmla="*/ 4 h 5"/>
                <a:gd name="T10" fmla="*/ 7 w 8"/>
                <a:gd name="T11" fmla="*/ 1 h 5"/>
                <a:gd name="T12" fmla="*/ 1 w 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2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4"/>
                    <a:pt x="6" y="5"/>
                    <a:pt x="7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5" y="1"/>
                    <a:pt x="3" y="1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63" name="Freeform 463">
              <a:extLst>
                <a:ext uri="{FF2B5EF4-FFF2-40B4-BE49-F238E27FC236}">
                  <a16:creationId xmlns:a16="http://schemas.microsoft.com/office/drawing/2014/main" xmlns="" id="{4586F3C7-6B19-46D9-B904-E2A4E52A6A5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84277" y="9437635"/>
              <a:ext cx="114649" cy="38227"/>
            </a:xfrm>
            <a:custGeom>
              <a:avLst/>
              <a:gdLst>
                <a:gd name="T0" fmla="*/ 2 w 12"/>
                <a:gd name="T1" fmla="*/ 0 h 4"/>
                <a:gd name="T2" fmla="*/ 0 w 12"/>
                <a:gd name="T3" fmla="*/ 2 h 4"/>
                <a:gd name="T4" fmla="*/ 12 w 12"/>
                <a:gd name="T5" fmla="*/ 2 h 4"/>
                <a:gd name="T6" fmla="*/ 9 w 12"/>
                <a:gd name="T7" fmla="*/ 2 h 4"/>
                <a:gd name="T8" fmla="*/ 2 w 12"/>
                <a:gd name="T9" fmla="*/ 0 h 4"/>
                <a:gd name="T10" fmla="*/ 2 w 1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">
                  <a:moveTo>
                    <a:pt x="2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2"/>
                    <a:pt x="11" y="4"/>
                    <a:pt x="12" y="2"/>
                  </a:cubicBezTo>
                  <a:cubicBezTo>
                    <a:pt x="12" y="1"/>
                    <a:pt x="9" y="2"/>
                    <a:pt x="9" y="2"/>
                  </a:cubicBezTo>
                  <a:cubicBezTo>
                    <a:pt x="7" y="2"/>
                    <a:pt x="4" y="1"/>
                    <a:pt x="2" y="0"/>
                  </a:cubicBezTo>
                  <a:cubicBezTo>
                    <a:pt x="2" y="0"/>
                    <a:pt x="3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64" name="Freeform 464">
              <a:extLst>
                <a:ext uri="{FF2B5EF4-FFF2-40B4-BE49-F238E27FC236}">
                  <a16:creationId xmlns:a16="http://schemas.microsoft.com/office/drawing/2014/main" xmlns="" id="{88BE5014-E8D2-41BB-A8FF-BFCA26C322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49244" y="9491791"/>
              <a:ext cx="101909" cy="57338"/>
            </a:xfrm>
            <a:custGeom>
              <a:avLst/>
              <a:gdLst>
                <a:gd name="T0" fmla="*/ 0 w 11"/>
                <a:gd name="T1" fmla="*/ 0 h 6"/>
                <a:gd name="T2" fmla="*/ 8 w 11"/>
                <a:gd name="T3" fmla="*/ 4 h 6"/>
                <a:gd name="T4" fmla="*/ 0 w 11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0" y="0"/>
                  </a:moveTo>
                  <a:cubicBezTo>
                    <a:pt x="1" y="0"/>
                    <a:pt x="7" y="6"/>
                    <a:pt x="8" y="4"/>
                  </a:cubicBezTo>
                  <a:cubicBezTo>
                    <a:pt x="11" y="1"/>
                    <a:pt x="1" y="0"/>
                    <a:pt x="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65" name="Freeform 465">
              <a:extLst>
                <a:ext uri="{FF2B5EF4-FFF2-40B4-BE49-F238E27FC236}">
                  <a16:creationId xmlns:a16="http://schemas.microsoft.com/office/drawing/2014/main" xmlns="" id="{A88AEDC7-CCDC-4F71-BB7A-7DA0994F80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74083" y="9192351"/>
              <a:ext cx="57323" cy="38227"/>
            </a:xfrm>
            <a:custGeom>
              <a:avLst/>
              <a:gdLst>
                <a:gd name="T0" fmla="*/ 3 w 6"/>
                <a:gd name="T1" fmla="*/ 3 h 4"/>
                <a:gd name="T2" fmla="*/ 4 w 6"/>
                <a:gd name="T3" fmla="*/ 0 h 4"/>
                <a:gd name="T4" fmla="*/ 3 w 6"/>
                <a:gd name="T5" fmla="*/ 3 h 4"/>
                <a:gd name="T6" fmla="*/ 3 w 6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3" y="3"/>
                  </a:moveTo>
                  <a:cubicBezTo>
                    <a:pt x="0" y="4"/>
                    <a:pt x="1" y="0"/>
                    <a:pt x="4" y="0"/>
                  </a:cubicBezTo>
                  <a:cubicBezTo>
                    <a:pt x="6" y="0"/>
                    <a:pt x="5" y="3"/>
                    <a:pt x="3" y="3"/>
                  </a:cubicBezTo>
                  <a:cubicBezTo>
                    <a:pt x="2" y="4"/>
                    <a:pt x="5" y="3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66" name="Freeform 466">
              <a:extLst>
                <a:ext uri="{FF2B5EF4-FFF2-40B4-BE49-F238E27FC236}">
                  <a16:creationId xmlns:a16="http://schemas.microsoft.com/office/drawing/2014/main" xmlns="" id="{13D786F8-B630-4446-B1DA-546CC5E76F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69627" y="9185981"/>
              <a:ext cx="140127" cy="44598"/>
            </a:xfrm>
            <a:custGeom>
              <a:avLst/>
              <a:gdLst>
                <a:gd name="T0" fmla="*/ 2 w 15"/>
                <a:gd name="T1" fmla="*/ 3 h 5"/>
                <a:gd name="T2" fmla="*/ 1 w 15"/>
                <a:gd name="T3" fmla="*/ 1 h 5"/>
                <a:gd name="T4" fmla="*/ 5 w 15"/>
                <a:gd name="T5" fmla="*/ 0 h 5"/>
                <a:gd name="T6" fmla="*/ 13 w 15"/>
                <a:gd name="T7" fmla="*/ 2 h 5"/>
                <a:gd name="T8" fmla="*/ 15 w 15"/>
                <a:gd name="T9" fmla="*/ 5 h 5"/>
                <a:gd name="T10" fmla="*/ 11 w 15"/>
                <a:gd name="T11" fmla="*/ 3 h 5"/>
                <a:gd name="T12" fmla="*/ 2 w 15"/>
                <a:gd name="T13" fmla="*/ 3 h 5"/>
                <a:gd name="T14" fmla="*/ 2 w 15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5">
                  <a:moveTo>
                    <a:pt x="2" y="3"/>
                  </a:moveTo>
                  <a:cubicBezTo>
                    <a:pt x="1" y="3"/>
                    <a:pt x="0" y="2"/>
                    <a:pt x="1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8" y="0"/>
                    <a:pt x="10" y="0"/>
                    <a:pt x="13" y="2"/>
                  </a:cubicBezTo>
                  <a:cubicBezTo>
                    <a:pt x="14" y="3"/>
                    <a:pt x="15" y="4"/>
                    <a:pt x="15" y="5"/>
                  </a:cubicBezTo>
                  <a:cubicBezTo>
                    <a:pt x="14" y="5"/>
                    <a:pt x="11" y="3"/>
                    <a:pt x="11" y="3"/>
                  </a:cubicBezTo>
                  <a:cubicBezTo>
                    <a:pt x="8" y="2"/>
                    <a:pt x="5" y="3"/>
                    <a:pt x="2" y="3"/>
                  </a:cubicBezTo>
                  <a:cubicBezTo>
                    <a:pt x="1" y="3"/>
                    <a:pt x="3" y="3"/>
                    <a:pt x="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67" name="Freeform 467">
              <a:extLst>
                <a:ext uri="{FF2B5EF4-FFF2-40B4-BE49-F238E27FC236}">
                  <a16:creationId xmlns:a16="http://schemas.microsoft.com/office/drawing/2014/main" xmlns="" id="{53F751CD-1C0B-46F0-90B9-AA3539F8895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39689" y="8969361"/>
              <a:ext cx="299364" cy="337667"/>
            </a:xfrm>
            <a:custGeom>
              <a:avLst/>
              <a:gdLst>
                <a:gd name="T0" fmla="*/ 13 w 32"/>
                <a:gd name="T1" fmla="*/ 32 h 36"/>
                <a:gd name="T2" fmla="*/ 14 w 32"/>
                <a:gd name="T3" fmla="*/ 30 h 36"/>
                <a:gd name="T4" fmla="*/ 11 w 32"/>
                <a:gd name="T5" fmla="*/ 28 h 36"/>
                <a:gd name="T6" fmla="*/ 12 w 32"/>
                <a:gd name="T7" fmla="*/ 23 h 36"/>
                <a:gd name="T8" fmla="*/ 8 w 32"/>
                <a:gd name="T9" fmla="*/ 23 h 36"/>
                <a:gd name="T10" fmla="*/ 8 w 32"/>
                <a:gd name="T11" fmla="*/ 29 h 36"/>
                <a:gd name="T12" fmla="*/ 8 w 32"/>
                <a:gd name="T13" fmla="*/ 30 h 36"/>
                <a:gd name="T14" fmla="*/ 7 w 32"/>
                <a:gd name="T15" fmla="*/ 34 h 36"/>
                <a:gd name="T16" fmla="*/ 4 w 32"/>
                <a:gd name="T17" fmla="*/ 36 h 36"/>
                <a:gd name="T18" fmla="*/ 4 w 32"/>
                <a:gd name="T19" fmla="*/ 31 h 36"/>
                <a:gd name="T20" fmla="*/ 2 w 32"/>
                <a:gd name="T21" fmla="*/ 26 h 36"/>
                <a:gd name="T22" fmla="*/ 1 w 32"/>
                <a:gd name="T23" fmla="*/ 21 h 36"/>
                <a:gd name="T24" fmla="*/ 3 w 32"/>
                <a:gd name="T25" fmla="*/ 14 h 36"/>
                <a:gd name="T26" fmla="*/ 9 w 32"/>
                <a:gd name="T27" fmla="*/ 5 h 36"/>
                <a:gd name="T28" fmla="*/ 11 w 32"/>
                <a:gd name="T29" fmla="*/ 2 h 36"/>
                <a:gd name="T30" fmla="*/ 18 w 32"/>
                <a:gd name="T31" fmla="*/ 4 h 36"/>
                <a:gd name="T32" fmla="*/ 25 w 32"/>
                <a:gd name="T33" fmla="*/ 4 h 36"/>
                <a:gd name="T34" fmla="*/ 32 w 32"/>
                <a:gd name="T35" fmla="*/ 1 h 36"/>
                <a:gd name="T36" fmla="*/ 29 w 32"/>
                <a:gd name="T37" fmla="*/ 6 h 36"/>
                <a:gd name="T38" fmla="*/ 23 w 32"/>
                <a:gd name="T39" fmla="*/ 7 h 36"/>
                <a:gd name="T40" fmla="*/ 10 w 32"/>
                <a:gd name="T41" fmla="*/ 7 h 36"/>
                <a:gd name="T42" fmla="*/ 6 w 32"/>
                <a:gd name="T43" fmla="*/ 10 h 36"/>
                <a:gd name="T44" fmla="*/ 10 w 32"/>
                <a:gd name="T45" fmla="*/ 15 h 36"/>
                <a:gd name="T46" fmla="*/ 13 w 32"/>
                <a:gd name="T47" fmla="*/ 14 h 36"/>
                <a:gd name="T48" fmla="*/ 20 w 32"/>
                <a:gd name="T49" fmla="*/ 13 h 36"/>
                <a:gd name="T50" fmla="*/ 17 w 32"/>
                <a:gd name="T51" fmla="*/ 16 h 36"/>
                <a:gd name="T52" fmla="*/ 13 w 32"/>
                <a:gd name="T53" fmla="*/ 17 h 36"/>
                <a:gd name="T54" fmla="*/ 14 w 32"/>
                <a:gd name="T55" fmla="*/ 20 h 36"/>
                <a:gd name="T56" fmla="*/ 18 w 32"/>
                <a:gd name="T57" fmla="*/ 25 h 36"/>
                <a:gd name="T58" fmla="*/ 19 w 32"/>
                <a:gd name="T59" fmla="*/ 28 h 36"/>
                <a:gd name="T60" fmla="*/ 22 w 32"/>
                <a:gd name="T61" fmla="*/ 30 h 36"/>
                <a:gd name="T62" fmla="*/ 13 w 32"/>
                <a:gd name="T63" fmla="*/ 32 h 36"/>
                <a:gd name="T64" fmla="*/ 13 w 32"/>
                <a:gd name="T65" fmla="*/ 3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" h="36">
                  <a:moveTo>
                    <a:pt x="13" y="32"/>
                  </a:moveTo>
                  <a:cubicBezTo>
                    <a:pt x="13" y="31"/>
                    <a:pt x="14" y="31"/>
                    <a:pt x="14" y="30"/>
                  </a:cubicBezTo>
                  <a:cubicBezTo>
                    <a:pt x="14" y="29"/>
                    <a:pt x="12" y="28"/>
                    <a:pt x="11" y="28"/>
                  </a:cubicBezTo>
                  <a:cubicBezTo>
                    <a:pt x="10" y="26"/>
                    <a:pt x="12" y="25"/>
                    <a:pt x="12" y="23"/>
                  </a:cubicBezTo>
                  <a:cubicBezTo>
                    <a:pt x="12" y="22"/>
                    <a:pt x="8" y="22"/>
                    <a:pt x="8" y="23"/>
                  </a:cubicBezTo>
                  <a:cubicBezTo>
                    <a:pt x="7" y="25"/>
                    <a:pt x="8" y="27"/>
                    <a:pt x="8" y="29"/>
                  </a:cubicBezTo>
                  <a:cubicBezTo>
                    <a:pt x="7" y="29"/>
                    <a:pt x="8" y="30"/>
                    <a:pt x="8" y="30"/>
                  </a:cubicBezTo>
                  <a:cubicBezTo>
                    <a:pt x="8" y="32"/>
                    <a:pt x="7" y="33"/>
                    <a:pt x="7" y="34"/>
                  </a:cubicBezTo>
                  <a:cubicBezTo>
                    <a:pt x="6" y="36"/>
                    <a:pt x="7" y="36"/>
                    <a:pt x="4" y="36"/>
                  </a:cubicBezTo>
                  <a:cubicBezTo>
                    <a:pt x="1" y="36"/>
                    <a:pt x="4" y="32"/>
                    <a:pt x="4" y="31"/>
                  </a:cubicBezTo>
                  <a:cubicBezTo>
                    <a:pt x="5" y="30"/>
                    <a:pt x="4" y="27"/>
                    <a:pt x="2" y="26"/>
                  </a:cubicBezTo>
                  <a:cubicBezTo>
                    <a:pt x="0" y="25"/>
                    <a:pt x="0" y="23"/>
                    <a:pt x="1" y="21"/>
                  </a:cubicBezTo>
                  <a:cubicBezTo>
                    <a:pt x="2" y="19"/>
                    <a:pt x="2" y="16"/>
                    <a:pt x="3" y="14"/>
                  </a:cubicBezTo>
                  <a:cubicBezTo>
                    <a:pt x="5" y="11"/>
                    <a:pt x="4" y="5"/>
                    <a:pt x="9" y="5"/>
                  </a:cubicBezTo>
                  <a:cubicBezTo>
                    <a:pt x="10" y="5"/>
                    <a:pt x="9" y="2"/>
                    <a:pt x="11" y="2"/>
                  </a:cubicBezTo>
                  <a:cubicBezTo>
                    <a:pt x="14" y="3"/>
                    <a:pt x="16" y="4"/>
                    <a:pt x="18" y="4"/>
                  </a:cubicBezTo>
                  <a:cubicBezTo>
                    <a:pt x="20" y="4"/>
                    <a:pt x="23" y="5"/>
                    <a:pt x="25" y="4"/>
                  </a:cubicBezTo>
                  <a:cubicBezTo>
                    <a:pt x="26" y="4"/>
                    <a:pt x="32" y="0"/>
                    <a:pt x="32" y="1"/>
                  </a:cubicBezTo>
                  <a:cubicBezTo>
                    <a:pt x="32" y="2"/>
                    <a:pt x="29" y="5"/>
                    <a:pt x="29" y="6"/>
                  </a:cubicBezTo>
                  <a:cubicBezTo>
                    <a:pt x="27" y="7"/>
                    <a:pt x="25" y="7"/>
                    <a:pt x="23" y="7"/>
                  </a:cubicBezTo>
                  <a:cubicBezTo>
                    <a:pt x="18" y="6"/>
                    <a:pt x="14" y="7"/>
                    <a:pt x="10" y="7"/>
                  </a:cubicBezTo>
                  <a:cubicBezTo>
                    <a:pt x="7" y="6"/>
                    <a:pt x="6" y="7"/>
                    <a:pt x="6" y="10"/>
                  </a:cubicBezTo>
                  <a:cubicBezTo>
                    <a:pt x="6" y="13"/>
                    <a:pt x="9" y="13"/>
                    <a:pt x="10" y="15"/>
                  </a:cubicBezTo>
                  <a:cubicBezTo>
                    <a:pt x="11" y="17"/>
                    <a:pt x="12" y="15"/>
                    <a:pt x="13" y="14"/>
                  </a:cubicBezTo>
                  <a:cubicBezTo>
                    <a:pt x="13" y="13"/>
                    <a:pt x="20" y="12"/>
                    <a:pt x="20" y="13"/>
                  </a:cubicBezTo>
                  <a:cubicBezTo>
                    <a:pt x="21" y="13"/>
                    <a:pt x="18" y="16"/>
                    <a:pt x="17" y="16"/>
                  </a:cubicBezTo>
                  <a:cubicBezTo>
                    <a:pt x="15" y="18"/>
                    <a:pt x="15" y="18"/>
                    <a:pt x="13" y="17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1"/>
                    <a:pt x="18" y="23"/>
                    <a:pt x="18" y="25"/>
                  </a:cubicBezTo>
                  <a:cubicBezTo>
                    <a:pt x="18" y="26"/>
                    <a:pt x="18" y="27"/>
                    <a:pt x="19" y="28"/>
                  </a:cubicBezTo>
                  <a:cubicBezTo>
                    <a:pt x="19" y="28"/>
                    <a:pt x="21" y="30"/>
                    <a:pt x="22" y="30"/>
                  </a:cubicBezTo>
                  <a:cubicBezTo>
                    <a:pt x="20" y="31"/>
                    <a:pt x="15" y="33"/>
                    <a:pt x="13" y="32"/>
                  </a:cubicBezTo>
                  <a:cubicBezTo>
                    <a:pt x="13" y="31"/>
                    <a:pt x="14" y="33"/>
                    <a:pt x="13" y="3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68" name="Freeform 468">
              <a:extLst>
                <a:ext uri="{FF2B5EF4-FFF2-40B4-BE49-F238E27FC236}">
                  <a16:creationId xmlns:a16="http://schemas.microsoft.com/office/drawing/2014/main" xmlns="" id="{61588762-3297-45E2-B067-274C79C24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40962" y="8950247"/>
              <a:ext cx="73248" cy="140163"/>
            </a:xfrm>
            <a:custGeom>
              <a:avLst/>
              <a:gdLst>
                <a:gd name="T0" fmla="*/ 3 w 8"/>
                <a:gd name="T1" fmla="*/ 2 h 15"/>
                <a:gd name="T2" fmla="*/ 3 w 8"/>
                <a:gd name="T3" fmla="*/ 0 h 15"/>
                <a:gd name="T4" fmla="*/ 0 w 8"/>
                <a:gd name="T5" fmla="*/ 4 h 15"/>
                <a:gd name="T6" fmla="*/ 1 w 8"/>
                <a:gd name="T7" fmla="*/ 8 h 15"/>
                <a:gd name="T8" fmla="*/ 2 w 8"/>
                <a:gd name="T9" fmla="*/ 12 h 15"/>
                <a:gd name="T10" fmla="*/ 5 w 8"/>
                <a:gd name="T11" fmla="*/ 15 h 15"/>
                <a:gd name="T12" fmla="*/ 4 w 8"/>
                <a:gd name="T13" fmla="*/ 13 h 15"/>
                <a:gd name="T14" fmla="*/ 3 w 8"/>
                <a:gd name="T15" fmla="*/ 9 h 15"/>
                <a:gd name="T16" fmla="*/ 7 w 8"/>
                <a:gd name="T17" fmla="*/ 9 h 15"/>
                <a:gd name="T18" fmla="*/ 5 w 8"/>
                <a:gd name="T19" fmla="*/ 7 h 15"/>
                <a:gd name="T20" fmla="*/ 6 w 8"/>
                <a:gd name="T21" fmla="*/ 5 h 15"/>
                <a:gd name="T22" fmla="*/ 2 w 8"/>
                <a:gd name="T23" fmla="*/ 6 h 15"/>
                <a:gd name="T24" fmla="*/ 3 w 8"/>
                <a:gd name="T25" fmla="*/ 2 h 15"/>
                <a:gd name="T26" fmla="*/ 3 w 8"/>
                <a:gd name="T27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15">
                  <a:moveTo>
                    <a:pt x="3" y="2"/>
                  </a:move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3"/>
                    <a:pt x="0" y="4"/>
                  </a:cubicBezTo>
                  <a:cubicBezTo>
                    <a:pt x="0" y="5"/>
                    <a:pt x="1" y="6"/>
                    <a:pt x="1" y="8"/>
                  </a:cubicBezTo>
                  <a:cubicBezTo>
                    <a:pt x="1" y="9"/>
                    <a:pt x="1" y="11"/>
                    <a:pt x="2" y="12"/>
                  </a:cubicBezTo>
                  <a:cubicBezTo>
                    <a:pt x="2" y="12"/>
                    <a:pt x="5" y="15"/>
                    <a:pt x="5" y="15"/>
                  </a:cubicBezTo>
                  <a:cubicBezTo>
                    <a:pt x="5" y="15"/>
                    <a:pt x="4" y="13"/>
                    <a:pt x="4" y="13"/>
                  </a:cubicBezTo>
                  <a:cubicBezTo>
                    <a:pt x="3" y="12"/>
                    <a:pt x="3" y="10"/>
                    <a:pt x="3" y="9"/>
                  </a:cubicBezTo>
                  <a:cubicBezTo>
                    <a:pt x="3" y="8"/>
                    <a:pt x="7" y="9"/>
                    <a:pt x="7" y="9"/>
                  </a:cubicBezTo>
                  <a:cubicBezTo>
                    <a:pt x="8" y="9"/>
                    <a:pt x="6" y="8"/>
                    <a:pt x="5" y="7"/>
                  </a:cubicBezTo>
                  <a:cubicBezTo>
                    <a:pt x="5" y="7"/>
                    <a:pt x="6" y="6"/>
                    <a:pt x="6" y="5"/>
                  </a:cubicBezTo>
                  <a:cubicBezTo>
                    <a:pt x="7" y="1"/>
                    <a:pt x="3" y="6"/>
                    <a:pt x="2" y="6"/>
                  </a:cubicBezTo>
                  <a:cubicBezTo>
                    <a:pt x="2" y="6"/>
                    <a:pt x="4" y="3"/>
                    <a:pt x="3" y="2"/>
                  </a:cubicBezTo>
                  <a:cubicBezTo>
                    <a:pt x="3" y="1"/>
                    <a:pt x="4" y="3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69" name="Freeform 469">
              <a:extLst>
                <a:ext uri="{FF2B5EF4-FFF2-40B4-BE49-F238E27FC236}">
                  <a16:creationId xmlns:a16="http://schemas.microsoft.com/office/drawing/2014/main" xmlns="" id="{8A6B68AF-C2CA-45F9-82D4-F5A45D6E43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79182" y="8931136"/>
              <a:ext cx="25477" cy="19114"/>
            </a:xfrm>
            <a:custGeom>
              <a:avLst/>
              <a:gdLst>
                <a:gd name="T0" fmla="*/ 1 w 3"/>
                <a:gd name="T1" fmla="*/ 2 h 2"/>
                <a:gd name="T2" fmla="*/ 2 w 3"/>
                <a:gd name="T3" fmla="*/ 0 h 2"/>
                <a:gd name="T4" fmla="*/ 1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0" y="2"/>
                    <a:pt x="1" y="0"/>
                    <a:pt x="2" y="0"/>
                  </a:cubicBezTo>
                  <a:cubicBezTo>
                    <a:pt x="3" y="0"/>
                    <a:pt x="2" y="2"/>
                    <a:pt x="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70" name="Freeform 470">
              <a:extLst>
                <a:ext uri="{FF2B5EF4-FFF2-40B4-BE49-F238E27FC236}">
                  <a16:creationId xmlns:a16="http://schemas.microsoft.com/office/drawing/2014/main" xmlns="" id="{5836B4CA-3C5C-467B-B2EF-8F8E3D78748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81092" y="9052186"/>
              <a:ext cx="44586" cy="19114"/>
            </a:xfrm>
            <a:custGeom>
              <a:avLst/>
              <a:gdLst>
                <a:gd name="T0" fmla="*/ 5 w 5"/>
                <a:gd name="T1" fmla="*/ 1 h 2"/>
                <a:gd name="T2" fmla="*/ 0 w 5"/>
                <a:gd name="T3" fmla="*/ 1 h 2"/>
                <a:gd name="T4" fmla="*/ 5 w 5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5" y="1"/>
                  </a:moveTo>
                  <a:cubicBezTo>
                    <a:pt x="5" y="0"/>
                    <a:pt x="0" y="0"/>
                    <a:pt x="0" y="1"/>
                  </a:cubicBezTo>
                  <a:cubicBezTo>
                    <a:pt x="0" y="1"/>
                    <a:pt x="5" y="2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71" name="Freeform 471">
              <a:extLst>
                <a:ext uri="{FF2B5EF4-FFF2-40B4-BE49-F238E27FC236}">
                  <a16:creationId xmlns:a16="http://schemas.microsoft.com/office/drawing/2014/main" xmlns="" id="{F3708F6D-7B59-4834-9A56-8075CDB7C1C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90647" y="9061741"/>
              <a:ext cx="175160" cy="105124"/>
            </a:xfrm>
            <a:custGeom>
              <a:avLst/>
              <a:gdLst>
                <a:gd name="T0" fmla="*/ 10 w 19"/>
                <a:gd name="T1" fmla="*/ 1 h 11"/>
                <a:gd name="T2" fmla="*/ 4 w 19"/>
                <a:gd name="T3" fmla="*/ 3 h 11"/>
                <a:gd name="T4" fmla="*/ 3 w 19"/>
                <a:gd name="T5" fmla="*/ 4 h 11"/>
                <a:gd name="T6" fmla="*/ 1 w 19"/>
                <a:gd name="T7" fmla="*/ 3 h 11"/>
                <a:gd name="T8" fmla="*/ 3 w 19"/>
                <a:gd name="T9" fmla="*/ 6 h 11"/>
                <a:gd name="T10" fmla="*/ 6 w 19"/>
                <a:gd name="T11" fmla="*/ 7 h 11"/>
                <a:gd name="T12" fmla="*/ 9 w 19"/>
                <a:gd name="T13" fmla="*/ 10 h 11"/>
                <a:gd name="T14" fmla="*/ 14 w 19"/>
                <a:gd name="T15" fmla="*/ 10 h 11"/>
                <a:gd name="T16" fmla="*/ 18 w 19"/>
                <a:gd name="T17" fmla="*/ 5 h 11"/>
                <a:gd name="T18" fmla="*/ 15 w 19"/>
                <a:gd name="T19" fmla="*/ 2 h 11"/>
                <a:gd name="T20" fmla="*/ 10 w 19"/>
                <a:gd name="T21" fmla="*/ 1 h 11"/>
                <a:gd name="T22" fmla="*/ 10 w 19"/>
                <a:gd name="T2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1">
                  <a:moveTo>
                    <a:pt x="10" y="1"/>
                  </a:moveTo>
                  <a:cubicBezTo>
                    <a:pt x="9" y="0"/>
                    <a:pt x="5" y="2"/>
                    <a:pt x="4" y="3"/>
                  </a:cubicBezTo>
                  <a:cubicBezTo>
                    <a:pt x="3" y="3"/>
                    <a:pt x="4" y="3"/>
                    <a:pt x="3" y="4"/>
                  </a:cubicBezTo>
                  <a:cubicBezTo>
                    <a:pt x="3" y="5"/>
                    <a:pt x="2" y="3"/>
                    <a:pt x="1" y="3"/>
                  </a:cubicBezTo>
                  <a:cubicBezTo>
                    <a:pt x="0" y="3"/>
                    <a:pt x="2" y="6"/>
                    <a:pt x="3" y="6"/>
                  </a:cubicBezTo>
                  <a:cubicBezTo>
                    <a:pt x="3" y="7"/>
                    <a:pt x="5" y="7"/>
                    <a:pt x="6" y="7"/>
                  </a:cubicBezTo>
                  <a:cubicBezTo>
                    <a:pt x="8" y="7"/>
                    <a:pt x="8" y="9"/>
                    <a:pt x="9" y="10"/>
                  </a:cubicBezTo>
                  <a:cubicBezTo>
                    <a:pt x="10" y="11"/>
                    <a:pt x="13" y="10"/>
                    <a:pt x="14" y="10"/>
                  </a:cubicBezTo>
                  <a:cubicBezTo>
                    <a:pt x="18" y="10"/>
                    <a:pt x="19" y="8"/>
                    <a:pt x="18" y="5"/>
                  </a:cubicBezTo>
                  <a:cubicBezTo>
                    <a:pt x="18" y="3"/>
                    <a:pt x="17" y="2"/>
                    <a:pt x="15" y="2"/>
                  </a:cubicBezTo>
                  <a:cubicBezTo>
                    <a:pt x="14" y="2"/>
                    <a:pt x="12" y="1"/>
                    <a:pt x="10" y="1"/>
                  </a:cubicBezTo>
                  <a:cubicBezTo>
                    <a:pt x="10" y="1"/>
                    <a:pt x="11" y="1"/>
                    <a:pt x="1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72" name="Freeform 472">
              <a:extLst>
                <a:ext uri="{FF2B5EF4-FFF2-40B4-BE49-F238E27FC236}">
                  <a16:creationId xmlns:a16="http://schemas.microsoft.com/office/drawing/2014/main" xmlns="" id="{9228B096-EFBA-4038-9336-70F67C2E47F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21857" y="9240134"/>
              <a:ext cx="194268" cy="111494"/>
            </a:xfrm>
            <a:custGeom>
              <a:avLst/>
              <a:gdLst>
                <a:gd name="T0" fmla="*/ 0 w 21"/>
                <a:gd name="T1" fmla="*/ 8 h 12"/>
                <a:gd name="T2" fmla="*/ 6 w 21"/>
                <a:gd name="T3" fmla="*/ 8 h 12"/>
                <a:gd name="T4" fmla="*/ 9 w 21"/>
                <a:gd name="T5" fmla="*/ 7 h 12"/>
                <a:gd name="T6" fmla="*/ 13 w 21"/>
                <a:gd name="T7" fmla="*/ 7 h 12"/>
                <a:gd name="T8" fmla="*/ 14 w 21"/>
                <a:gd name="T9" fmla="*/ 5 h 12"/>
                <a:gd name="T10" fmla="*/ 17 w 21"/>
                <a:gd name="T11" fmla="*/ 3 h 12"/>
                <a:gd name="T12" fmla="*/ 20 w 21"/>
                <a:gd name="T13" fmla="*/ 4 h 12"/>
                <a:gd name="T14" fmla="*/ 18 w 21"/>
                <a:gd name="T15" fmla="*/ 7 h 12"/>
                <a:gd name="T16" fmla="*/ 11 w 21"/>
                <a:gd name="T17" fmla="*/ 11 h 12"/>
                <a:gd name="T18" fmla="*/ 0 w 21"/>
                <a:gd name="T19" fmla="*/ 8 h 12"/>
                <a:gd name="T20" fmla="*/ 0 w 21"/>
                <a:gd name="T2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2">
                  <a:moveTo>
                    <a:pt x="0" y="8"/>
                  </a:moveTo>
                  <a:cubicBezTo>
                    <a:pt x="1" y="7"/>
                    <a:pt x="5" y="8"/>
                    <a:pt x="6" y="8"/>
                  </a:cubicBezTo>
                  <a:cubicBezTo>
                    <a:pt x="7" y="8"/>
                    <a:pt x="8" y="6"/>
                    <a:pt x="9" y="7"/>
                  </a:cubicBezTo>
                  <a:cubicBezTo>
                    <a:pt x="10" y="8"/>
                    <a:pt x="12" y="8"/>
                    <a:pt x="13" y="7"/>
                  </a:cubicBezTo>
                  <a:cubicBezTo>
                    <a:pt x="13" y="6"/>
                    <a:pt x="14" y="5"/>
                    <a:pt x="14" y="5"/>
                  </a:cubicBezTo>
                  <a:cubicBezTo>
                    <a:pt x="15" y="5"/>
                    <a:pt x="17" y="5"/>
                    <a:pt x="17" y="3"/>
                  </a:cubicBezTo>
                  <a:cubicBezTo>
                    <a:pt x="17" y="0"/>
                    <a:pt x="21" y="2"/>
                    <a:pt x="20" y="4"/>
                  </a:cubicBezTo>
                  <a:cubicBezTo>
                    <a:pt x="19" y="5"/>
                    <a:pt x="18" y="7"/>
                    <a:pt x="18" y="7"/>
                  </a:cubicBezTo>
                  <a:cubicBezTo>
                    <a:pt x="15" y="8"/>
                    <a:pt x="14" y="10"/>
                    <a:pt x="11" y="11"/>
                  </a:cubicBezTo>
                  <a:cubicBezTo>
                    <a:pt x="9" y="12"/>
                    <a:pt x="0" y="11"/>
                    <a:pt x="0" y="8"/>
                  </a:cubicBezTo>
                  <a:cubicBezTo>
                    <a:pt x="0" y="7"/>
                    <a:pt x="0" y="10"/>
                    <a:pt x="0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73" name="Freeform 473">
              <a:extLst>
                <a:ext uri="{FF2B5EF4-FFF2-40B4-BE49-F238E27FC236}">
                  <a16:creationId xmlns:a16="http://schemas.microsoft.com/office/drawing/2014/main" xmlns="" id="{FEE58967-25A4-4B99-B232-6013C8B1F0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02113" y="9297472"/>
              <a:ext cx="82803" cy="101936"/>
            </a:xfrm>
            <a:custGeom>
              <a:avLst/>
              <a:gdLst>
                <a:gd name="T0" fmla="*/ 1 w 9"/>
                <a:gd name="T1" fmla="*/ 0 h 11"/>
                <a:gd name="T2" fmla="*/ 8 w 9"/>
                <a:gd name="T3" fmla="*/ 8 h 11"/>
                <a:gd name="T4" fmla="*/ 5 w 9"/>
                <a:gd name="T5" fmla="*/ 4 h 11"/>
                <a:gd name="T6" fmla="*/ 1 w 9"/>
                <a:gd name="T7" fmla="*/ 0 h 11"/>
                <a:gd name="T8" fmla="*/ 1 w 9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1" y="0"/>
                  </a:moveTo>
                  <a:cubicBezTo>
                    <a:pt x="0" y="1"/>
                    <a:pt x="5" y="11"/>
                    <a:pt x="8" y="8"/>
                  </a:cubicBezTo>
                  <a:cubicBezTo>
                    <a:pt x="9" y="6"/>
                    <a:pt x="6" y="4"/>
                    <a:pt x="5" y="4"/>
                  </a:cubicBezTo>
                  <a:cubicBezTo>
                    <a:pt x="4" y="3"/>
                    <a:pt x="1" y="0"/>
                    <a:pt x="1" y="0"/>
                  </a:cubicBezTo>
                  <a:cubicBezTo>
                    <a:pt x="0" y="1"/>
                    <a:pt x="2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74" name="Freeform 474">
              <a:extLst>
                <a:ext uri="{FF2B5EF4-FFF2-40B4-BE49-F238E27FC236}">
                  <a16:creationId xmlns:a16="http://schemas.microsoft.com/office/drawing/2014/main" xmlns="" id="{9154C08C-DFD1-4C43-BA86-0634896F37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44149" y="9485423"/>
              <a:ext cx="54139" cy="54153"/>
            </a:xfrm>
            <a:custGeom>
              <a:avLst/>
              <a:gdLst>
                <a:gd name="T0" fmla="*/ 6 w 6"/>
                <a:gd name="T1" fmla="*/ 4 h 6"/>
                <a:gd name="T2" fmla="*/ 1 w 6"/>
                <a:gd name="T3" fmla="*/ 2 h 6"/>
                <a:gd name="T4" fmla="*/ 6 w 6"/>
                <a:gd name="T5" fmla="*/ 4 h 6"/>
                <a:gd name="T6" fmla="*/ 6 w 6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6" y="4"/>
                  </a:moveTo>
                  <a:cubicBezTo>
                    <a:pt x="6" y="2"/>
                    <a:pt x="0" y="0"/>
                    <a:pt x="1" y="2"/>
                  </a:cubicBezTo>
                  <a:cubicBezTo>
                    <a:pt x="1" y="3"/>
                    <a:pt x="6" y="5"/>
                    <a:pt x="6" y="4"/>
                  </a:cubicBezTo>
                  <a:cubicBezTo>
                    <a:pt x="6" y="3"/>
                    <a:pt x="6" y="6"/>
                    <a:pt x="6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75" name="Freeform 475">
              <a:extLst>
                <a:ext uri="{FF2B5EF4-FFF2-40B4-BE49-F238E27FC236}">
                  <a16:creationId xmlns:a16="http://schemas.microsoft.com/office/drawing/2014/main" xmlns="" id="{C753EB3C-DC95-4AE1-9677-1DE87BB6ED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86825" y="9399411"/>
              <a:ext cx="85988" cy="57338"/>
            </a:xfrm>
            <a:custGeom>
              <a:avLst/>
              <a:gdLst>
                <a:gd name="T0" fmla="*/ 8 w 9"/>
                <a:gd name="T1" fmla="*/ 6 h 6"/>
                <a:gd name="T2" fmla="*/ 0 w 9"/>
                <a:gd name="T3" fmla="*/ 1 h 6"/>
                <a:gd name="T4" fmla="*/ 3 w 9"/>
                <a:gd name="T5" fmla="*/ 4 h 6"/>
                <a:gd name="T6" fmla="*/ 8 w 9"/>
                <a:gd name="T7" fmla="*/ 6 h 6"/>
                <a:gd name="T8" fmla="*/ 8 w 9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8" y="6"/>
                  </a:moveTo>
                  <a:cubicBezTo>
                    <a:pt x="6" y="5"/>
                    <a:pt x="3" y="0"/>
                    <a:pt x="0" y="1"/>
                  </a:cubicBezTo>
                  <a:cubicBezTo>
                    <a:pt x="0" y="2"/>
                    <a:pt x="3" y="3"/>
                    <a:pt x="3" y="4"/>
                  </a:cubicBezTo>
                  <a:cubicBezTo>
                    <a:pt x="5" y="4"/>
                    <a:pt x="6" y="5"/>
                    <a:pt x="8" y="6"/>
                  </a:cubicBezTo>
                  <a:cubicBezTo>
                    <a:pt x="9" y="6"/>
                    <a:pt x="6" y="5"/>
                    <a:pt x="8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76" name="Freeform 476">
              <a:extLst>
                <a:ext uri="{FF2B5EF4-FFF2-40B4-BE49-F238E27FC236}">
                  <a16:creationId xmlns:a16="http://schemas.microsoft.com/office/drawing/2014/main" xmlns="" id="{31766433-0200-437A-96CA-BC57CF19E4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04022" y="9361183"/>
              <a:ext cx="38217" cy="47785"/>
            </a:xfrm>
            <a:custGeom>
              <a:avLst/>
              <a:gdLst>
                <a:gd name="T0" fmla="*/ 4 w 4"/>
                <a:gd name="T1" fmla="*/ 4 h 5"/>
                <a:gd name="T2" fmla="*/ 0 w 4"/>
                <a:gd name="T3" fmla="*/ 0 h 5"/>
                <a:gd name="T4" fmla="*/ 4 w 4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cubicBezTo>
                    <a:pt x="4" y="2"/>
                    <a:pt x="0" y="0"/>
                    <a:pt x="0" y="0"/>
                  </a:cubicBezTo>
                  <a:cubicBezTo>
                    <a:pt x="0" y="1"/>
                    <a:pt x="4" y="5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77" name="Freeform 477">
              <a:extLst>
                <a:ext uri="{FF2B5EF4-FFF2-40B4-BE49-F238E27FC236}">
                  <a16:creationId xmlns:a16="http://schemas.microsoft.com/office/drawing/2014/main" xmlns="" id="{C46B1640-1329-4887-AC09-68BFE2F5F37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47970" y="10017406"/>
              <a:ext cx="149680" cy="111494"/>
            </a:xfrm>
            <a:custGeom>
              <a:avLst/>
              <a:gdLst>
                <a:gd name="T0" fmla="*/ 15 w 16"/>
                <a:gd name="T1" fmla="*/ 11 h 12"/>
                <a:gd name="T2" fmla="*/ 2 w 16"/>
                <a:gd name="T3" fmla="*/ 0 h 12"/>
                <a:gd name="T4" fmla="*/ 15 w 16"/>
                <a:gd name="T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5" y="11"/>
                  </a:moveTo>
                  <a:cubicBezTo>
                    <a:pt x="16" y="12"/>
                    <a:pt x="3" y="0"/>
                    <a:pt x="2" y="0"/>
                  </a:cubicBezTo>
                  <a:cubicBezTo>
                    <a:pt x="0" y="0"/>
                    <a:pt x="7" y="9"/>
                    <a:pt x="15" y="1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78" name="Freeform 478">
              <a:extLst>
                <a:ext uri="{FF2B5EF4-FFF2-40B4-BE49-F238E27FC236}">
                  <a16:creationId xmlns:a16="http://schemas.microsoft.com/office/drawing/2014/main" xmlns="" id="{6C2788DB-2FFF-4713-88AC-1391085DF5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49244" y="10727782"/>
              <a:ext cx="105096" cy="130608"/>
            </a:xfrm>
            <a:custGeom>
              <a:avLst/>
              <a:gdLst>
                <a:gd name="T0" fmla="*/ 11 w 11"/>
                <a:gd name="T1" fmla="*/ 14 h 14"/>
                <a:gd name="T2" fmla="*/ 9 w 11"/>
                <a:gd name="T3" fmla="*/ 10 h 14"/>
                <a:gd name="T4" fmla="*/ 9 w 11"/>
                <a:gd name="T5" fmla="*/ 7 h 14"/>
                <a:gd name="T6" fmla="*/ 0 w 11"/>
                <a:gd name="T7" fmla="*/ 0 h 14"/>
                <a:gd name="T8" fmla="*/ 3 w 11"/>
                <a:gd name="T9" fmla="*/ 4 h 14"/>
                <a:gd name="T10" fmla="*/ 5 w 11"/>
                <a:gd name="T11" fmla="*/ 8 h 14"/>
                <a:gd name="T12" fmla="*/ 8 w 11"/>
                <a:gd name="T13" fmla="*/ 11 h 14"/>
                <a:gd name="T14" fmla="*/ 11 w 11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4">
                  <a:moveTo>
                    <a:pt x="11" y="14"/>
                  </a:moveTo>
                  <a:cubicBezTo>
                    <a:pt x="10" y="12"/>
                    <a:pt x="11" y="11"/>
                    <a:pt x="9" y="10"/>
                  </a:cubicBezTo>
                  <a:cubicBezTo>
                    <a:pt x="8" y="8"/>
                    <a:pt x="9" y="8"/>
                    <a:pt x="9" y="7"/>
                  </a:cubicBezTo>
                  <a:cubicBezTo>
                    <a:pt x="8" y="5"/>
                    <a:pt x="0" y="1"/>
                    <a:pt x="0" y="0"/>
                  </a:cubicBezTo>
                  <a:cubicBezTo>
                    <a:pt x="0" y="1"/>
                    <a:pt x="3" y="3"/>
                    <a:pt x="3" y="4"/>
                  </a:cubicBezTo>
                  <a:cubicBezTo>
                    <a:pt x="4" y="6"/>
                    <a:pt x="4" y="7"/>
                    <a:pt x="5" y="8"/>
                  </a:cubicBezTo>
                  <a:cubicBezTo>
                    <a:pt x="6" y="9"/>
                    <a:pt x="9" y="10"/>
                    <a:pt x="8" y="11"/>
                  </a:cubicBezTo>
                  <a:cubicBezTo>
                    <a:pt x="8" y="13"/>
                    <a:pt x="9" y="13"/>
                    <a:pt x="11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79" name="Freeform 479">
              <a:extLst>
                <a:ext uri="{FF2B5EF4-FFF2-40B4-BE49-F238E27FC236}">
                  <a16:creationId xmlns:a16="http://schemas.microsoft.com/office/drawing/2014/main" xmlns="" id="{447D8EF6-D4EB-4291-ADF3-A0B71BB4488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77908" y="10848834"/>
              <a:ext cx="242036" cy="283514"/>
            </a:xfrm>
            <a:custGeom>
              <a:avLst/>
              <a:gdLst>
                <a:gd name="T0" fmla="*/ 8 w 26"/>
                <a:gd name="T1" fmla="*/ 2 h 30"/>
                <a:gd name="T2" fmla="*/ 7 w 26"/>
                <a:gd name="T3" fmla="*/ 11 h 30"/>
                <a:gd name="T4" fmla="*/ 5 w 26"/>
                <a:gd name="T5" fmla="*/ 18 h 30"/>
                <a:gd name="T6" fmla="*/ 9 w 26"/>
                <a:gd name="T7" fmla="*/ 25 h 30"/>
                <a:gd name="T8" fmla="*/ 14 w 26"/>
                <a:gd name="T9" fmla="*/ 26 h 30"/>
                <a:gd name="T10" fmla="*/ 17 w 26"/>
                <a:gd name="T11" fmla="*/ 22 h 30"/>
                <a:gd name="T12" fmla="*/ 18 w 26"/>
                <a:gd name="T13" fmla="*/ 16 h 30"/>
                <a:gd name="T14" fmla="*/ 22 w 26"/>
                <a:gd name="T15" fmla="*/ 14 h 30"/>
                <a:gd name="T16" fmla="*/ 26 w 26"/>
                <a:gd name="T17" fmla="*/ 10 h 30"/>
                <a:gd name="T18" fmla="*/ 25 w 26"/>
                <a:gd name="T19" fmla="*/ 6 h 30"/>
                <a:gd name="T20" fmla="*/ 20 w 26"/>
                <a:gd name="T21" fmla="*/ 8 h 30"/>
                <a:gd name="T22" fmla="*/ 14 w 26"/>
                <a:gd name="T23" fmla="*/ 5 h 30"/>
                <a:gd name="T24" fmla="*/ 11 w 26"/>
                <a:gd name="T25" fmla="*/ 0 h 30"/>
                <a:gd name="T26" fmla="*/ 11 w 26"/>
                <a:gd name="T27" fmla="*/ 3 h 30"/>
                <a:gd name="T28" fmla="*/ 8 w 26"/>
                <a:gd name="T29" fmla="*/ 2 h 30"/>
                <a:gd name="T30" fmla="*/ 8 w 26"/>
                <a:gd name="T31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30">
                  <a:moveTo>
                    <a:pt x="8" y="2"/>
                  </a:moveTo>
                  <a:cubicBezTo>
                    <a:pt x="7" y="2"/>
                    <a:pt x="7" y="9"/>
                    <a:pt x="7" y="11"/>
                  </a:cubicBezTo>
                  <a:cubicBezTo>
                    <a:pt x="6" y="13"/>
                    <a:pt x="0" y="16"/>
                    <a:pt x="5" y="18"/>
                  </a:cubicBezTo>
                  <a:cubicBezTo>
                    <a:pt x="8" y="19"/>
                    <a:pt x="11" y="21"/>
                    <a:pt x="9" y="25"/>
                  </a:cubicBezTo>
                  <a:cubicBezTo>
                    <a:pt x="6" y="30"/>
                    <a:pt x="11" y="29"/>
                    <a:pt x="14" y="26"/>
                  </a:cubicBezTo>
                  <a:cubicBezTo>
                    <a:pt x="15" y="25"/>
                    <a:pt x="16" y="23"/>
                    <a:pt x="17" y="22"/>
                  </a:cubicBezTo>
                  <a:cubicBezTo>
                    <a:pt x="19" y="19"/>
                    <a:pt x="18" y="19"/>
                    <a:pt x="18" y="16"/>
                  </a:cubicBezTo>
                  <a:cubicBezTo>
                    <a:pt x="19" y="14"/>
                    <a:pt x="21" y="14"/>
                    <a:pt x="22" y="14"/>
                  </a:cubicBezTo>
                  <a:cubicBezTo>
                    <a:pt x="23" y="15"/>
                    <a:pt x="25" y="11"/>
                    <a:pt x="26" y="10"/>
                  </a:cubicBezTo>
                  <a:cubicBezTo>
                    <a:pt x="26" y="9"/>
                    <a:pt x="26" y="6"/>
                    <a:pt x="25" y="6"/>
                  </a:cubicBezTo>
                  <a:cubicBezTo>
                    <a:pt x="23" y="6"/>
                    <a:pt x="21" y="8"/>
                    <a:pt x="20" y="8"/>
                  </a:cubicBezTo>
                  <a:cubicBezTo>
                    <a:pt x="18" y="8"/>
                    <a:pt x="15" y="7"/>
                    <a:pt x="14" y="5"/>
                  </a:cubicBezTo>
                  <a:cubicBezTo>
                    <a:pt x="13" y="4"/>
                    <a:pt x="13" y="0"/>
                    <a:pt x="11" y="0"/>
                  </a:cubicBezTo>
                  <a:cubicBezTo>
                    <a:pt x="11" y="0"/>
                    <a:pt x="11" y="3"/>
                    <a:pt x="11" y="3"/>
                  </a:cubicBezTo>
                  <a:cubicBezTo>
                    <a:pt x="10" y="3"/>
                    <a:pt x="9" y="1"/>
                    <a:pt x="8" y="2"/>
                  </a:cubicBezTo>
                  <a:cubicBezTo>
                    <a:pt x="7" y="2"/>
                    <a:pt x="9" y="1"/>
                    <a:pt x="8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80" name="Freeform 480">
              <a:extLst>
                <a:ext uri="{FF2B5EF4-FFF2-40B4-BE49-F238E27FC236}">
                  <a16:creationId xmlns:a16="http://schemas.microsoft.com/office/drawing/2014/main" xmlns="" id="{93A95FAE-3AE5-44F3-BC55-ABD18552E9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59438" y="11055894"/>
              <a:ext cx="366243" cy="356781"/>
            </a:xfrm>
            <a:custGeom>
              <a:avLst/>
              <a:gdLst>
                <a:gd name="T0" fmla="*/ 33 w 39"/>
                <a:gd name="T1" fmla="*/ 4 h 38"/>
                <a:gd name="T2" fmla="*/ 30 w 39"/>
                <a:gd name="T3" fmla="*/ 1 h 38"/>
                <a:gd name="T4" fmla="*/ 26 w 39"/>
                <a:gd name="T5" fmla="*/ 8 h 38"/>
                <a:gd name="T6" fmla="*/ 22 w 39"/>
                <a:gd name="T7" fmla="*/ 13 h 38"/>
                <a:gd name="T8" fmla="*/ 15 w 39"/>
                <a:gd name="T9" fmla="*/ 18 h 38"/>
                <a:gd name="T10" fmla="*/ 9 w 39"/>
                <a:gd name="T11" fmla="*/ 22 h 38"/>
                <a:gd name="T12" fmla="*/ 4 w 39"/>
                <a:gd name="T13" fmla="*/ 27 h 38"/>
                <a:gd name="T14" fmla="*/ 2 w 39"/>
                <a:gd name="T15" fmla="*/ 33 h 38"/>
                <a:gd name="T16" fmla="*/ 1 w 39"/>
                <a:gd name="T17" fmla="*/ 34 h 38"/>
                <a:gd name="T18" fmla="*/ 3 w 39"/>
                <a:gd name="T19" fmla="*/ 35 h 38"/>
                <a:gd name="T20" fmla="*/ 10 w 39"/>
                <a:gd name="T21" fmla="*/ 37 h 38"/>
                <a:gd name="T22" fmla="*/ 19 w 39"/>
                <a:gd name="T23" fmla="*/ 34 h 38"/>
                <a:gd name="T24" fmla="*/ 22 w 39"/>
                <a:gd name="T25" fmla="*/ 27 h 38"/>
                <a:gd name="T26" fmla="*/ 27 w 39"/>
                <a:gd name="T27" fmla="*/ 22 h 38"/>
                <a:gd name="T28" fmla="*/ 29 w 39"/>
                <a:gd name="T29" fmla="*/ 21 h 38"/>
                <a:gd name="T30" fmla="*/ 33 w 39"/>
                <a:gd name="T31" fmla="*/ 21 h 38"/>
                <a:gd name="T32" fmla="*/ 32 w 39"/>
                <a:gd name="T33" fmla="*/ 19 h 38"/>
                <a:gd name="T34" fmla="*/ 32 w 39"/>
                <a:gd name="T35" fmla="*/ 17 h 38"/>
                <a:gd name="T36" fmla="*/ 38 w 39"/>
                <a:gd name="T37" fmla="*/ 9 h 38"/>
                <a:gd name="T38" fmla="*/ 38 w 39"/>
                <a:gd name="T39" fmla="*/ 6 h 38"/>
                <a:gd name="T40" fmla="*/ 38 w 39"/>
                <a:gd name="T41" fmla="*/ 4 h 38"/>
                <a:gd name="T42" fmla="*/ 37 w 39"/>
                <a:gd name="T43" fmla="*/ 4 h 38"/>
                <a:gd name="T44" fmla="*/ 37 w 39"/>
                <a:gd name="T45" fmla="*/ 2 h 38"/>
                <a:gd name="T46" fmla="*/ 33 w 39"/>
                <a:gd name="T47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9" h="38">
                  <a:moveTo>
                    <a:pt x="33" y="4"/>
                  </a:moveTo>
                  <a:cubicBezTo>
                    <a:pt x="33" y="4"/>
                    <a:pt x="32" y="0"/>
                    <a:pt x="30" y="1"/>
                  </a:cubicBezTo>
                  <a:cubicBezTo>
                    <a:pt x="27" y="3"/>
                    <a:pt x="28" y="5"/>
                    <a:pt x="26" y="8"/>
                  </a:cubicBezTo>
                  <a:cubicBezTo>
                    <a:pt x="25" y="9"/>
                    <a:pt x="24" y="12"/>
                    <a:pt x="22" y="13"/>
                  </a:cubicBezTo>
                  <a:cubicBezTo>
                    <a:pt x="20" y="16"/>
                    <a:pt x="18" y="17"/>
                    <a:pt x="15" y="18"/>
                  </a:cubicBezTo>
                  <a:cubicBezTo>
                    <a:pt x="13" y="19"/>
                    <a:pt x="12" y="21"/>
                    <a:pt x="9" y="22"/>
                  </a:cubicBezTo>
                  <a:cubicBezTo>
                    <a:pt x="7" y="23"/>
                    <a:pt x="7" y="27"/>
                    <a:pt x="4" y="27"/>
                  </a:cubicBezTo>
                  <a:cubicBezTo>
                    <a:pt x="0" y="28"/>
                    <a:pt x="4" y="31"/>
                    <a:pt x="2" y="33"/>
                  </a:cubicBezTo>
                  <a:cubicBezTo>
                    <a:pt x="1" y="33"/>
                    <a:pt x="0" y="33"/>
                    <a:pt x="1" y="34"/>
                  </a:cubicBezTo>
                  <a:cubicBezTo>
                    <a:pt x="1" y="35"/>
                    <a:pt x="1" y="35"/>
                    <a:pt x="3" y="35"/>
                  </a:cubicBezTo>
                  <a:cubicBezTo>
                    <a:pt x="5" y="35"/>
                    <a:pt x="8" y="37"/>
                    <a:pt x="10" y="37"/>
                  </a:cubicBezTo>
                  <a:cubicBezTo>
                    <a:pt x="14" y="38"/>
                    <a:pt x="16" y="36"/>
                    <a:pt x="19" y="34"/>
                  </a:cubicBezTo>
                  <a:cubicBezTo>
                    <a:pt x="21" y="32"/>
                    <a:pt x="22" y="30"/>
                    <a:pt x="22" y="27"/>
                  </a:cubicBezTo>
                  <a:cubicBezTo>
                    <a:pt x="23" y="24"/>
                    <a:pt x="24" y="24"/>
                    <a:pt x="27" y="22"/>
                  </a:cubicBezTo>
                  <a:cubicBezTo>
                    <a:pt x="28" y="22"/>
                    <a:pt x="28" y="21"/>
                    <a:pt x="29" y="21"/>
                  </a:cubicBezTo>
                  <a:cubicBezTo>
                    <a:pt x="30" y="21"/>
                    <a:pt x="31" y="21"/>
                    <a:pt x="33" y="21"/>
                  </a:cubicBezTo>
                  <a:cubicBezTo>
                    <a:pt x="34" y="20"/>
                    <a:pt x="33" y="19"/>
                    <a:pt x="32" y="19"/>
                  </a:cubicBezTo>
                  <a:cubicBezTo>
                    <a:pt x="31" y="18"/>
                    <a:pt x="31" y="18"/>
                    <a:pt x="32" y="17"/>
                  </a:cubicBezTo>
                  <a:cubicBezTo>
                    <a:pt x="34" y="14"/>
                    <a:pt x="36" y="12"/>
                    <a:pt x="38" y="9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8" y="5"/>
                    <a:pt x="38" y="5"/>
                    <a:pt x="38" y="4"/>
                  </a:cubicBezTo>
                  <a:cubicBezTo>
                    <a:pt x="39" y="3"/>
                    <a:pt x="37" y="4"/>
                    <a:pt x="37" y="4"/>
                  </a:cubicBezTo>
                  <a:cubicBezTo>
                    <a:pt x="37" y="3"/>
                    <a:pt x="37" y="3"/>
                    <a:pt x="37" y="2"/>
                  </a:cubicBezTo>
                  <a:cubicBezTo>
                    <a:pt x="36" y="3"/>
                    <a:pt x="35" y="5"/>
                    <a:pt x="3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81" name="Freeform 481">
              <a:extLst>
                <a:ext uri="{FF2B5EF4-FFF2-40B4-BE49-F238E27FC236}">
                  <a16:creationId xmlns:a16="http://schemas.microsoft.com/office/drawing/2014/main" xmlns="" id="{4CF6AF1F-7270-4BED-90DE-CAC92CB55F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16761" y="11412677"/>
              <a:ext cx="19109" cy="19114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0 h 2"/>
                <a:gd name="T4" fmla="*/ 0 w 2"/>
                <a:gd name="T5" fmla="*/ 2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1"/>
                    <a:pt x="1" y="1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82" name="Freeform 482">
              <a:extLst>
                <a:ext uri="{FF2B5EF4-FFF2-40B4-BE49-F238E27FC236}">
                  <a16:creationId xmlns:a16="http://schemas.microsoft.com/office/drawing/2014/main" xmlns="" id="{93FAA1F4-1C32-44CE-AB35-23ABE46D68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43513" y="11065452"/>
              <a:ext cx="178346" cy="168835"/>
            </a:xfrm>
            <a:custGeom>
              <a:avLst/>
              <a:gdLst>
                <a:gd name="T0" fmla="*/ 0 w 19"/>
                <a:gd name="T1" fmla="*/ 2 h 18"/>
                <a:gd name="T2" fmla="*/ 2 w 19"/>
                <a:gd name="T3" fmla="*/ 7 h 18"/>
                <a:gd name="T4" fmla="*/ 4 w 19"/>
                <a:gd name="T5" fmla="*/ 10 h 18"/>
                <a:gd name="T6" fmla="*/ 3 w 19"/>
                <a:gd name="T7" fmla="*/ 12 h 18"/>
                <a:gd name="T8" fmla="*/ 9 w 19"/>
                <a:gd name="T9" fmla="*/ 18 h 18"/>
                <a:gd name="T10" fmla="*/ 12 w 19"/>
                <a:gd name="T11" fmla="*/ 15 h 18"/>
                <a:gd name="T12" fmla="*/ 13 w 19"/>
                <a:gd name="T13" fmla="*/ 17 h 18"/>
                <a:gd name="T14" fmla="*/ 14 w 19"/>
                <a:gd name="T15" fmla="*/ 14 h 18"/>
                <a:gd name="T16" fmla="*/ 16 w 19"/>
                <a:gd name="T17" fmla="*/ 15 h 18"/>
                <a:gd name="T18" fmla="*/ 18 w 19"/>
                <a:gd name="T19" fmla="*/ 7 h 18"/>
                <a:gd name="T20" fmla="*/ 16 w 19"/>
                <a:gd name="T21" fmla="*/ 1 h 18"/>
                <a:gd name="T22" fmla="*/ 7 w 19"/>
                <a:gd name="T23" fmla="*/ 3 h 18"/>
                <a:gd name="T24" fmla="*/ 0 w 19"/>
                <a:gd name="T25" fmla="*/ 2 h 18"/>
                <a:gd name="T26" fmla="*/ 0 w 19"/>
                <a:gd name="T27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18">
                  <a:moveTo>
                    <a:pt x="0" y="2"/>
                  </a:moveTo>
                  <a:cubicBezTo>
                    <a:pt x="0" y="3"/>
                    <a:pt x="2" y="6"/>
                    <a:pt x="2" y="7"/>
                  </a:cubicBezTo>
                  <a:cubicBezTo>
                    <a:pt x="3" y="8"/>
                    <a:pt x="4" y="9"/>
                    <a:pt x="4" y="10"/>
                  </a:cubicBezTo>
                  <a:cubicBezTo>
                    <a:pt x="4" y="11"/>
                    <a:pt x="3" y="11"/>
                    <a:pt x="3" y="12"/>
                  </a:cubicBezTo>
                  <a:cubicBezTo>
                    <a:pt x="4" y="15"/>
                    <a:pt x="7" y="17"/>
                    <a:pt x="9" y="18"/>
                  </a:cubicBezTo>
                  <a:cubicBezTo>
                    <a:pt x="11" y="18"/>
                    <a:pt x="11" y="16"/>
                    <a:pt x="12" y="15"/>
                  </a:cubicBezTo>
                  <a:cubicBezTo>
                    <a:pt x="12" y="15"/>
                    <a:pt x="13" y="17"/>
                    <a:pt x="13" y="17"/>
                  </a:cubicBezTo>
                  <a:cubicBezTo>
                    <a:pt x="13" y="16"/>
                    <a:pt x="13" y="14"/>
                    <a:pt x="14" y="14"/>
                  </a:cubicBezTo>
                  <a:cubicBezTo>
                    <a:pt x="15" y="13"/>
                    <a:pt x="15" y="15"/>
                    <a:pt x="16" y="15"/>
                  </a:cubicBezTo>
                  <a:cubicBezTo>
                    <a:pt x="15" y="15"/>
                    <a:pt x="18" y="8"/>
                    <a:pt x="18" y="7"/>
                  </a:cubicBezTo>
                  <a:cubicBezTo>
                    <a:pt x="18" y="6"/>
                    <a:pt x="19" y="0"/>
                    <a:pt x="16" y="1"/>
                  </a:cubicBezTo>
                  <a:cubicBezTo>
                    <a:pt x="13" y="2"/>
                    <a:pt x="10" y="4"/>
                    <a:pt x="7" y="3"/>
                  </a:cubicBezTo>
                  <a:cubicBezTo>
                    <a:pt x="6" y="3"/>
                    <a:pt x="1" y="0"/>
                    <a:pt x="0" y="2"/>
                  </a:cubicBezTo>
                  <a:cubicBezTo>
                    <a:pt x="0" y="3"/>
                    <a:pt x="1" y="0"/>
                    <a:pt x="0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83" name="Freeform 483">
              <a:extLst>
                <a:ext uri="{FF2B5EF4-FFF2-40B4-BE49-F238E27FC236}">
                  <a16:creationId xmlns:a16="http://schemas.microsoft.com/office/drawing/2014/main" xmlns="" id="{1C9849EF-7134-4890-AABC-F5DD511AB29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83640" y="11017669"/>
              <a:ext cx="28662" cy="47785"/>
            </a:xfrm>
            <a:custGeom>
              <a:avLst/>
              <a:gdLst>
                <a:gd name="T0" fmla="*/ 3 w 3"/>
                <a:gd name="T1" fmla="*/ 4 h 5"/>
                <a:gd name="T2" fmla="*/ 1 w 3"/>
                <a:gd name="T3" fmla="*/ 0 h 5"/>
                <a:gd name="T4" fmla="*/ 3 w 3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cubicBezTo>
                    <a:pt x="3" y="5"/>
                    <a:pt x="0" y="1"/>
                    <a:pt x="1" y="0"/>
                  </a:cubicBezTo>
                  <a:cubicBezTo>
                    <a:pt x="2" y="0"/>
                    <a:pt x="3" y="1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84" name="Freeform 484">
              <a:extLst>
                <a:ext uri="{FF2B5EF4-FFF2-40B4-BE49-F238E27FC236}">
                  <a16:creationId xmlns:a16="http://schemas.microsoft.com/office/drawing/2014/main" xmlns="" id="{58D04EDD-FCB8-4689-B8D9-FBDB77CF46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95742" y="11017669"/>
              <a:ext cx="19109" cy="19114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0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0" y="2"/>
                    <a:pt x="0" y="0"/>
                    <a:pt x="1" y="0"/>
                  </a:cubicBezTo>
                  <a:cubicBezTo>
                    <a:pt x="2" y="0"/>
                    <a:pt x="2" y="2"/>
                    <a:pt x="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85" name="Freeform 485">
              <a:extLst>
                <a:ext uri="{FF2B5EF4-FFF2-40B4-BE49-F238E27FC236}">
                  <a16:creationId xmlns:a16="http://schemas.microsoft.com/office/drawing/2014/main" xmlns="" id="{DA1BA0B8-DCBA-4244-8E08-5694367ADB8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84910" y="8593469"/>
              <a:ext cx="101909" cy="168835"/>
            </a:xfrm>
            <a:custGeom>
              <a:avLst/>
              <a:gdLst>
                <a:gd name="T0" fmla="*/ 2 w 11"/>
                <a:gd name="T1" fmla="*/ 0 h 18"/>
                <a:gd name="T2" fmla="*/ 1 w 11"/>
                <a:gd name="T3" fmla="*/ 0 h 18"/>
                <a:gd name="T4" fmla="*/ 1 w 11"/>
                <a:gd name="T5" fmla="*/ 3 h 18"/>
                <a:gd name="T6" fmla="*/ 0 w 11"/>
                <a:gd name="T7" fmla="*/ 8 h 18"/>
                <a:gd name="T8" fmla="*/ 4 w 11"/>
                <a:gd name="T9" fmla="*/ 18 h 18"/>
                <a:gd name="T10" fmla="*/ 9 w 11"/>
                <a:gd name="T11" fmla="*/ 15 h 18"/>
                <a:gd name="T12" fmla="*/ 9 w 11"/>
                <a:gd name="T13" fmla="*/ 8 h 18"/>
                <a:gd name="T14" fmla="*/ 2 w 11"/>
                <a:gd name="T15" fmla="*/ 0 h 18"/>
                <a:gd name="T16" fmla="*/ 2 w 11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8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3"/>
                    <a:pt x="1" y="3"/>
                  </a:cubicBezTo>
                  <a:cubicBezTo>
                    <a:pt x="1" y="5"/>
                    <a:pt x="0" y="6"/>
                    <a:pt x="0" y="8"/>
                  </a:cubicBezTo>
                  <a:cubicBezTo>
                    <a:pt x="0" y="11"/>
                    <a:pt x="0" y="18"/>
                    <a:pt x="4" y="18"/>
                  </a:cubicBezTo>
                  <a:cubicBezTo>
                    <a:pt x="6" y="18"/>
                    <a:pt x="9" y="17"/>
                    <a:pt x="9" y="15"/>
                  </a:cubicBezTo>
                  <a:cubicBezTo>
                    <a:pt x="11" y="13"/>
                    <a:pt x="9" y="10"/>
                    <a:pt x="9" y="8"/>
                  </a:cubicBezTo>
                  <a:cubicBezTo>
                    <a:pt x="7" y="6"/>
                    <a:pt x="5" y="0"/>
                    <a:pt x="2" y="0"/>
                  </a:cubicBezTo>
                  <a:cubicBezTo>
                    <a:pt x="1" y="0"/>
                    <a:pt x="3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86" name="Freeform 486">
              <a:extLst>
                <a:ext uri="{FF2B5EF4-FFF2-40B4-BE49-F238E27FC236}">
                  <a16:creationId xmlns:a16="http://schemas.microsoft.com/office/drawing/2014/main" xmlns="" id="{62A489ED-BBAC-451C-8C36-EFE2437F6E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65165" y="9606473"/>
              <a:ext cx="337579" cy="653035"/>
            </a:xfrm>
            <a:custGeom>
              <a:avLst/>
              <a:gdLst>
                <a:gd name="T0" fmla="*/ 31 w 36"/>
                <a:gd name="T1" fmla="*/ 2 h 70"/>
                <a:gd name="T2" fmla="*/ 29 w 36"/>
                <a:gd name="T3" fmla="*/ 0 h 70"/>
                <a:gd name="T4" fmla="*/ 28 w 36"/>
                <a:gd name="T5" fmla="*/ 3 h 70"/>
                <a:gd name="T6" fmla="*/ 26 w 36"/>
                <a:gd name="T7" fmla="*/ 8 h 70"/>
                <a:gd name="T8" fmla="*/ 23 w 36"/>
                <a:gd name="T9" fmla="*/ 8 h 70"/>
                <a:gd name="T10" fmla="*/ 23 w 36"/>
                <a:gd name="T11" fmla="*/ 10 h 70"/>
                <a:gd name="T12" fmla="*/ 22 w 36"/>
                <a:gd name="T13" fmla="*/ 12 h 70"/>
                <a:gd name="T14" fmla="*/ 23 w 36"/>
                <a:gd name="T15" fmla="*/ 13 h 70"/>
                <a:gd name="T16" fmla="*/ 21 w 36"/>
                <a:gd name="T17" fmla="*/ 14 h 70"/>
                <a:gd name="T18" fmla="*/ 19 w 36"/>
                <a:gd name="T19" fmla="*/ 16 h 70"/>
                <a:gd name="T20" fmla="*/ 15 w 36"/>
                <a:gd name="T21" fmla="*/ 18 h 70"/>
                <a:gd name="T22" fmla="*/ 15 w 36"/>
                <a:gd name="T23" fmla="*/ 19 h 70"/>
                <a:gd name="T24" fmla="*/ 13 w 36"/>
                <a:gd name="T25" fmla="*/ 19 h 70"/>
                <a:gd name="T26" fmla="*/ 8 w 36"/>
                <a:gd name="T27" fmla="*/ 21 h 70"/>
                <a:gd name="T28" fmla="*/ 6 w 36"/>
                <a:gd name="T29" fmla="*/ 21 h 70"/>
                <a:gd name="T30" fmla="*/ 4 w 36"/>
                <a:gd name="T31" fmla="*/ 27 h 70"/>
                <a:gd name="T32" fmla="*/ 4 w 36"/>
                <a:gd name="T33" fmla="*/ 44 h 70"/>
                <a:gd name="T34" fmla="*/ 0 w 36"/>
                <a:gd name="T35" fmla="*/ 51 h 70"/>
                <a:gd name="T36" fmla="*/ 0 w 36"/>
                <a:gd name="T37" fmla="*/ 55 h 70"/>
                <a:gd name="T38" fmla="*/ 2 w 36"/>
                <a:gd name="T39" fmla="*/ 59 h 70"/>
                <a:gd name="T40" fmla="*/ 5 w 36"/>
                <a:gd name="T41" fmla="*/ 68 h 70"/>
                <a:gd name="T42" fmla="*/ 16 w 36"/>
                <a:gd name="T43" fmla="*/ 68 h 70"/>
                <a:gd name="T44" fmla="*/ 24 w 36"/>
                <a:gd name="T45" fmla="*/ 50 h 70"/>
                <a:gd name="T46" fmla="*/ 31 w 36"/>
                <a:gd name="T47" fmla="*/ 30 h 70"/>
                <a:gd name="T48" fmla="*/ 32 w 36"/>
                <a:gd name="T49" fmla="*/ 23 h 70"/>
                <a:gd name="T50" fmla="*/ 34 w 36"/>
                <a:gd name="T51" fmla="*/ 19 h 70"/>
                <a:gd name="T52" fmla="*/ 36 w 36"/>
                <a:gd name="T53" fmla="*/ 17 h 70"/>
                <a:gd name="T54" fmla="*/ 35 w 36"/>
                <a:gd name="T55" fmla="*/ 11 h 70"/>
                <a:gd name="T56" fmla="*/ 31 w 36"/>
                <a:gd name="T57" fmla="*/ 2 h 70"/>
                <a:gd name="T58" fmla="*/ 31 w 36"/>
                <a:gd name="T59" fmla="*/ 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70">
                  <a:moveTo>
                    <a:pt x="31" y="2"/>
                  </a:moveTo>
                  <a:cubicBezTo>
                    <a:pt x="31" y="2"/>
                    <a:pt x="30" y="0"/>
                    <a:pt x="29" y="0"/>
                  </a:cubicBezTo>
                  <a:cubicBezTo>
                    <a:pt x="29" y="1"/>
                    <a:pt x="28" y="2"/>
                    <a:pt x="28" y="3"/>
                  </a:cubicBezTo>
                  <a:cubicBezTo>
                    <a:pt x="27" y="5"/>
                    <a:pt x="27" y="6"/>
                    <a:pt x="26" y="8"/>
                  </a:cubicBezTo>
                  <a:cubicBezTo>
                    <a:pt x="25" y="9"/>
                    <a:pt x="24" y="8"/>
                    <a:pt x="23" y="8"/>
                  </a:cubicBezTo>
                  <a:cubicBezTo>
                    <a:pt x="23" y="8"/>
                    <a:pt x="24" y="9"/>
                    <a:pt x="23" y="10"/>
                  </a:cubicBezTo>
                  <a:cubicBezTo>
                    <a:pt x="23" y="11"/>
                    <a:pt x="22" y="11"/>
                    <a:pt x="22" y="12"/>
                  </a:cubicBezTo>
                  <a:cubicBezTo>
                    <a:pt x="22" y="12"/>
                    <a:pt x="23" y="13"/>
                    <a:pt x="23" y="13"/>
                  </a:cubicBezTo>
                  <a:cubicBezTo>
                    <a:pt x="23" y="14"/>
                    <a:pt x="22" y="13"/>
                    <a:pt x="21" y="14"/>
                  </a:cubicBezTo>
                  <a:cubicBezTo>
                    <a:pt x="20" y="14"/>
                    <a:pt x="20" y="15"/>
                    <a:pt x="19" y="16"/>
                  </a:cubicBezTo>
                  <a:cubicBezTo>
                    <a:pt x="18" y="17"/>
                    <a:pt x="17" y="17"/>
                    <a:pt x="15" y="18"/>
                  </a:cubicBezTo>
                  <a:cubicBezTo>
                    <a:pt x="14" y="18"/>
                    <a:pt x="16" y="19"/>
                    <a:pt x="15" y="19"/>
                  </a:cubicBezTo>
                  <a:cubicBezTo>
                    <a:pt x="15" y="20"/>
                    <a:pt x="13" y="18"/>
                    <a:pt x="13" y="19"/>
                  </a:cubicBezTo>
                  <a:cubicBezTo>
                    <a:pt x="11" y="20"/>
                    <a:pt x="10" y="20"/>
                    <a:pt x="8" y="21"/>
                  </a:cubicBezTo>
                  <a:cubicBezTo>
                    <a:pt x="7" y="21"/>
                    <a:pt x="6" y="20"/>
                    <a:pt x="6" y="21"/>
                  </a:cubicBezTo>
                  <a:cubicBezTo>
                    <a:pt x="5" y="23"/>
                    <a:pt x="5" y="25"/>
                    <a:pt x="4" y="27"/>
                  </a:cubicBezTo>
                  <a:cubicBezTo>
                    <a:pt x="3" y="32"/>
                    <a:pt x="8" y="39"/>
                    <a:pt x="4" y="44"/>
                  </a:cubicBezTo>
                  <a:cubicBezTo>
                    <a:pt x="3" y="46"/>
                    <a:pt x="1" y="48"/>
                    <a:pt x="0" y="51"/>
                  </a:cubicBezTo>
                  <a:cubicBezTo>
                    <a:pt x="0" y="52"/>
                    <a:pt x="0" y="54"/>
                    <a:pt x="0" y="55"/>
                  </a:cubicBezTo>
                  <a:cubicBezTo>
                    <a:pt x="1" y="56"/>
                    <a:pt x="3" y="57"/>
                    <a:pt x="2" y="59"/>
                  </a:cubicBezTo>
                  <a:cubicBezTo>
                    <a:pt x="1" y="62"/>
                    <a:pt x="2" y="66"/>
                    <a:pt x="5" y="68"/>
                  </a:cubicBezTo>
                  <a:cubicBezTo>
                    <a:pt x="8" y="70"/>
                    <a:pt x="11" y="70"/>
                    <a:pt x="16" y="68"/>
                  </a:cubicBezTo>
                  <a:cubicBezTo>
                    <a:pt x="21" y="66"/>
                    <a:pt x="22" y="55"/>
                    <a:pt x="24" y="50"/>
                  </a:cubicBezTo>
                  <a:cubicBezTo>
                    <a:pt x="26" y="43"/>
                    <a:pt x="29" y="37"/>
                    <a:pt x="31" y="30"/>
                  </a:cubicBezTo>
                  <a:cubicBezTo>
                    <a:pt x="31" y="28"/>
                    <a:pt x="31" y="25"/>
                    <a:pt x="32" y="23"/>
                  </a:cubicBezTo>
                  <a:cubicBezTo>
                    <a:pt x="33" y="22"/>
                    <a:pt x="31" y="14"/>
                    <a:pt x="34" y="19"/>
                  </a:cubicBezTo>
                  <a:cubicBezTo>
                    <a:pt x="35" y="20"/>
                    <a:pt x="35" y="18"/>
                    <a:pt x="36" y="17"/>
                  </a:cubicBezTo>
                  <a:cubicBezTo>
                    <a:pt x="36" y="15"/>
                    <a:pt x="35" y="13"/>
                    <a:pt x="35" y="11"/>
                  </a:cubicBezTo>
                  <a:cubicBezTo>
                    <a:pt x="34" y="9"/>
                    <a:pt x="33" y="4"/>
                    <a:pt x="31" y="2"/>
                  </a:cubicBezTo>
                  <a:cubicBezTo>
                    <a:pt x="30" y="1"/>
                    <a:pt x="32" y="2"/>
                    <a:pt x="3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87" name="Freeform 487">
              <a:extLst>
                <a:ext uri="{FF2B5EF4-FFF2-40B4-BE49-F238E27FC236}">
                  <a16:creationId xmlns:a16="http://schemas.microsoft.com/office/drawing/2014/main" xmlns="" id="{D3C5D32E-0469-4B3A-A454-0171EDF3FCE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13572" y="5028840"/>
              <a:ext cx="101909" cy="76452"/>
            </a:xfrm>
            <a:custGeom>
              <a:avLst/>
              <a:gdLst>
                <a:gd name="T0" fmla="*/ 9 w 11"/>
                <a:gd name="T1" fmla="*/ 7 h 8"/>
                <a:gd name="T2" fmla="*/ 8 w 11"/>
                <a:gd name="T3" fmla="*/ 4 h 8"/>
                <a:gd name="T4" fmla="*/ 3 w 11"/>
                <a:gd name="T5" fmla="*/ 0 h 8"/>
                <a:gd name="T6" fmla="*/ 1 w 11"/>
                <a:gd name="T7" fmla="*/ 2 h 8"/>
                <a:gd name="T8" fmla="*/ 3 w 11"/>
                <a:gd name="T9" fmla="*/ 5 h 8"/>
                <a:gd name="T10" fmla="*/ 9 w 11"/>
                <a:gd name="T11" fmla="*/ 7 h 8"/>
                <a:gd name="T12" fmla="*/ 9 w 11"/>
                <a:gd name="T1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8">
                  <a:moveTo>
                    <a:pt x="9" y="7"/>
                  </a:moveTo>
                  <a:cubicBezTo>
                    <a:pt x="11" y="8"/>
                    <a:pt x="9" y="5"/>
                    <a:pt x="8" y="4"/>
                  </a:cubicBezTo>
                  <a:cubicBezTo>
                    <a:pt x="7" y="3"/>
                    <a:pt x="4" y="1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3"/>
                    <a:pt x="2" y="4"/>
                    <a:pt x="3" y="5"/>
                  </a:cubicBezTo>
                  <a:cubicBezTo>
                    <a:pt x="5" y="6"/>
                    <a:pt x="7" y="7"/>
                    <a:pt x="9" y="7"/>
                  </a:cubicBezTo>
                  <a:cubicBezTo>
                    <a:pt x="10" y="7"/>
                    <a:pt x="7" y="7"/>
                    <a:pt x="9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88" name="Freeform 488">
              <a:extLst>
                <a:ext uri="{FF2B5EF4-FFF2-40B4-BE49-F238E27FC236}">
                  <a16:creationId xmlns:a16="http://schemas.microsoft.com/office/drawing/2014/main" xmlns="" id="{D60990E2-C8FB-4D0F-9B84-286539CDF8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26310" y="5086181"/>
              <a:ext cx="101909" cy="92380"/>
            </a:xfrm>
            <a:custGeom>
              <a:avLst/>
              <a:gdLst>
                <a:gd name="T0" fmla="*/ 10 w 11"/>
                <a:gd name="T1" fmla="*/ 6 h 10"/>
                <a:gd name="T2" fmla="*/ 6 w 11"/>
                <a:gd name="T3" fmla="*/ 10 h 10"/>
                <a:gd name="T4" fmla="*/ 0 w 11"/>
                <a:gd name="T5" fmla="*/ 6 h 10"/>
                <a:gd name="T6" fmla="*/ 10 w 11"/>
                <a:gd name="T7" fmla="*/ 6 h 10"/>
                <a:gd name="T8" fmla="*/ 10 w 11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10" y="6"/>
                  </a:moveTo>
                  <a:cubicBezTo>
                    <a:pt x="10" y="8"/>
                    <a:pt x="7" y="9"/>
                    <a:pt x="6" y="10"/>
                  </a:cubicBezTo>
                  <a:cubicBezTo>
                    <a:pt x="4" y="10"/>
                    <a:pt x="0" y="9"/>
                    <a:pt x="0" y="6"/>
                  </a:cubicBezTo>
                  <a:cubicBezTo>
                    <a:pt x="1" y="0"/>
                    <a:pt x="11" y="6"/>
                    <a:pt x="10" y="6"/>
                  </a:cubicBezTo>
                  <a:cubicBezTo>
                    <a:pt x="10" y="7"/>
                    <a:pt x="11" y="5"/>
                    <a:pt x="10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89" name="Freeform 489">
              <a:extLst>
                <a:ext uri="{FF2B5EF4-FFF2-40B4-BE49-F238E27FC236}">
                  <a16:creationId xmlns:a16="http://schemas.microsoft.com/office/drawing/2014/main" xmlns="" id="{06721418-4B39-43F2-B35B-41A31B505E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45419" y="4767625"/>
              <a:ext cx="82803" cy="47785"/>
            </a:xfrm>
            <a:custGeom>
              <a:avLst/>
              <a:gdLst>
                <a:gd name="T0" fmla="*/ 9 w 9"/>
                <a:gd name="T1" fmla="*/ 3 h 5"/>
                <a:gd name="T2" fmla="*/ 4 w 9"/>
                <a:gd name="T3" fmla="*/ 5 h 5"/>
                <a:gd name="T4" fmla="*/ 1 w 9"/>
                <a:gd name="T5" fmla="*/ 1 h 5"/>
                <a:gd name="T6" fmla="*/ 6 w 9"/>
                <a:gd name="T7" fmla="*/ 1 h 5"/>
                <a:gd name="T8" fmla="*/ 9 w 9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9" y="3"/>
                  </a:moveTo>
                  <a:cubicBezTo>
                    <a:pt x="7" y="4"/>
                    <a:pt x="6" y="4"/>
                    <a:pt x="4" y="5"/>
                  </a:cubicBezTo>
                  <a:cubicBezTo>
                    <a:pt x="2" y="5"/>
                    <a:pt x="0" y="3"/>
                    <a:pt x="1" y="1"/>
                  </a:cubicBezTo>
                  <a:cubicBezTo>
                    <a:pt x="1" y="0"/>
                    <a:pt x="5" y="0"/>
                    <a:pt x="6" y="1"/>
                  </a:cubicBezTo>
                  <a:cubicBezTo>
                    <a:pt x="7" y="1"/>
                    <a:pt x="8" y="3"/>
                    <a:pt x="9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90" name="Freeform 490">
              <a:extLst>
                <a:ext uri="{FF2B5EF4-FFF2-40B4-BE49-F238E27FC236}">
                  <a16:creationId xmlns:a16="http://schemas.microsoft.com/office/drawing/2014/main" xmlns="" id="{1BF6205A-9351-4655-9B2C-C83385FD01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11662" y="4675245"/>
              <a:ext cx="92356" cy="44598"/>
            </a:xfrm>
            <a:custGeom>
              <a:avLst/>
              <a:gdLst>
                <a:gd name="T0" fmla="*/ 6 w 10"/>
                <a:gd name="T1" fmla="*/ 5 h 5"/>
                <a:gd name="T2" fmla="*/ 1 w 10"/>
                <a:gd name="T3" fmla="*/ 4 h 5"/>
                <a:gd name="T4" fmla="*/ 4 w 10"/>
                <a:gd name="T5" fmla="*/ 1 h 5"/>
                <a:gd name="T6" fmla="*/ 9 w 10"/>
                <a:gd name="T7" fmla="*/ 1 h 5"/>
                <a:gd name="T8" fmla="*/ 6 w 10"/>
                <a:gd name="T9" fmla="*/ 5 h 5"/>
                <a:gd name="T10" fmla="*/ 6 w 10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">
                  <a:moveTo>
                    <a:pt x="6" y="5"/>
                  </a:moveTo>
                  <a:cubicBezTo>
                    <a:pt x="4" y="5"/>
                    <a:pt x="2" y="4"/>
                    <a:pt x="1" y="4"/>
                  </a:cubicBezTo>
                  <a:cubicBezTo>
                    <a:pt x="0" y="3"/>
                    <a:pt x="3" y="1"/>
                    <a:pt x="4" y="1"/>
                  </a:cubicBezTo>
                  <a:cubicBezTo>
                    <a:pt x="5" y="0"/>
                    <a:pt x="8" y="0"/>
                    <a:pt x="9" y="1"/>
                  </a:cubicBezTo>
                  <a:cubicBezTo>
                    <a:pt x="10" y="2"/>
                    <a:pt x="7" y="5"/>
                    <a:pt x="6" y="5"/>
                  </a:cubicBezTo>
                  <a:cubicBezTo>
                    <a:pt x="4" y="5"/>
                    <a:pt x="6" y="5"/>
                    <a:pt x="6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91" name="Freeform 491">
              <a:extLst>
                <a:ext uri="{FF2B5EF4-FFF2-40B4-BE49-F238E27FC236}">
                  <a16:creationId xmlns:a16="http://schemas.microsoft.com/office/drawing/2014/main" xmlns="" id="{5AE1CDE7-F666-475F-BB92-8025F18EE35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68988" y="3999911"/>
              <a:ext cx="57323" cy="19114"/>
            </a:xfrm>
            <a:custGeom>
              <a:avLst/>
              <a:gdLst>
                <a:gd name="T0" fmla="*/ 6 w 6"/>
                <a:gd name="T1" fmla="*/ 1 h 2"/>
                <a:gd name="T2" fmla="*/ 0 w 6"/>
                <a:gd name="T3" fmla="*/ 1 h 2"/>
                <a:gd name="T4" fmla="*/ 6 w 6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6" y="1"/>
                  </a:moveTo>
                  <a:cubicBezTo>
                    <a:pt x="6" y="2"/>
                    <a:pt x="0" y="2"/>
                    <a:pt x="0" y="1"/>
                  </a:cubicBezTo>
                  <a:cubicBezTo>
                    <a:pt x="0" y="0"/>
                    <a:pt x="6" y="0"/>
                    <a:pt x="6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92" name="Freeform 492">
              <a:extLst>
                <a:ext uri="{FF2B5EF4-FFF2-40B4-BE49-F238E27FC236}">
                  <a16:creationId xmlns:a16="http://schemas.microsoft.com/office/drawing/2014/main" xmlns="" id="{19712E54-2096-4BF2-AA63-45700A6136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46696" y="4805855"/>
              <a:ext cx="54139" cy="38227"/>
            </a:xfrm>
            <a:custGeom>
              <a:avLst/>
              <a:gdLst>
                <a:gd name="T0" fmla="*/ 5 w 6"/>
                <a:gd name="T1" fmla="*/ 4 h 4"/>
                <a:gd name="T2" fmla="*/ 2 w 6"/>
                <a:gd name="T3" fmla="*/ 1 h 4"/>
                <a:gd name="T4" fmla="*/ 5 w 6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5" y="4"/>
                  </a:moveTo>
                  <a:cubicBezTo>
                    <a:pt x="4" y="4"/>
                    <a:pt x="0" y="3"/>
                    <a:pt x="2" y="1"/>
                  </a:cubicBezTo>
                  <a:cubicBezTo>
                    <a:pt x="5" y="0"/>
                    <a:pt x="6" y="4"/>
                    <a:pt x="5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93" name="Freeform 493">
              <a:extLst>
                <a:ext uri="{FF2B5EF4-FFF2-40B4-BE49-F238E27FC236}">
                  <a16:creationId xmlns:a16="http://schemas.microsoft.com/office/drawing/2014/main" xmlns="" id="{DDC17FEB-768F-4BCE-A247-EB45868DBB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98282" y="6892386"/>
              <a:ext cx="54139" cy="101936"/>
            </a:xfrm>
            <a:custGeom>
              <a:avLst/>
              <a:gdLst>
                <a:gd name="T0" fmla="*/ 5 w 6"/>
                <a:gd name="T1" fmla="*/ 1 h 11"/>
                <a:gd name="T2" fmla="*/ 5 w 6"/>
                <a:gd name="T3" fmla="*/ 7 h 11"/>
                <a:gd name="T4" fmla="*/ 3 w 6"/>
                <a:gd name="T5" fmla="*/ 10 h 11"/>
                <a:gd name="T6" fmla="*/ 1 w 6"/>
                <a:gd name="T7" fmla="*/ 4 h 11"/>
                <a:gd name="T8" fmla="*/ 5 w 6"/>
                <a:gd name="T9" fmla="*/ 1 h 11"/>
                <a:gd name="T10" fmla="*/ 5 w 6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1">
                  <a:moveTo>
                    <a:pt x="5" y="1"/>
                  </a:moveTo>
                  <a:cubicBezTo>
                    <a:pt x="5" y="3"/>
                    <a:pt x="6" y="5"/>
                    <a:pt x="5" y="7"/>
                  </a:cubicBezTo>
                  <a:cubicBezTo>
                    <a:pt x="4" y="8"/>
                    <a:pt x="5" y="11"/>
                    <a:pt x="3" y="10"/>
                  </a:cubicBezTo>
                  <a:cubicBezTo>
                    <a:pt x="1" y="8"/>
                    <a:pt x="0" y="6"/>
                    <a:pt x="1" y="4"/>
                  </a:cubicBezTo>
                  <a:cubicBezTo>
                    <a:pt x="1" y="3"/>
                    <a:pt x="5" y="0"/>
                    <a:pt x="5" y="1"/>
                  </a:cubicBezTo>
                  <a:cubicBezTo>
                    <a:pt x="5" y="2"/>
                    <a:pt x="5" y="0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94" name="Freeform 494">
              <a:extLst>
                <a:ext uri="{FF2B5EF4-FFF2-40B4-BE49-F238E27FC236}">
                  <a16:creationId xmlns:a16="http://schemas.microsoft.com/office/drawing/2014/main" xmlns="" id="{626B69A1-7C48-4639-B672-D3F4A16444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79173" y="6984768"/>
              <a:ext cx="82803" cy="140163"/>
            </a:xfrm>
            <a:custGeom>
              <a:avLst/>
              <a:gdLst>
                <a:gd name="T0" fmla="*/ 7 w 9"/>
                <a:gd name="T1" fmla="*/ 3 h 15"/>
                <a:gd name="T2" fmla="*/ 5 w 9"/>
                <a:gd name="T3" fmla="*/ 2 h 15"/>
                <a:gd name="T4" fmla="*/ 0 w 9"/>
                <a:gd name="T5" fmla="*/ 2 h 15"/>
                <a:gd name="T6" fmla="*/ 1 w 9"/>
                <a:gd name="T7" fmla="*/ 8 h 15"/>
                <a:gd name="T8" fmla="*/ 2 w 9"/>
                <a:gd name="T9" fmla="*/ 13 h 15"/>
                <a:gd name="T10" fmla="*/ 4 w 9"/>
                <a:gd name="T11" fmla="*/ 14 h 15"/>
                <a:gd name="T12" fmla="*/ 8 w 9"/>
                <a:gd name="T13" fmla="*/ 10 h 15"/>
                <a:gd name="T14" fmla="*/ 7 w 9"/>
                <a:gd name="T1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5">
                  <a:moveTo>
                    <a:pt x="7" y="3"/>
                  </a:moveTo>
                  <a:cubicBezTo>
                    <a:pt x="6" y="3"/>
                    <a:pt x="7" y="0"/>
                    <a:pt x="5" y="2"/>
                  </a:cubicBezTo>
                  <a:cubicBezTo>
                    <a:pt x="2" y="4"/>
                    <a:pt x="3" y="4"/>
                    <a:pt x="0" y="2"/>
                  </a:cubicBezTo>
                  <a:cubicBezTo>
                    <a:pt x="0" y="2"/>
                    <a:pt x="1" y="8"/>
                    <a:pt x="1" y="8"/>
                  </a:cubicBezTo>
                  <a:cubicBezTo>
                    <a:pt x="2" y="10"/>
                    <a:pt x="2" y="11"/>
                    <a:pt x="2" y="13"/>
                  </a:cubicBezTo>
                  <a:cubicBezTo>
                    <a:pt x="2" y="14"/>
                    <a:pt x="2" y="15"/>
                    <a:pt x="4" y="14"/>
                  </a:cubicBezTo>
                  <a:cubicBezTo>
                    <a:pt x="6" y="13"/>
                    <a:pt x="8" y="13"/>
                    <a:pt x="8" y="10"/>
                  </a:cubicBezTo>
                  <a:cubicBezTo>
                    <a:pt x="8" y="9"/>
                    <a:pt x="9" y="3"/>
                    <a:pt x="7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95" name="Freeform 495">
              <a:extLst>
                <a:ext uri="{FF2B5EF4-FFF2-40B4-BE49-F238E27FC236}">
                  <a16:creationId xmlns:a16="http://schemas.microsoft.com/office/drawing/2014/main" xmlns="" id="{3191F58E-6439-4916-949D-252C5C52085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73444" y="7153601"/>
              <a:ext cx="149680" cy="92380"/>
            </a:xfrm>
            <a:custGeom>
              <a:avLst/>
              <a:gdLst>
                <a:gd name="T0" fmla="*/ 5 w 16"/>
                <a:gd name="T1" fmla="*/ 1 h 10"/>
                <a:gd name="T2" fmla="*/ 0 w 16"/>
                <a:gd name="T3" fmla="*/ 2 h 10"/>
                <a:gd name="T4" fmla="*/ 3 w 16"/>
                <a:gd name="T5" fmla="*/ 5 h 10"/>
                <a:gd name="T6" fmla="*/ 8 w 16"/>
                <a:gd name="T7" fmla="*/ 7 h 10"/>
                <a:gd name="T8" fmla="*/ 14 w 16"/>
                <a:gd name="T9" fmla="*/ 8 h 10"/>
                <a:gd name="T10" fmla="*/ 13 w 16"/>
                <a:gd name="T11" fmla="*/ 4 h 10"/>
                <a:gd name="T12" fmla="*/ 15 w 16"/>
                <a:gd name="T13" fmla="*/ 1 h 10"/>
                <a:gd name="T14" fmla="*/ 11 w 16"/>
                <a:gd name="T15" fmla="*/ 1 h 10"/>
                <a:gd name="T16" fmla="*/ 5 w 16"/>
                <a:gd name="T1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0">
                  <a:moveTo>
                    <a:pt x="5" y="1"/>
                  </a:moveTo>
                  <a:cubicBezTo>
                    <a:pt x="4" y="1"/>
                    <a:pt x="1" y="1"/>
                    <a:pt x="0" y="2"/>
                  </a:cubicBezTo>
                  <a:cubicBezTo>
                    <a:pt x="0" y="3"/>
                    <a:pt x="2" y="4"/>
                    <a:pt x="3" y="5"/>
                  </a:cubicBezTo>
                  <a:cubicBezTo>
                    <a:pt x="5" y="5"/>
                    <a:pt x="7" y="6"/>
                    <a:pt x="8" y="7"/>
                  </a:cubicBezTo>
                  <a:cubicBezTo>
                    <a:pt x="10" y="8"/>
                    <a:pt x="12" y="10"/>
                    <a:pt x="14" y="8"/>
                  </a:cubicBezTo>
                  <a:cubicBezTo>
                    <a:pt x="16" y="7"/>
                    <a:pt x="12" y="6"/>
                    <a:pt x="13" y="4"/>
                  </a:cubicBezTo>
                  <a:cubicBezTo>
                    <a:pt x="13" y="4"/>
                    <a:pt x="16" y="2"/>
                    <a:pt x="15" y="1"/>
                  </a:cubicBezTo>
                  <a:cubicBezTo>
                    <a:pt x="15" y="0"/>
                    <a:pt x="11" y="1"/>
                    <a:pt x="11" y="1"/>
                  </a:cubicBezTo>
                  <a:cubicBezTo>
                    <a:pt x="9" y="2"/>
                    <a:pt x="7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96" name="Freeform 496">
              <a:extLst>
                <a:ext uri="{FF2B5EF4-FFF2-40B4-BE49-F238E27FC236}">
                  <a16:creationId xmlns:a16="http://schemas.microsoft.com/office/drawing/2014/main" xmlns="" id="{820D6451-E6BC-4D5A-AE79-BFA79A7C50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1977" y="7284208"/>
              <a:ext cx="121018" cy="66896"/>
            </a:xfrm>
            <a:custGeom>
              <a:avLst/>
              <a:gdLst>
                <a:gd name="T0" fmla="*/ 12 w 13"/>
                <a:gd name="T1" fmla="*/ 1 h 7"/>
                <a:gd name="T2" fmla="*/ 10 w 13"/>
                <a:gd name="T3" fmla="*/ 2 h 7"/>
                <a:gd name="T4" fmla="*/ 10 w 13"/>
                <a:gd name="T5" fmla="*/ 5 h 7"/>
                <a:gd name="T6" fmla="*/ 6 w 13"/>
                <a:gd name="T7" fmla="*/ 6 h 7"/>
                <a:gd name="T8" fmla="*/ 2 w 13"/>
                <a:gd name="T9" fmla="*/ 6 h 7"/>
                <a:gd name="T10" fmla="*/ 5 w 13"/>
                <a:gd name="T11" fmla="*/ 3 h 7"/>
                <a:gd name="T12" fmla="*/ 12 w 13"/>
                <a:gd name="T13" fmla="*/ 1 h 7"/>
                <a:gd name="T14" fmla="*/ 12 w 13"/>
                <a:gd name="T1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12" y="1"/>
                  </a:moveTo>
                  <a:cubicBezTo>
                    <a:pt x="12" y="1"/>
                    <a:pt x="10" y="2"/>
                    <a:pt x="10" y="2"/>
                  </a:cubicBezTo>
                  <a:cubicBezTo>
                    <a:pt x="9" y="3"/>
                    <a:pt x="10" y="5"/>
                    <a:pt x="10" y="5"/>
                  </a:cubicBezTo>
                  <a:cubicBezTo>
                    <a:pt x="9" y="5"/>
                    <a:pt x="7" y="5"/>
                    <a:pt x="6" y="6"/>
                  </a:cubicBezTo>
                  <a:cubicBezTo>
                    <a:pt x="4" y="7"/>
                    <a:pt x="3" y="7"/>
                    <a:pt x="2" y="6"/>
                  </a:cubicBezTo>
                  <a:cubicBezTo>
                    <a:pt x="0" y="4"/>
                    <a:pt x="4" y="3"/>
                    <a:pt x="5" y="3"/>
                  </a:cubicBezTo>
                  <a:cubicBezTo>
                    <a:pt x="7" y="3"/>
                    <a:pt x="10" y="2"/>
                    <a:pt x="12" y="1"/>
                  </a:cubicBezTo>
                  <a:cubicBezTo>
                    <a:pt x="13" y="0"/>
                    <a:pt x="11" y="2"/>
                    <a:pt x="1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97" name="Freeform 497">
              <a:extLst>
                <a:ext uri="{FF2B5EF4-FFF2-40B4-BE49-F238E27FC236}">
                  <a16:creationId xmlns:a16="http://schemas.microsoft.com/office/drawing/2014/main" xmlns="" id="{21E4B7C3-6183-46D0-AD33-5E329FFA4A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60705" y="7293764"/>
              <a:ext cx="140127" cy="38227"/>
            </a:xfrm>
            <a:custGeom>
              <a:avLst/>
              <a:gdLst>
                <a:gd name="T0" fmla="*/ 8 w 15"/>
                <a:gd name="T1" fmla="*/ 4 h 4"/>
                <a:gd name="T2" fmla="*/ 1 w 15"/>
                <a:gd name="T3" fmla="*/ 1 h 4"/>
                <a:gd name="T4" fmla="*/ 7 w 15"/>
                <a:gd name="T5" fmla="*/ 1 h 4"/>
                <a:gd name="T6" fmla="*/ 15 w 15"/>
                <a:gd name="T7" fmla="*/ 2 h 4"/>
                <a:gd name="T8" fmla="*/ 13 w 15"/>
                <a:gd name="T9" fmla="*/ 3 h 4"/>
                <a:gd name="T10" fmla="*/ 8 w 15"/>
                <a:gd name="T11" fmla="*/ 4 h 4"/>
                <a:gd name="T12" fmla="*/ 8 w 1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">
                  <a:moveTo>
                    <a:pt x="8" y="4"/>
                  </a:moveTo>
                  <a:cubicBezTo>
                    <a:pt x="7" y="4"/>
                    <a:pt x="0" y="2"/>
                    <a:pt x="1" y="1"/>
                  </a:cubicBezTo>
                  <a:cubicBezTo>
                    <a:pt x="1" y="0"/>
                    <a:pt x="7" y="1"/>
                    <a:pt x="7" y="1"/>
                  </a:cubicBezTo>
                  <a:cubicBezTo>
                    <a:pt x="10" y="2"/>
                    <a:pt x="12" y="2"/>
                    <a:pt x="15" y="2"/>
                  </a:cubicBezTo>
                  <a:cubicBezTo>
                    <a:pt x="15" y="2"/>
                    <a:pt x="13" y="3"/>
                    <a:pt x="13" y="3"/>
                  </a:cubicBezTo>
                  <a:cubicBezTo>
                    <a:pt x="12" y="4"/>
                    <a:pt x="10" y="4"/>
                    <a:pt x="8" y="4"/>
                  </a:cubicBezTo>
                  <a:cubicBezTo>
                    <a:pt x="6" y="4"/>
                    <a:pt x="9" y="4"/>
                    <a:pt x="8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98" name="Freeform 498">
              <a:extLst>
                <a:ext uri="{FF2B5EF4-FFF2-40B4-BE49-F238E27FC236}">
                  <a16:creationId xmlns:a16="http://schemas.microsoft.com/office/drawing/2014/main" xmlns="" id="{C79C8ED7-4D6B-4280-9F6A-025BAC5237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93826" y="5917609"/>
              <a:ext cx="66879" cy="66896"/>
            </a:xfrm>
            <a:custGeom>
              <a:avLst/>
              <a:gdLst>
                <a:gd name="T0" fmla="*/ 1 w 7"/>
                <a:gd name="T1" fmla="*/ 4 h 7"/>
                <a:gd name="T2" fmla="*/ 1 w 7"/>
                <a:gd name="T3" fmla="*/ 1 h 7"/>
                <a:gd name="T4" fmla="*/ 7 w 7"/>
                <a:gd name="T5" fmla="*/ 1 h 7"/>
                <a:gd name="T6" fmla="*/ 1 w 7"/>
                <a:gd name="T7" fmla="*/ 4 h 7"/>
                <a:gd name="T8" fmla="*/ 1 w 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1" y="4"/>
                  </a:moveTo>
                  <a:cubicBezTo>
                    <a:pt x="1" y="3"/>
                    <a:pt x="0" y="1"/>
                    <a:pt x="1" y="1"/>
                  </a:cubicBezTo>
                  <a:cubicBezTo>
                    <a:pt x="2" y="1"/>
                    <a:pt x="7" y="0"/>
                    <a:pt x="7" y="1"/>
                  </a:cubicBezTo>
                  <a:cubicBezTo>
                    <a:pt x="7" y="2"/>
                    <a:pt x="2" y="6"/>
                    <a:pt x="1" y="4"/>
                  </a:cubicBezTo>
                  <a:cubicBezTo>
                    <a:pt x="1" y="1"/>
                    <a:pt x="2" y="7"/>
                    <a:pt x="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99" name="Freeform 499">
              <a:extLst>
                <a:ext uri="{FF2B5EF4-FFF2-40B4-BE49-F238E27FC236}">
                  <a16:creationId xmlns:a16="http://schemas.microsoft.com/office/drawing/2014/main" xmlns="" id="{FA53F01D-A512-450C-B496-04C689E77D3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03380" y="5892125"/>
              <a:ext cx="47770" cy="25484"/>
            </a:xfrm>
            <a:custGeom>
              <a:avLst/>
              <a:gdLst>
                <a:gd name="T0" fmla="*/ 3 w 5"/>
                <a:gd name="T1" fmla="*/ 2 h 3"/>
                <a:gd name="T2" fmla="*/ 0 w 5"/>
                <a:gd name="T3" fmla="*/ 1 h 3"/>
                <a:gd name="T4" fmla="*/ 4 w 5"/>
                <a:gd name="T5" fmla="*/ 1 h 3"/>
                <a:gd name="T6" fmla="*/ 3 w 5"/>
                <a:gd name="T7" fmla="*/ 2 h 3"/>
                <a:gd name="T8" fmla="*/ 3 w 5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3" y="2"/>
                  </a:moveTo>
                  <a:cubicBezTo>
                    <a:pt x="2" y="2"/>
                    <a:pt x="0" y="1"/>
                    <a:pt x="0" y="1"/>
                  </a:cubicBezTo>
                  <a:cubicBezTo>
                    <a:pt x="0" y="1"/>
                    <a:pt x="4" y="0"/>
                    <a:pt x="4" y="1"/>
                  </a:cubicBezTo>
                  <a:cubicBezTo>
                    <a:pt x="5" y="2"/>
                    <a:pt x="4" y="3"/>
                    <a:pt x="3" y="2"/>
                  </a:cubicBezTo>
                  <a:cubicBezTo>
                    <a:pt x="1" y="2"/>
                    <a:pt x="5" y="3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00" name="Freeform 500">
              <a:extLst>
                <a:ext uri="{FF2B5EF4-FFF2-40B4-BE49-F238E27FC236}">
                  <a16:creationId xmlns:a16="http://schemas.microsoft.com/office/drawing/2014/main" xmlns="" id="{E49AAB98-3876-437A-B90C-8479CE6C6C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09111" y="5955834"/>
              <a:ext cx="54139" cy="92380"/>
            </a:xfrm>
            <a:custGeom>
              <a:avLst/>
              <a:gdLst>
                <a:gd name="T0" fmla="*/ 6 w 6"/>
                <a:gd name="T1" fmla="*/ 2 h 10"/>
                <a:gd name="T2" fmla="*/ 3 w 6"/>
                <a:gd name="T3" fmla="*/ 9 h 10"/>
                <a:gd name="T4" fmla="*/ 6 w 6"/>
                <a:gd name="T5" fmla="*/ 2 h 10"/>
                <a:gd name="T6" fmla="*/ 6 w 6"/>
                <a:gd name="T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0">
                  <a:moveTo>
                    <a:pt x="6" y="2"/>
                  </a:moveTo>
                  <a:cubicBezTo>
                    <a:pt x="6" y="0"/>
                    <a:pt x="0" y="10"/>
                    <a:pt x="3" y="9"/>
                  </a:cubicBezTo>
                  <a:cubicBezTo>
                    <a:pt x="4" y="9"/>
                    <a:pt x="6" y="3"/>
                    <a:pt x="6" y="2"/>
                  </a:cubicBezTo>
                  <a:cubicBezTo>
                    <a:pt x="6" y="1"/>
                    <a:pt x="6" y="3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01" name="Freeform 501">
              <a:extLst>
                <a:ext uri="{FF2B5EF4-FFF2-40B4-BE49-F238E27FC236}">
                  <a16:creationId xmlns:a16="http://schemas.microsoft.com/office/drawing/2014/main" xmlns="" id="{F0D614DC-D727-41AC-B01D-3B3A1D4B25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91917" y="5796557"/>
              <a:ext cx="38217" cy="38227"/>
            </a:xfrm>
            <a:custGeom>
              <a:avLst/>
              <a:gdLst>
                <a:gd name="T0" fmla="*/ 3 w 4"/>
                <a:gd name="T1" fmla="*/ 3 h 4"/>
                <a:gd name="T2" fmla="*/ 1 w 4"/>
                <a:gd name="T3" fmla="*/ 1 h 4"/>
                <a:gd name="T4" fmla="*/ 3 w 4"/>
                <a:gd name="T5" fmla="*/ 0 h 4"/>
                <a:gd name="T6" fmla="*/ 3 w 4"/>
                <a:gd name="T7" fmla="*/ 3 h 4"/>
                <a:gd name="T8" fmla="*/ 3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2" y="3"/>
                    <a:pt x="0" y="2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4" y="0"/>
                    <a:pt x="4" y="2"/>
                    <a:pt x="3" y="3"/>
                  </a:cubicBezTo>
                  <a:cubicBezTo>
                    <a:pt x="2" y="4"/>
                    <a:pt x="4" y="2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02" name="Freeform 502">
              <a:extLst>
                <a:ext uri="{FF2B5EF4-FFF2-40B4-BE49-F238E27FC236}">
                  <a16:creationId xmlns:a16="http://schemas.microsoft.com/office/drawing/2014/main" xmlns="" id="{1E897C1A-5D84-4054-8C76-60ED72FB0C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9302" y="6086441"/>
              <a:ext cx="54139" cy="86010"/>
            </a:xfrm>
            <a:custGeom>
              <a:avLst/>
              <a:gdLst>
                <a:gd name="T0" fmla="*/ 6 w 6"/>
                <a:gd name="T1" fmla="*/ 2 h 9"/>
                <a:gd name="T2" fmla="*/ 6 w 6"/>
                <a:gd name="T3" fmla="*/ 4 h 9"/>
                <a:gd name="T4" fmla="*/ 5 w 6"/>
                <a:gd name="T5" fmla="*/ 9 h 9"/>
                <a:gd name="T6" fmla="*/ 0 w 6"/>
                <a:gd name="T7" fmla="*/ 3 h 9"/>
                <a:gd name="T8" fmla="*/ 3 w 6"/>
                <a:gd name="T9" fmla="*/ 3 h 9"/>
                <a:gd name="T10" fmla="*/ 6 w 6"/>
                <a:gd name="T11" fmla="*/ 2 h 9"/>
                <a:gd name="T12" fmla="*/ 6 w 6"/>
                <a:gd name="T1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6" y="2"/>
                  </a:moveTo>
                  <a:cubicBezTo>
                    <a:pt x="6" y="1"/>
                    <a:pt x="6" y="4"/>
                    <a:pt x="6" y="4"/>
                  </a:cubicBezTo>
                  <a:cubicBezTo>
                    <a:pt x="6" y="6"/>
                    <a:pt x="6" y="8"/>
                    <a:pt x="5" y="9"/>
                  </a:cubicBezTo>
                  <a:cubicBezTo>
                    <a:pt x="5" y="9"/>
                    <a:pt x="0" y="5"/>
                    <a:pt x="0" y="3"/>
                  </a:cubicBezTo>
                  <a:cubicBezTo>
                    <a:pt x="0" y="3"/>
                    <a:pt x="2" y="2"/>
                    <a:pt x="3" y="3"/>
                  </a:cubicBezTo>
                  <a:cubicBezTo>
                    <a:pt x="4" y="4"/>
                    <a:pt x="5" y="4"/>
                    <a:pt x="6" y="2"/>
                  </a:cubicBezTo>
                  <a:cubicBezTo>
                    <a:pt x="6" y="0"/>
                    <a:pt x="6" y="3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03" name="Freeform 503">
              <a:extLst>
                <a:ext uri="{FF2B5EF4-FFF2-40B4-BE49-F238E27FC236}">
                  <a16:creationId xmlns:a16="http://schemas.microsoft.com/office/drawing/2014/main" xmlns="" id="{CBA14068-42C6-4CCA-8FCF-48C10A2F00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52426" y="6105555"/>
              <a:ext cx="76432" cy="76452"/>
            </a:xfrm>
            <a:custGeom>
              <a:avLst/>
              <a:gdLst>
                <a:gd name="T0" fmla="*/ 6 w 8"/>
                <a:gd name="T1" fmla="*/ 7 h 8"/>
                <a:gd name="T2" fmla="*/ 1 w 8"/>
                <a:gd name="T3" fmla="*/ 4 h 8"/>
                <a:gd name="T4" fmla="*/ 6 w 8"/>
                <a:gd name="T5" fmla="*/ 7 h 8"/>
                <a:gd name="T6" fmla="*/ 6 w 8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6" y="7"/>
                  </a:moveTo>
                  <a:cubicBezTo>
                    <a:pt x="5" y="8"/>
                    <a:pt x="0" y="5"/>
                    <a:pt x="1" y="4"/>
                  </a:cubicBezTo>
                  <a:cubicBezTo>
                    <a:pt x="3" y="0"/>
                    <a:pt x="8" y="5"/>
                    <a:pt x="6" y="7"/>
                  </a:cubicBezTo>
                  <a:cubicBezTo>
                    <a:pt x="5" y="8"/>
                    <a:pt x="7" y="6"/>
                    <a:pt x="6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04" name="Freeform 504">
              <a:extLst>
                <a:ext uri="{FF2B5EF4-FFF2-40B4-BE49-F238E27FC236}">
                  <a16:creationId xmlns:a16="http://schemas.microsoft.com/office/drawing/2014/main" xmlns="" id="{F25CCCBD-4892-4040-B38A-FCFED561D7F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18028" y="7070776"/>
              <a:ext cx="44586" cy="35042"/>
            </a:xfrm>
            <a:custGeom>
              <a:avLst/>
              <a:gdLst>
                <a:gd name="T0" fmla="*/ 4 w 5"/>
                <a:gd name="T1" fmla="*/ 2 h 4"/>
                <a:gd name="T2" fmla="*/ 3 w 5"/>
                <a:gd name="T3" fmla="*/ 3 h 4"/>
                <a:gd name="T4" fmla="*/ 0 w 5"/>
                <a:gd name="T5" fmla="*/ 2 h 4"/>
                <a:gd name="T6" fmla="*/ 4 w 5"/>
                <a:gd name="T7" fmla="*/ 0 h 4"/>
                <a:gd name="T8" fmla="*/ 4 w 5"/>
                <a:gd name="T9" fmla="*/ 2 h 4"/>
                <a:gd name="T10" fmla="*/ 4 w 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4" y="2"/>
                  </a:moveTo>
                  <a:cubicBezTo>
                    <a:pt x="5" y="1"/>
                    <a:pt x="4" y="4"/>
                    <a:pt x="3" y="3"/>
                  </a:cubicBezTo>
                  <a:cubicBezTo>
                    <a:pt x="3" y="3"/>
                    <a:pt x="0" y="2"/>
                    <a:pt x="0" y="2"/>
                  </a:cubicBezTo>
                  <a:cubicBezTo>
                    <a:pt x="0" y="2"/>
                    <a:pt x="3" y="0"/>
                    <a:pt x="4" y="0"/>
                  </a:cubicBezTo>
                  <a:cubicBezTo>
                    <a:pt x="4" y="0"/>
                    <a:pt x="3" y="2"/>
                    <a:pt x="4" y="2"/>
                  </a:cubicBezTo>
                  <a:cubicBezTo>
                    <a:pt x="5" y="1"/>
                    <a:pt x="3" y="2"/>
                    <a:pt x="4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05" name="Freeform 505">
              <a:extLst>
                <a:ext uri="{FF2B5EF4-FFF2-40B4-BE49-F238E27FC236}">
                  <a16:creationId xmlns:a16="http://schemas.microsoft.com/office/drawing/2014/main" xmlns="" id="{11EE1F1B-6A05-441D-8683-C0E07A0236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59426" y="5927165"/>
              <a:ext cx="57323" cy="57338"/>
            </a:xfrm>
            <a:custGeom>
              <a:avLst/>
              <a:gdLst>
                <a:gd name="T0" fmla="*/ 5 w 6"/>
                <a:gd name="T1" fmla="*/ 1 h 6"/>
                <a:gd name="T2" fmla="*/ 4 w 6"/>
                <a:gd name="T3" fmla="*/ 5 h 6"/>
                <a:gd name="T4" fmla="*/ 1 w 6"/>
                <a:gd name="T5" fmla="*/ 5 h 6"/>
                <a:gd name="T6" fmla="*/ 5 w 6"/>
                <a:gd name="T7" fmla="*/ 1 h 6"/>
                <a:gd name="T8" fmla="*/ 5 w 6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1"/>
                  </a:moveTo>
                  <a:cubicBezTo>
                    <a:pt x="6" y="2"/>
                    <a:pt x="4" y="3"/>
                    <a:pt x="4" y="5"/>
                  </a:cubicBezTo>
                  <a:cubicBezTo>
                    <a:pt x="3" y="6"/>
                    <a:pt x="2" y="6"/>
                    <a:pt x="1" y="5"/>
                  </a:cubicBezTo>
                  <a:cubicBezTo>
                    <a:pt x="0" y="4"/>
                    <a:pt x="5" y="0"/>
                    <a:pt x="5" y="1"/>
                  </a:cubicBezTo>
                  <a:cubicBezTo>
                    <a:pt x="6" y="2"/>
                    <a:pt x="5" y="0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06" name="Freeform 506">
              <a:extLst>
                <a:ext uri="{FF2B5EF4-FFF2-40B4-BE49-F238E27FC236}">
                  <a16:creationId xmlns:a16="http://schemas.microsoft.com/office/drawing/2014/main" xmlns="" id="{2CABB19B-4460-4C54-BF08-3BDE767922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88093" y="5994061"/>
              <a:ext cx="28662" cy="28669"/>
            </a:xfrm>
            <a:custGeom>
              <a:avLst/>
              <a:gdLst>
                <a:gd name="T0" fmla="*/ 3 w 3"/>
                <a:gd name="T1" fmla="*/ 1 h 3"/>
                <a:gd name="T2" fmla="*/ 0 w 3"/>
                <a:gd name="T3" fmla="*/ 2 h 3"/>
                <a:gd name="T4" fmla="*/ 2 w 3"/>
                <a:gd name="T5" fmla="*/ 3 h 3"/>
                <a:gd name="T6" fmla="*/ 3 w 3"/>
                <a:gd name="T7" fmla="*/ 1 h 3"/>
                <a:gd name="T8" fmla="*/ 3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0" y="1"/>
                    <a:pt x="0" y="2"/>
                  </a:cubicBezTo>
                  <a:cubicBezTo>
                    <a:pt x="0" y="3"/>
                    <a:pt x="2" y="3"/>
                    <a:pt x="2" y="3"/>
                  </a:cubicBezTo>
                  <a:cubicBezTo>
                    <a:pt x="3" y="3"/>
                    <a:pt x="3" y="0"/>
                    <a:pt x="3" y="1"/>
                  </a:cubicBezTo>
                  <a:cubicBezTo>
                    <a:pt x="2" y="1"/>
                    <a:pt x="3" y="1"/>
                    <a:pt x="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07" name="Freeform 507">
              <a:extLst>
                <a:ext uri="{FF2B5EF4-FFF2-40B4-BE49-F238E27FC236}">
                  <a16:creationId xmlns:a16="http://schemas.microsoft.com/office/drawing/2014/main" xmlns="" id="{29FDADF2-7240-44B8-A24F-9D5AA38FB0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6754" y="6022733"/>
              <a:ext cx="15924" cy="9556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08" name="Freeform 508">
              <a:extLst>
                <a:ext uri="{FF2B5EF4-FFF2-40B4-BE49-F238E27FC236}">
                  <a16:creationId xmlns:a16="http://schemas.microsoft.com/office/drawing/2014/main" xmlns="" id="{3276C298-A30D-4873-92E6-82388DE30B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6754" y="6048217"/>
              <a:ext cx="9553" cy="19114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09" name="Freeform 509">
              <a:extLst>
                <a:ext uri="{FF2B5EF4-FFF2-40B4-BE49-F238E27FC236}">
                  <a16:creationId xmlns:a16="http://schemas.microsoft.com/office/drawing/2014/main" xmlns="" id="{1AEA4AAF-2A4B-45A9-8FC9-D607CF04B9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6754" y="6067328"/>
              <a:ext cx="15924" cy="9556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10" name="Freeform 510">
              <a:extLst>
                <a:ext uri="{FF2B5EF4-FFF2-40B4-BE49-F238E27FC236}">
                  <a16:creationId xmlns:a16="http://schemas.microsoft.com/office/drawing/2014/main" xmlns="" id="{8C96BBC0-B2EA-407F-88D5-286B3872E5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90002" y="6207491"/>
              <a:ext cx="9553" cy="19114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0"/>
                    <a:pt x="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11" name="Freeform 511">
              <a:extLst>
                <a:ext uri="{FF2B5EF4-FFF2-40B4-BE49-F238E27FC236}">
                  <a16:creationId xmlns:a16="http://schemas.microsoft.com/office/drawing/2014/main" xmlns="" id="{6A2A9190-1C57-4277-8E22-21D1AFAAD0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30131" y="5787002"/>
              <a:ext cx="19109" cy="38227"/>
            </a:xfrm>
            <a:custGeom>
              <a:avLst/>
              <a:gdLst>
                <a:gd name="T0" fmla="*/ 1 w 2"/>
                <a:gd name="T1" fmla="*/ 4 h 4"/>
                <a:gd name="T2" fmla="*/ 2 w 2"/>
                <a:gd name="T3" fmla="*/ 1 h 4"/>
                <a:gd name="T4" fmla="*/ 1 w 2"/>
                <a:gd name="T5" fmla="*/ 4 h 4"/>
                <a:gd name="T6" fmla="*/ 1 w 2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0" y="3"/>
                    <a:pt x="0" y="1"/>
                    <a:pt x="2" y="1"/>
                  </a:cubicBezTo>
                  <a:cubicBezTo>
                    <a:pt x="2" y="0"/>
                    <a:pt x="2" y="4"/>
                    <a:pt x="1" y="4"/>
                  </a:cubicBezTo>
                  <a:cubicBezTo>
                    <a:pt x="0" y="3"/>
                    <a:pt x="1" y="4"/>
                    <a:pt x="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12" name="Freeform 512">
              <a:extLst>
                <a:ext uri="{FF2B5EF4-FFF2-40B4-BE49-F238E27FC236}">
                  <a16:creationId xmlns:a16="http://schemas.microsoft.com/office/drawing/2014/main" xmlns="" id="{BE9F0262-7301-4B48-A5BE-0650E635B9E4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0699" y="11747159"/>
              <a:ext cx="111465" cy="57338"/>
            </a:xfrm>
            <a:custGeom>
              <a:avLst/>
              <a:gdLst>
                <a:gd name="T0" fmla="*/ 10 w 12"/>
                <a:gd name="T1" fmla="*/ 3 h 6"/>
                <a:gd name="T2" fmla="*/ 8 w 12"/>
                <a:gd name="T3" fmla="*/ 2 h 6"/>
                <a:gd name="T4" fmla="*/ 5 w 12"/>
                <a:gd name="T5" fmla="*/ 2 h 6"/>
                <a:gd name="T6" fmla="*/ 3 w 12"/>
                <a:gd name="T7" fmla="*/ 1 h 6"/>
                <a:gd name="T8" fmla="*/ 0 w 12"/>
                <a:gd name="T9" fmla="*/ 3 h 6"/>
                <a:gd name="T10" fmla="*/ 2 w 12"/>
                <a:gd name="T11" fmla="*/ 5 h 6"/>
                <a:gd name="T12" fmla="*/ 6 w 12"/>
                <a:gd name="T13" fmla="*/ 5 h 6"/>
                <a:gd name="T14" fmla="*/ 11 w 12"/>
                <a:gd name="T15" fmla="*/ 3 h 6"/>
                <a:gd name="T16" fmla="*/ 10 w 12"/>
                <a:gd name="T17" fmla="*/ 3 h 6"/>
                <a:gd name="T18" fmla="*/ 10 w 12"/>
                <a:gd name="T1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6">
                  <a:moveTo>
                    <a:pt x="10" y="3"/>
                  </a:moveTo>
                  <a:cubicBezTo>
                    <a:pt x="9" y="3"/>
                    <a:pt x="9" y="2"/>
                    <a:pt x="8" y="2"/>
                  </a:cubicBezTo>
                  <a:cubicBezTo>
                    <a:pt x="7" y="2"/>
                    <a:pt x="6" y="2"/>
                    <a:pt x="5" y="2"/>
                  </a:cubicBezTo>
                  <a:cubicBezTo>
                    <a:pt x="4" y="2"/>
                    <a:pt x="4" y="0"/>
                    <a:pt x="3" y="1"/>
                  </a:cubicBezTo>
                  <a:cubicBezTo>
                    <a:pt x="3" y="1"/>
                    <a:pt x="0" y="3"/>
                    <a:pt x="0" y="3"/>
                  </a:cubicBezTo>
                  <a:cubicBezTo>
                    <a:pt x="0" y="3"/>
                    <a:pt x="2" y="5"/>
                    <a:pt x="2" y="5"/>
                  </a:cubicBezTo>
                  <a:cubicBezTo>
                    <a:pt x="3" y="6"/>
                    <a:pt x="5" y="5"/>
                    <a:pt x="6" y="5"/>
                  </a:cubicBezTo>
                  <a:cubicBezTo>
                    <a:pt x="7" y="5"/>
                    <a:pt x="11" y="4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12" y="2"/>
                    <a:pt x="10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13" name="Freeform 513">
              <a:extLst>
                <a:ext uri="{FF2B5EF4-FFF2-40B4-BE49-F238E27FC236}">
                  <a16:creationId xmlns:a16="http://schemas.microsoft.com/office/drawing/2014/main" xmlns="" id="{D074C9A5-B5C8-46C5-81D5-5129BFCB1D0D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1144" y="11804497"/>
              <a:ext cx="82803" cy="57338"/>
            </a:xfrm>
            <a:custGeom>
              <a:avLst/>
              <a:gdLst>
                <a:gd name="T0" fmla="*/ 7 w 9"/>
                <a:gd name="T1" fmla="*/ 3 h 6"/>
                <a:gd name="T2" fmla="*/ 0 w 9"/>
                <a:gd name="T3" fmla="*/ 1 h 6"/>
                <a:gd name="T4" fmla="*/ 2 w 9"/>
                <a:gd name="T5" fmla="*/ 2 h 6"/>
                <a:gd name="T6" fmla="*/ 1 w 9"/>
                <a:gd name="T7" fmla="*/ 5 h 6"/>
                <a:gd name="T8" fmla="*/ 3 w 9"/>
                <a:gd name="T9" fmla="*/ 5 h 6"/>
                <a:gd name="T10" fmla="*/ 4 w 9"/>
                <a:gd name="T11" fmla="*/ 5 h 6"/>
                <a:gd name="T12" fmla="*/ 7 w 9"/>
                <a:gd name="T13" fmla="*/ 3 h 6"/>
                <a:gd name="T14" fmla="*/ 7 w 9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6">
                  <a:moveTo>
                    <a:pt x="7" y="3"/>
                  </a:moveTo>
                  <a:cubicBezTo>
                    <a:pt x="7" y="2"/>
                    <a:pt x="0" y="0"/>
                    <a:pt x="0" y="1"/>
                  </a:cubicBezTo>
                  <a:cubicBezTo>
                    <a:pt x="0" y="1"/>
                    <a:pt x="2" y="2"/>
                    <a:pt x="2" y="2"/>
                  </a:cubicBezTo>
                  <a:cubicBezTo>
                    <a:pt x="3" y="3"/>
                    <a:pt x="1" y="4"/>
                    <a:pt x="1" y="5"/>
                  </a:cubicBezTo>
                  <a:cubicBezTo>
                    <a:pt x="1" y="6"/>
                    <a:pt x="3" y="5"/>
                    <a:pt x="3" y="5"/>
                  </a:cubicBezTo>
                  <a:cubicBezTo>
                    <a:pt x="4" y="4"/>
                    <a:pt x="3" y="5"/>
                    <a:pt x="4" y="5"/>
                  </a:cubicBezTo>
                  <a:cubicBezTo>
                    <a:pt x="5" y="6"/>
                    <a:pt x="9" y="4"/>
                    <a:pt x="7" y="3"/>
                  </a:cubicBezTo>
                  <a:cubicBezTo>
                    <a:pt x="6" y="2"/>
                    <a:pt x="8" y="3"/>
                    <a:pt x="7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14" name="Freeform 514">
              <a:extLst>
                <a:ext uri="{FF2B5EF4-FFF2-40B4-BE49-F238E27FC236}">
                  <a16:creationId xmlns:a16="http://schemas.microsoft.com/office/drawing/2014/main" xmlns="" id="{9A7CDAA2-861D-47AF-A2DA-2A4BAED13300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1593" y="11731231"/>
              <a:ext cx="73248" cy="44598"/>
            </a:xfrm>
            <a:custGeom>
              <a:avLst/>
              <a:gdLst>
                <a:gd name="T0" fmla="*/ 6 w 8"/>
                <a:gd name="T1" fmla="*/ 0 h 5"/>
                <a:gd name="T2" fmla="*/ 3 w 8"/>
                <a:gd name="T3" fmla="*/ 1 h 5"/>
                <a:gd name="T4" fmla="*/ 0 w 8"/>
                <a:gd name="T5" fmla="*/ 1 h 5"/>
                <a:gd name="T6" fmla="*/ 0 w 8"/>
                <a:gd name="T7" fmla="*/ 3 h 5"/>
                <a:gd name="T8" fmla="*/ 5 w 8"/>
                <a:gd name="T9" fmla="*/ 2 h 5"/>
                <a:gd name="T10" fmla="*/ 6 w 8"/>
                <a:gd name="T11" fmla="*/ 0 h 5"/>
                <a:gd name="T12" fmla="*/ 6 w 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">
                  <a:moveTo>
                    <a:pt x="6" y="0"/>
                  </a:moveTo>
                  <a:cubicBezTo>
                    <a:pt x="5" y="0"/>
                    <a:pt x="4" y="1"/>
                    <a:pt x="3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0"/>
                    <a:pt x="0" y="4"/>
                    <a:pt x="0" y="3"/>
                  </a:cubicBezTo>
                  <a:cubicBezTo>
                    <a:pt x="1" y="5"/>
                    <a:pt x="4" y="3"/>
                    <a:pt x="5" y="2"/>
                  </a:cubicBezTo>
                  <a:cubicBezTo>
                    <a:pt x="6" y="2"/>
                    <a:pt x="8" y="0"/>
                    <a:pt x="6" y="0"/>
                  </a:cubicBezTo>
                  <a:cubicBezTo>
                    <a:pt x="5" y="0"/>
                    <a:pt x="8" y="0"/>
                    <a:pt x="6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15" name="Freeform 515">
              <a:extLst>
                <a:ext uri="{FF2B5EF4-FFF2-40B4-BE49-F238E27FC236}">
                  <a16:creationId xmlns:a16="http://schemas.microsoft.com/office/drawing/2014/main" xmlns="" id="{AB8B26AE-B71A-42F3-A66C-F7E5EE9C280C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3376" y="11766272"/>
              <a:ext cx="76432" cy="47785"/>
            </a:xfrm>
            <a:custGeom>
              <a:avLst/>
              <a:gdLst>
                <a:gd name="T0" fmla="*/ 7 w 8"/>
                <a:gd name="T1" fmla="*/ 4 h 5"/>
                <a:gd name="T2" fmla="*/ 1 w 8"/>
                <a:gd name="T3" fmla="*/ 1 h 5"/>
                <a:gd name="T4" fmla="*/ 7 w 8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7" y="4"/>
                  </a:moveTo>
                  <a:cubicBezTo>
                    <a:pt x="6" y="3"/>
                    <a:pt x="0" y="0"/>
                    <a:pt x="1" y="1"/>
                  </a:cubicBezTo>
                  <a:cubicBezTo>
                    <a:pt x="2" y="2"/>
                    <a:pt x="8" y="5"/>
                    <a:pt x="7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16" name="Freeform 516">
              <a:extLst>
                <a:ext uri="{FF2B5EF4-FFF2-40B4-BE49-F238E27FC236}">
                  <a16:creationId xmlns:a16="http://schemas.microsoft.com/office/drawing/2014/main" xmlns="" id="{B30757FE-9B1A-4DC2-BA46-573BAB77D8D9}"/>
                </a:ext>
              </a:extLst>
            </p:cNvPr>
            <p:cNvSpPr>
              <a:spLocks/>
            </p:cNvSpPr>
            <p:nvPr/>
          </p:nvSpPr>
          <p:spPr bwMode="auto">
            <a:xfrm>
              <a:off x="8184267" y="11702559"/>
              <a:ext cx="28662" cy="28669"/>
            </a:xfrm>
            <a:custGeom>
              <a:avLst/>
              <a:gdLst>
                <a:gd name="T0" fmla="*/ 2 w 3"/>
                <a:gd name="T1" fmla="*/ 2 h 3"/>
                <a:gd name="T2" fmla="*/ 0 w 3"/>
                <a:gd name="T3" fmla="*/ 1 h 3"/>
                <a:gd name="T4" fmla="*/ 2 w 3"/>
                <a:gd name="T5" fmla="*/ 2 h 3"/>
                <a:gd name="T6" fmla="*/ 2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2" y="3"/>
                    <a:pt x="1" y="2"/>
                    <a:pt x="0" y="1"/>
                  </a:cubicBezTo>
                  <a:cubicBezTo>
                    <a:pt x="0" y="0"/>
                    <a:pt x="3" y="0"/>
                    <a:pt x="2" y="2"/>
                  </a:cubicBezTo>
                  <a:cubicBezTo>
                    <a:pt x="2" y="3"/>
                    <a:pt x="2" y="1"/>
                    <a:pt x="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17" name="Freeform 517">
              <a:extLst>
                <a:ext uri="{FF2B5EF4-FFF2-40B4-BE49-F238E27FC236}">
                  <a16:creationId xmlns:a16="http://schemas.microsoft.com/office/drawing/2014/main" xmlns="" id="{0D24E63B-4DD5-4B23-951D-935E346BA11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84267" y="11626107"/>
              <a:ext cx="66879" cy="66896"/>
            </a:xfrm>
            <a:custGeom>
              <a:avLst/>
              <a:gdLst>
                <a:gd name="T0" fmla="*/ 5 w 7"/>
                <a:gd name="T1" fmla="*/ 2 h 7"/>
                <a:gd name="T2" fmla="*/ 4 w 7"/>
                <a:gd name="T3" fmla="*/ 0 h 7"/>
                <a:gd name="T4" fmla="*/ 2 w 7"/>
                <a:gd name="T5" fmla="*/ 1 h 7"/>
                <a:gd name="T6" fmla="*/ 0 w 7"/>
                <a:gd name="T7" fmla="*/ 1 h 7"/>
                <a:gd name="T8" fmla="*/ 2 w 7"/>
                <a:gd name="T9" fmla="*/ 4 h 7"/>
                <a:gd name="T10" fmla="*/ 0 w 7"/>
                <a:gd name="T11" fmla="*/ 6 h 7"/>
                <a:gd name="T12" fmla="*/ 3 w 7"/>
                <a:gd name="T13" fmla="*/ 5 h 7"/>
                <a:gd name="T14" fmla="*/ 4 w 7"/>
                <a:gd name="T15" fmla="*/ 2 h 7"/>
                <a:gd name="T16" fmla="*/ 4 w 7"/>
                <a:gd name="T17" fmla="*/ 4 h 7"/>
                <a:gd name="T18" fmla="*/ 6 w 7"/>
                <a:gd name="T19" fmla="*/ 2 h 7"/>
                <a:gd name="T20" fmla="*/ 5 w 7"/>
                <a:gd name="T21" fmla="*/ 2 h 7"/>
                <a:gd name="T22" fmla="*/ 5 w 7"/>
                <a:gd name="T2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7">
                  <a:moveTo>
                    <a:pt x="5" y="2"/>
                  </a:moveTo>
                  <a:cubicBezTo>
                    <a:pt x="5" y="1"/>
                    <a:pt x="4" y="1"/>
                    <a:pt x="4" y="0"/>
                  </a:cubicBezTo>
                  <a:cubicBezTo>
                    <a:pt x="3" y="0"/>
                    <a:pt x="1" y="0"/>
                    <a:pt x="2" y="1"/>
                  </a:cubicBezTo>
                  <a:cubicBezTo>
                    <a:pt x="4" y="3"/>
                    <a:pt x="1" y="2"/>
                    <a:pt x="0" y="1"/>
                  </a:cubicBezTo>
                  <a:cubicBezTo>
                    <a:pt x="1" y="3"/>
                    <a:pt x="2" y="3"/>
                    <a:pt x="2" y="4"/>
                  </a:cubicBezTo>
                  <a:cubicBezTo>
                    <a:pt x="3" y="6"/>
                    <a:pt x="1" y="5"/>
                    <a:pt x="0" y="6"/>
                  </a:cubicBezTo>
                  <a:cubicBezTo>
                    <a:pt x="0" y="7"/>
                    <a:pt x="4" y="6"/>
                    <a:pt x="3" y="5"/>
                  </a:cubicBezTo>
                  <a:cubicBezTo>
                    <a:pt x="3" y="5"/>
                    <a:pt x="4" y="3"/>
                    <a:pt x="4" y="2"/>
                  </a:cubicBezTo>
                  <a:cubicBezTo>
                    <a:pt x="4" y="2"/>
                    <a:pt x="4" y="3"/>
                    <a:pt x="4" y="4"/>
                  </a:cubicBezTo>
                  <a:cubicBezTo>
                    <a:pt x="4" y="3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1"/>
                    <a:pt x="7" y="2"/>
                    <a:pt x="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18" name="Freeform 518">
              <a:extLst>
                <a:ext uri="{FF2B5EF4-FFF2-40B4-BE49-F238E27FC236}">
                  <a16:creationId xmlns:a16="http://schemas.microsoft.com/office/drawing/2014/main" xmlns="" id="{6BBF05DC-29EA-4BA1-811E-1632F4DA404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74712" y="11505057"/>
              <a:ext cx="47770" cy="101936"/>
            </a:xfrm>
            <a:custGeom>
              <a:avLst/>
              <a:gdLst>
                <a:gd name="T0" fmla="*/ 5 w 5"/>
                <a:gd name="T1" fmla="*/ 7 h 11"/>
                <a:gd name="T2" fmla="*/ 2 w 5"/>
                <a:gd name="T3" fmla="*/ 2 h 11"/>
                <a:gd name="T4" fmla="*/ 1 w 5"/>
                <a:gd name="T5" fmla="*/ 6 h 11"/>
                <a:gd name="T6" fmla="*/ 0 w 5"/>
                <a:gd name="T7" fmla="*/ 9 h 11"/>
                <a:gd name="T8" fmla="*/ 2 w 5"/>
                <a:gd name="T9" fmla="*/ 7 h 11"/>
                <a:gd name="T10" fmla="*/ 5 w 5"/>
                <a:gd name="T11" fmla="*/ 7 h 11"/>
                <a:gd name="T12" fmla="*/ 5 w 5"/>
                <a:gd name="T1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5" y="7"/>
                  </a:moveTo>
                  <a:cubicBezTo>
                    <a:pt x="5" y="6"/>
                    <a:pt x="4" y="0"/>
                    <a:pt x="2" y="2"/>
                  </a:cubicBezTo>
                  <a:cubicBezTo>
                    <a:pt x="2" y="3"/>
                    <a:pt x="3" y="6"/>
                    <a:pt x="1" y="6"/>
                  </a:cubicBezTo>
                  <a:cubicBezTo>
                    <a:pt x="0" y="6"/>
                    <a:pt x="0" y="7"/>
                    <a:pt x="0" y="9"/>
                  </a:cubicBezTo>
                  <a:cubicBezTo>
                    <a:pt x="1" y="9"/>
                    <a:pt x="2" y="7"/>
                    <a:pt x="2" y="7"/>
                  </a:cubicBezTo>
                  <a:cubicBezTo>
                    <a:pt x="1" y="7"/>
                    <a:pt x="5" y="11"/>
                    <a:pt x="5" y="7"/>
                  </a:cubicBezTo>
                  <a:cubicBezTo>
                    <a:pt x="5" y="6"/>
                    <a:pt x="5" y="8"/>
                    <a:pt x="5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19" name="Freeform 519">
              <a:extLst>
                <a:ext uri="{FF2B5EF4-FFF2-40B4-BE49-F238E27FC236}">
                  <a16:creationId xmlns:a16="http://schemas.microsoft.com/office/drawing/2014/main" xmlns="" id="{44A731D1-E0D2-4520-B61C-C947FF8E720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5159" y="11587880"/>
              <a:ext cx="28662" cy="57338"/>
            </a:xfrm>
            <a:custGeom>
              <a:avLst/>
              <a:gdLst>
                <a:gd name="T0" fmla="*/ 3 w 3"/>
                <a:gd name="T1" fmla="*/ 2 h 6"/>
                <a:gd name="T2" fmla="*/ 1 w 3"/>
                <a:gd name="T3" fmla="*/ 6 h 6"/>
                <a:gd name="T4" fmla="*/ 3 w 3"/>
                <a:gd name="T5" fmla="*/ 2 h 6"/>
                <a:gd name="T6" fmla="*/ 3 w 3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6">
                  <a:moveTo>
                    <a:pt x="3" y="2"/>
                  </a:moveTo>
                  <a:cubicBezTo>
                    <a:pt x="2" y="0"/>
                    <a:pt x="0" y="5"/>
                    <a:pt x="1" y="6"/>
                  </a:cubicBezTo>
                  <a:cubicBezTo>
                    <a:pt x="0" y="5"/>
                    <a:pt x="3" y="3"/>
                    <a:pt x="3" y="2"/>
                  </a:cubicBezTo>
                  <a:cubicBezTo>
                    <a:pt x="2" y="1"/>
                    <a:pt x="3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20" name="Freeform 520">
              <a:extLst>
                <a:ext uri="{FF2B5EF4-FFF2-40B4-BE49-F238E27FC236}">
                  <a16:creationId xmlns:a16="http://schemas.microsoft.com/office/drawing/2014/main" xmlns="" id="{EE2C28F8-468A-43CA-B2D1-8577568A972A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5159" y="11466830"/>
              <a:ext cx="47770" cy="66896"/>
            </a:xfrm>
            <a:custGeom>
              <a:avLst/>
              <a:gdLst>
                <a:gd name="T0" fmla="*/ 4 w 5"/>
                <a:gd name="T1" fmla="*/ 2 h 7"/>
                <a:gd name="T2" fmla="*/ 3 w 5"/>
                <a:gd name="T3" fmla="*/ 0 h 7"/>
                <a:gd name="T4" fmla="*/ 2 w 5"/>
                <a:gd name="T5" fmla="*/ 3 h 7"/>
                <a:gd name="T6" fmla="*/ 1 w 5"/>
                <a:gd name="T7" fmla="*/ 2 h 7"/>
                <a:gd name="T8" fmla="*/ 0 w 5"/>
                <a:gd name="T9" fmla="*/ 5 h 7"/>
                <a:gd name="T10" fmla="*/ 2 w 5"/>
                <a:gd name="T11" fmla="*/ 7 h 7"/>
                <a:gd name="T12" fmla="*/ 5 w 5"/>
                <a:gd name="T13" fmla="*/ 5 h 7"/>
                <a:gd name="T14" fmla="*/ 4 w 5"/>
                <a:gd name="T15" fmla="*/ 2 h 7"/>
                <a:gd name="T16" fmla="*/ 4 w 5"/>
                <a:gd name="T1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7">
                  <a:moveTo>
                    <a:pt x="4" y="2"/>
                  </a:moveTo>
                  <a:cubicBezTo>
                    <a:pt x="3" y="3"/>
                    <a:pt x="3" y="0"/>
                    <a:pt x="3" y="0"/>
                  </a:cubicBezTo>
                  <a:cubicBezTo>
                    <a:pt x="3" y="0"/>
                    <a:pt x="3" y="3"/>
                    <a:pt x="2" y="3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2"/>
                    <a:pt x="0" y="5"/>
                    <a:pt x="0" y="5"/>
                  </a:cubicBezTo>
                  <a:cubicBezTo>
                    <a:pt x="0" y="4"/>
                    <a:pt x="4" y="5"/>
                    <a:pt x="2" y="7"/>
                  </a:cubicBezTo>
                  <a:cubicBezTo>
                    <a:pt x="3" y="6"/>
                    <a:pt x="5" y="6"/>
                    <a:pt x="5" y="5"/>
                  </a:cubicBezTo>
                  <a:cubicBezTo>
                    <a:pt x="5" y="4"/>
                    <a:pt x="4" y="1"/>
                    <a:pt x="4" y="2"/>
                  </a:cubicBezTo>
                  <a:cubicBezTo>
                    <a:pt x="3" y="3"/>
                    <a:pt x="4" y="1"/>
                    <a:pt x="4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21" name="Freeform 521">
              <a:extLst>
                <a:ext uri="{FF2B5EF4-FFF2-40B4-BE49-F238E27FC236}">
                  <a16:creationId xmlns:a16="http://schemas.microsoft.com/office/drawing/2014/main" xmlns="" id="{1371073D-45C2-4081-B834-FC62789DFFA4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2931" y="11282067"/>
              <a:ext cx="47770" cy="44598"/>
            </a:xfrm>
            <a:custGeom>
              <a:avLst/>
              <a:gdLst>
                <a:gd name="T0" fmla="*/ 3 w 5"/>
                <a:gd name="T1" fmla="*/ 4 h 5"/>
                <a:gd name="T2" fmla="*/ 3 w 5"/>
                <a:gd name="T3" fmla="*/ 0 h 5"/>
                <a:gd name="T4" fmla="*/ 0 w 5"/>
                <a:gd name="T5" fmla="*/ 0 h 5"/>
                <a:gd name="T6" fmla="*/ 2 w 5"/>
                <a:gd name="T7" fmla="*/ 1 h 5"/>
                <a:gd name="T8" fmla="*/ 3 w 5"/>
                <a:gd name="T9" fmla="*/ 4 h 5"/>
                <a:gd name="T10" fmla="*/ 3 w 5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4"/>
                  </a:moveTo>
                  <a:cubicBezTo>
                    <a:pt x="5" y="2"/>
                    <a:pt x="2" y="2"/>
                    <a:pt x="3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0"/>
                    <a:pt x="2" y="1"/>
                    <a:pt x="2" y="1"/>
                  </a:cubicBezTo>
                  <a:cubicBezTo>
                    <a:pt x="2" y="2"/>
                    <a:pt x="3" y="4"/>
                    <a:pt x="3" y="4"/>
                  </a:cubicBezTo>
                  <a:cubicBezTo>
                    <a:pt x="4" y="3"/>
                    <a:pt x="2" y="5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22" name="Freeform 522">
              <a:extLst>
                <a:ext uri="{FF2B5EF4-FFF2-40B4-BE49-F238E27FC236}">
                  <a16:creationId xmlns:a16="http://schemas.microsoft.com/office/drawing/2014/main" xmlns="" id="{74F1426B-FC38-4340-B637-1DB95F01A4E9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2485" y="11113235"/>
              <a:ext cx="57323" cy="101936"/>
            </a:xfrm>
            <a:custGeom>
              <a:avLst/>
              <a:gdLst>
                <a:gd name="T0" fmla="*/ 3 w 6"/>
                <a:gd name="T1" fmla="*/ 10 h 11"/>
                <a:gd name="T2" fmla="*/ 0 w 6"/>
                <a:gd name="T3" fmla="*/ 9 h 11"/>
                <a:gd name="T4" fmla="*/ 1 w 6"/>
                <a:gd name="T5" fmla="*/ 2 h 11"/>
                <a:gd name="T6" fmla="*/ 4 w 6"/>
                <a:gd name="T7" fmla="*/ 3 h 11"/>
                <a:gd name="T8" fmla="*/ 3 w 6"/>
                <a:gd name="T9" fmla="*/ 10 h 11"/>
                <a:gd name="T10" fmla="*/ 3 w 6"/>
                <a:gd name="T1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1">
                  <a:moveTo>
                    <a:pt x="3" y="10"/>
                  </a:moveTo>
                  <a:cubicBezTo>
                    <a:pt x="1" y="11"/>
                    <a:pt x="0" y="11"/>
                    <a:pt x="0" y="9"/>
                  </a:cubicBezTo>
                  <a:cubicBezTo>
                    <a:pt x="1" y="7"/>
                    <a:pt x="1" y="4"/>
                    <a:pt x="1" y="2"/>
                  </a:cubicBezTo>
                  <a:cubicBezTo>
                    <a:pt x="1" y="0"/>
                    <a:pt x="5" y="0"/>
                    <a:pt x="4" y="3"/>
                  </a:cubicBezTo>
                  <a:cubicBezTo>
                    <a:pt x="4" y="5"/>
                    <a:pt x="6" y="8"/>
                    <a:pt x="3" y="10"/>
                  </a:cubicBezTo>
                  <a:cubicBezTo>
                    <a:pt x="2" y="10"/>
                    <a:pt x="4" y="9"/>
                    <a:pt x="3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23" name="Freeform 523">
              <a:extLst>
                <a:ext uri="{FF2B5EF4-FFF2-40B4-BE49-F238E27FC236}">
                  <a16:creationId xmlns:a16="http://schemas.microsoft.com/office/drawing/2014/main" xmlns="" id="{CC9E45EA-1342-4792-8C39-F6E2E29C0E7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10382" y="8462859"/>
              <a:ext cx="44586" cy="38227"/>
            </a:xfrm>
            <a:custGeom>
              <a:avLst/>
              <a:gdLst>
                <a:gd name="T0" fmla="*/ 3 w 5"/>
                <a:gd name="T1" fmla="*/ 3 h 4"/>
                <a:gd name="T2" fmla="*/ 1 w 5"/>
                <a:gd name="T3" fmla="*/ 1 h 4"/>
                <a:gd name="T4" fmla="*/ 3 w 5"/>
                <a:gd name="T5" fmla="*/ 3 h 4"/>
                <a:gd name="T6" fmla="*/ 3 w 5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3" y="3"/>
                  </a:moveTo>
                  <a:cubicBezTo>
                    <a:pt x="2" y="4"/>
                    <a:pt x="0" y="3"/>
                    <a:pt x="1" y="1"/>
                  </a:cubicBezTo>
                  <a:cubicBezTo>
                    <a:pt x="1" y="0"/>
                    <a:pt x="5" y="2"/>
                    <a:pt x="3" y="3"/>
                  </a:cubicBezTo>
                  <a:cubicBezTo>
                    <a:pt x="2" y="4"/>
                    <a:pt x="5" y="2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24" name="Freeform 524">
              <a:extLst>
                <a:ext uri="{FF2B5EF4-FFF2-40B4-BE49-F238E27FC236}">
                  <a16:creationId xmlns:a16="http://schemas.microsoft.com/office/drawing/2014/main" xmlns="" id="{3BDF7B3F-130F-451A-BAAF-7F533E041464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1656" y="8520200"/>
              <a:ext cx="54139" cy="73269"/>
            </a:xfrm>
            <a:custGeom>
              <a:avLst/>
              <a:gdLst>
                <a:gd name="T0" fmla="*/ 1 w 6"/>
                <a:gd name="T1" fmla="*/ 5 h 8"/>
                <a:gd name="T2" fmla="*/ 2 w 6"/>
                <a:gd name="T3" fmla="*/ 4 h 8"/>
                <a:gd name="T4" fmla="*/ 4 w 6"/>
                <a:gd name="T5" fmla="*/ 2 h 8"/>
                <a:gd name="T6" fmla="*/ 1 w 6"/>
                <a:gd name="T7" fmla="*/ 5 h 8"/>
                <a:gd name="T8" fmla="*/ 1 w 6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1" y="5"/>
                  </a:moveTo>
                  <a:cubicBezTo>
                    <a:pt x="0" y="4"/>
                    <a:pt x="2" y="4"/>
                    <a:pt x="2" y="4"/>
                  </a:cubicBezTo>
                  <a:cubicBezTo>
                    <a:pt x="3" y="4"/>
                    <a:pt x="3" y="0"/>
                    <a:pt x="4" y="2"/>
                  </a:cubicBezTo>
                  <a:cubicBezTo>
                    <a:pt x="6" y="4"/>
                    <a:pt x="2" y="8"/>
                    <a:pt x="1" y="5"/>
                  </a:cubicBezTo>
                  <a:cubicBezTo>
                    <a:pt x="0" y="4"/>
                    <a:pt x="1" y="6"/>
                    <a:pt x="1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25" name="Freeform 525">
              <a:extLst>
                <a:ext uri="{FF2B5EF4-FFF2-40B4-BE49-F238E27FC236}">
                  <a16:creationId xmlns:a16="http://schemas.microsoft.com/office/drawing/2014/main" xmlns="" id="{5FD4F487-FC6F-4C69-86FB-1789B4A1F8E0}"/>
                </a:ext>
              </a:extLst>
            </p:cNvPr>
            <p:cNvSpPr>
              <a:spLocks/>
            </p:cNvSpPr>
            <p:nvPr/>
          </p:nvSpPr>
          <p:spPr bwMode="auto">
            <a:xfrm>
              <a:off x="9324397" y="9026702"/>
              <a:ext cx="130574" cy="121050"/>
            </a:xfrm>
            <a:custGeom>
              <a:avLst/>
              <a:gdLst>
                <a:gd name="T0" fmla="*/ 12 w 14"/>
                <a:gd name="T1" fmla="*/ 4 h 13"/>
                <a:gd name="T2" fmla="*/ 10 w 14"/>
                <a:gd name="T3" fmla="*/ 3 h 13"/>
                <a:gd name="T4" fmla="*/ 6 w 14"/>
                <a:gd name="T5" fmla="*/ 1 h 13"/>
                <a:gd name="T6" fmla="*/ 2 w 14"/>
                <a:gd name="T7" fmla="*/ 1 h 13"/>
                <a:gd name="T8" fmla="*/ 1 w 14"/>
                <a:gd name="T9" fmla="*/ 2 h 13"/>
                <a:gd name="T10" fmla="*/ 2 w 14"/>
                <a:gd name="T11" fmla="*/ 4 h 13"/>
                <a:gd name="T12" fmla="*/ 1 w 14"/>
                <a:gd name="T13" fmla="*/ 7 h 13"/>
                <a:gd name="T14" fmla="*/ 2 w 14"/>
                <a:gd name="T15" fmla="*/ 10 h 13"/>
                <a:gd name="T16" fmla="*/ 4 w 14"/>
                <a:gd name="T17" fmla="*/ 10 h 13"/>
                <a:gd name="T18" fmla="*/ 7 w 14"/>
                <a:gd name="T19" fmla="*/ 12 h 13"/>
                <a:gd name="T20" fmla="*/ 10 w 14"/>
                <a:gd name="T21" fmla="*/ 10 h 13"/>
                <a:gd name="T22" fmla="*/ 12 w 14"/>
                <a:gd name="T23" fmla="*/ 4 h 13"/>
                <a:gd name="T24" fmla="*/ 12 w 14"/>
                <a:gd name="T2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3">
                  <a:moveTo>
                    <a:pt x="12" y="4"/>
                  </a:moveTo>
                  <a:cubicBezTo>
                    <a:pt x="12" y="3"/>
                    <a:pt x="11" y="3"/>
                    <a:pt x="10" y="3"/>
                  </a:cubicBezTo>
                  <a:cubicBezTo>
                    <a:pt x="8" y="2"/>
                    <a:pt x="8" y="1"/>
                    <a:pt x="6" y="1"/>
                  </a:cubicBezTo>
                  <a:cubicBezTo>
                    <a:pt x="5" y="0"/>
                    <a:pt x="3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0" y="4"/>
                    <a:pt x="1" y="3"/>
                    <a:pt x="2" y="4"/>
                  </a:cubicBezTo>
                  <a:cubicBezTo>
                    <a:pt x="2" y="4"/>
                    <a:pt x="1" y="7"/>
                    <a:pt x="1" y="7"/>
                  </a:cubicBezTo>
                  <a:cubicBezTo>
                    <a:pt x="1" y="9"/>
                    <a:pt x="1" y="9"/>
                    <a:pt x="2" y="10"/>
                  </a:cubicBezTo>
                  <a:cubicBezTo>
                    <a:pt x="3" y="11"/>
                    <a:pt x="3" y="10"/>
                    <a:pt x="4" y="10"/>
                  </a:cubicBezTo>
                  <a:cubicBezTo>
                    <a:pt x="6" y="10"/>
                    <a:pt x="5" y="12"/>
                    <a:pt x="7" y="12"/>
                  </a:cubicBezTo>
                  <a:cubicBezTo>
                    <a:pt x="9" y="13"/>
                    <a:pt x="8" y="11"/>
                    <a:pt x="10" y="10"/>
                  </a:cubicBezTo>
                  <a:cubicBezTo>
                    <a:pt x="12" y="8"/>
                    <a:pt x="14" y="7"/>
                    <a:pt x="12" y="4"/>
                  </a:cubicBezTo>
                  <a:cubicBezTo>
                    <a:pt x="12" y="2"/>
                    <a:pt x="14" y="8"/>
                    <a:pt x="12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26" name="Freeform 526">
              <a:extLst>
                <a:ext uri="{FF2B5EF4-FFF2-40B4-BE49-F238E27FC236}">
                  <a16:creationId xmlns:a16="http://schemas.microsoft.com/office/drawing/2014/main" xmlns="" id="{E8B6BC6C-BF31-4E98-B0DF-66BCA8659EBF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0064" y="8163419"/>
              <a:ext cx="92356" cy="38227"/>
            </a:xfrm>
            <a:custGeom>
              <a:avLst/>
              <a:gdLst>
                <a:gd name="T0" fmla="*/ 9 w 10"/>
                <a:gd name="T1" fmla="*/ 2 h 4"/>
                <a:gd name="T2" fmla="*/ 4 w 10"/>
                <a:gd name="T3" fmla="*/ 0 h 4"/>
                <a:gd name="T4" fmla="*/ 1 w 10"/>
                <a:gd name="T5" fmla="*/ 3 h 4"/>
                <a:gd name="T6" fmla="*/ 9 w 10"/>
                <a:gd name="T7" fmla="*/ 2 h 4"/>
                <a:gd name="T8" fmla="*/ 9 w 10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9" y="2"/>
                  </a:moveTo>
                  <a:cubicBezTo>
                    <a:pt x="7" y="1"/>
                    <a:pt x="6" y="0"/>
                    <a:pt x="4" y="0"/>
                  </a:cubicBezTo>
                  <a:cubicBezTo>
                    <a:pt x="3" y="0"/>
                    <a:pt x="0" y="1"/>
                    <a:pt x="1" y="3"/>
                  </a:cubicBezTo>
                  <a:cubicBezTo>
                    <a:pt x="2" y="4"/>
                    <a:pt x="9" y="2"/>
                    <a:pt x="9" y="2"/>
                  </a:cubicBezTo>
                  <a:cubicBezTo>
                    <a:pt x="6" y="1"/>
                    <a:pt x="10" y="3"/>
                    <a:pt x="9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27" name="Freeform 527">
              <a:extLst>
                <a:ext uri="{FF2B5EF4-FFF2-40B4-BE49-F238E27FC236}">
                  <a16:creationId xmlns:a16="http://schemas.microsoft.com/office/drawing/2014/main" xmlns="" id="{6C57EF67-2AB4-4B15-AFAC-61C3CAF4DABD}"/>
                </a:ext>
              </a:extLst>
            </p:cNvPr>
            <p:cNvSpPr>
              <a:spLocks/>
            </p:cNvSpPr>
            <p:nvPr/>
          </p:nvSpPr>
          <p:spPr bwMode="auto">
            <a:xfrm>
              <a:off x="8034585" y="8153861"/>
              <a:ext cx="105096" cy="47785"/>
            </a:xfrm>
            <a:custGeom>
              <a:avLst/>
              <a:gdLst>
                <a:gd name="T0" fmla="*/ 10 w 11"/>
                <a:gd name="T1" fmla="*/ 4 h 5"/>
                <a:gd name="T2" fmla="*/ 0 w 11"/>
                <a:gd name="T3" fmla="*/ 2 h 5"/>
                <a:gd name="T4" fmla="*/ 5 w 11"/>
                <a:gd name="T5" fmla="*/ 5 h 5"/>
                <a:gd name="T6" fmla="*/ 10 w 11"/>
                <a:gd name="T7" fmla="*/ 4 h 5"/>
                <a:gd name="T8" fmla="*/ 10 w 11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0" y="4"/>
                  </a:moveTo>
                  <a:cubicBezTo>
                    <a:pt x="10" y="1"/>
                    <a:pt x="2" y="0"/>
                    <a:pt x="0" y="2"/>
                  </a:cubicBezTo>
                  <a:cubicBezTo>
                    <a:pt x="0" y="2"/>
                    <a:pt x="4" y="5"/>
                    <a:pt x="5" y="5"/>
                  </a:cubicBezTo>
                  <a:cubicBezTo>
                    <a:pt x="6" y="5"/>
                    <a:pt x="11" y="4"/>
                    <a:pt x="10" y="4"/>
                  </a:cubicBezTo>
                  <a:cubicBezTo>
                    <a:pt x="10" y="3"/>
                    <a:pt x="11" y="5"/>
                    <a:pt x="10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28" name="Freeform 528">
              <a:extLst>
                <a:ext uri="{FF2B5EF4-FFF2-40B4-BE49-F238E27FC236}">
                  <a16:creationId xmlns:a16="http://schemas.microsoft.com/office/drawing/2014/main" xmlns="" id="{4AEED116-C00C-49E7-A54C-5D8C3F6660BA}"/>
                </a:ext>
              </a:extLst>
            </p:cNvPr>
            <p:cNvSpPr>
              <a:spLocks/>
            </p:cNvSpPr>
            <p:nvPr/>
          </p:nvSpPr>
          <p:spPr bwMode="auto">
            <a:xfrm>
              <a:off x="7747963" y="7940431"/>
              <a:ext cx="484077" cy="168835"/>
            </a:xfrm>
            <a:custGeom>
              <a:avLst/>
              <a:gdLst>
                <a:gd name="T0" fmla="*/ 52 w 52"/>
                <a:gd name="T1" fmla="*/ 16 h 18"/>
                <a:gd name="T2" fmla="*/ 41 w 52"/>
                <a:gd name="T3" fmla="*/ 17 h 18"/>
                <a:gd name="T4" fmla="*/ 35 w 52"/>
                <a:gd name="T5" fmla="*/ 17 h 18"/>
                <a:gd name="T6" fmla="*/ 37 w 52"/>
                <a:gd name="T7" fmla="*/ 14 h 18"/>
                <a:gd name="T8" fmla="*/ 32 w 52"/>
                <a:gd name="T9" fmla="*/ 11 h 18"/>
                <a:gd name="T10" fmla="*/ 28 w 52"/>
                <a:gd name="T11" fmla="*/ 8 h 18"/>
                <a:gd name="T12" fmla="*/ 20 w 52"/>
                <a:gd name="T13" fmla="*/ 5 h 18"/>
                <a:gd name="T14" fmla="*/ 14 w 52"/>
                <a:gd name="T15" fmla="*/ 5 h 18"/>
                <a:gd name="T16" fmla="*/ 16 w 52"/>
                <a:gd name="T17" fmla="*/ 3 h 18"/>
                <a:gd name="T18" fmla="*/ 8 w 52"/>
                <a:gd name="T19" fmla="*/ 3 h 18"/>
                <a:gd name="T20" fmla="*/ 0 w 52"/>
                <a:gd name="T21" fmla="*/ 6 h 18"/>
                <a:gd name="T22" fmla="*/ 6 w 52"/>
                <a:gd name="T23" fmla="*/ 2 h 18"/>
                <a:gd name="T24" fmla="*/ 16 w 52"/>
                <a:gd name="T25" fmla="*/ 0 h 18"/>
                <a:gd name="T26" fmla="*/ 24 w 52"/>
                <a:gd name="T27" fmla="*/ 1 h 18"/>
                <a:gd name="T28" fmla="*/ 31 w 52"/>
                <a:gd name="T29" fmla="*/ 4 h 18"/>
                <a:gd name="T30" fmla="*/ 32 w 52"/>
                <a:gd name="T31" fmla="*/ 4 h 18"/>
                <a:gd name="T32" fmla="*/ 34 w 52"/>
                <a:gd name="T33" fmla="*/ 5 h 18"/>
                <a:gd name="T34" fmla="*/ 38 w 52"/>
                <a:gd name="T35" fmla="*/ 8 h 18"/>
                <a:gd name="T36" fmla="*/ 45 w 52"/>
                <a:gd name="T37" fmla="*/ 11 h 18"/>
                <a:gd name="T38" fmla="*/ 52 w 52"/>
                <a:gd name="T3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18">
                  <a:moveTo>
                    <a:pt x="52" y="16"/>
                  </a:moveTo>
                  <a:cubicBezTo>
                    <a:pt x="52" y="17"/>
                    <a:pt x="42" y="17"/>
                    <a:pt x="41" y="17"/>
                  </a:cubicBezTo>
                  <a:cubicBezTo>
                    <a:pt x="39" y="17"/>
                    <a:pt x="37" y="18"/>
                    <a:pt x="35" y="17"/>
                  </a:cubicBezTo>
                  <a:cubicBezTo>
                    <a:pt x="34" y="16"/>
                    <a:pt x="41" y="15"/>
                    <a:pt x="37" y="14"/>
                  </a:cubicBezTo>
                  <a:cubicBezTo>
                    <a:pt x="35" y="13"/>
                    <a:pt x="33" y="13"/>
                    <a:pt x="32" y="11"/>
                  </a:cubicBezTo>
                  <a:cubicBezTo>
                    <a:pt x="30" y="9"/>
                    <a:pt x="31" y="8"/>
                    <a:pt x="28" y="8"/>
                  </a:cubicBezTo>
                  <a:cubicBezTo>
                    <a:pt x="24" y="9"/>
                    <a:pt x="23" y="6"/>
                    <a:pt x="20" y="5"/>
                  </a:cubicBezTo>
                  <a:cubicBezTo>
                    <a:pt x="19" y="5"/>
                    <a:pt x="15" y="6"/>
                    <a:pt x="14" y="5"/>
                  </a:cubicBezTo>
                  <a:cubicBezTo>
                    <a:pt x="14" y="4"/>
                    <a:pt x="16" y="4"/>
                    <a:pt x="16" y="3"/>
                  </a:cubicBezTo>
                  <a:cubicBezTo>
                    <a:pt x="16" y="2"/>
                    <a:pt x="9" y="3"/>
                    <a:pt x="8" y="3"/>
                  </a:cubicBezTo>
                  <a:cubicBezTo>
                    <a:pt x="8" y="4"/>
                    <a:pt x="0" y="7"/>
                    <a:pt x="0" y="6"/>
                  </a:cubicBezTo>
                  <a:cubicBezTo>
                    <a:pt x="0" y="4"/>
                    <a:pt x="4" y="2"/>
                    <a:pt x="6" y="2"/>
                  </a:cubicBezTo>
                  <a:cubicBezTo>
                    <a:pt x="9" y="0"/>
                    <a:pt x="12" y="0"/>
                    <a:pt x="16" y="0"/>
                  </a:cubicBezTo>
                  <a:cubicBezTo>
                    <a:pt x="18" y="0"/>
                    <a:pt x="22" y="0"/>
                    <a:pt x="24" y="1"/>
                  </a:cubicBezTo>
                  <a:cubicBezTo>
                    <a:pt x="26" y="2"/>
                    <a:pt x="28" y="4"/>
                    <a:pt x="31" y="4"/>
                  </a:cubicBezTo>
                  <a:cubicBezTo>
                    <a:pt x="31" y="4"/>
                    <a:pt x="31" y="3"/>
                    <a:pt x="32" y="4"/>
                  </a:cubicBezTo>
                  <a:cubicBezTo>
                    <a:pt x="33" y="5"/>
                    <a:pt x="33" y="5"/>
                    <a:pt x="34" y="5"/>
                  </a:cubicBezTo>
                  <a:cubicBezTo>
                    <a:pt x="35" y="6"/>
                    <a:pt x="37" y="7"/>
                    <a:pt x="38" y="8"/>
                  </a:cubicBezTo>
                  <a:cubicBezTo>
                    <a:pt x="40" y="9"/>
                    <a:pt x="44" y="9"/>
                    <a:pt x="45" y="11"/>
                  </a:cubicBezTo>
                  <a:cubicBezTo>
                    <a:pt x="47" y="13"/>
                    <a:pt x="52" y="13"/>
                    <a:pt x="52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29" name="Freeform 529">
              <a:extLst>
                <a:ext uri="{FF2B5EF4-FFF2-40B4-BE49-F238E27FC236}">
                  <a16:creationId xmlns:a16="http://schemas.microsoft.com/office/drawing/2014/main" xmlns="" id="{CBE4358E-9A59-4DCD-8385-113818841502}"/>
                </a:ext>
              </a:extLst>
            </p:cNvPr>
            <p:cNvSpPr>
              <a:spLocks/>
            </p:cNvSpPr>
            <p:nvPr/>
          </p:nvSpPr>
          <p:spPr bwMode="auto">
            <a:xfrm>
              <a:off x="8034585" y="7838493"/>
              <a:ext cx="38217" cy="35042"/>
            </a:xfrm>
            <a:custGeom>
              <a:avLst/>
              <a:gdLst>
                <a:gd name="T0" fmla="*/ 2 w 4"/>
                <a:gd name="T1" fmla="*/ 4 h 4"/>
                <a:gd name="T2" fmla="*/ 1 w 4"/>
                <a:gd name="T3" fmla="*/ 0 h 4"/>
                <a:gd name="T4" fmla="*/ 2 w 4"/>
                <a:gd name="T5" fmla="*/ 4 h 4"/>
                <a:gd name="T6" fmla="*/ 2 w 4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0" y="4"/>
                    <a:pt x="1" y="1"/>
                    <a:pt x="1" y="0"/>
                  </a:cubicBezTo>
                  <a:cubicBezTo>
                    <a:pt x="2" y="0"/>
                    <a:pt x="4" y="4"/>
                    <a:pt x="2" y="4"/>
                  </a:cubicBezTo>
                  <a:cubicBezTo>
                    <a:pt x="1" y="4"/>
                    <a:pt x="4" y="4"/>
                    <a:pt x="2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30" name="Freeform 530">
              <a:extLst>
                <a:ext uri="{FF2B5EF4-FFF2-40B4-BE49-F238E27FC236}">
                  <a16:creationId xmlns:a16="http://schemas.microsoft.com/office/drawing/2014/main" xmlns="" id="{B4F238C3-23ED-4590-8D84-6009BF7528E1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0255" y="8032812"/>
              <a:ext cx="19109" cy="19114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1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1"/>
                    <a:pt x="2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31" name="Freeform 531">
              <a:extLst>
                <a:ext uri="{FF2B5EF4-FFF2-40B4-BE49-F238E27FC236}">
                  <a16:creationId xmlns:a16="http://schemas.microsoft.com/office/drawing/2014/main" xmlns="" id="{609C1457-6FB1-4D03-8B9E-9C7103970D6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0764" y="6656657"/>
              <a:ext cx="54139" cy="95566"/>
            </a:xfrm>
            <a:custGeom>
              <a:avLst/>
              <a:gdLst>
                <a:gd name="T0" fmla="*/ 3 w 6"/>
                <a:gd name="T1" fmla="*/ 8 h 10"/>
                <a:gd name="T2" fmla="*/ 0 w 6"/>
                <a:gd name="T3" fmla="*/ 7 h 10"/>
                <a:gd name="T4" fmla="*/ 4 w 6"/>
                <a:gd name="T5" fmla="*/ 2 h 10"/>
                <a:gd name="T6" fmla="*/ 6 w 6"/>
                <a:gd name="T7" fmla="*/ 4 h 10"/>
                <a:gd name="T8" fmla="*/ 3 w 6"/>
                <a:gd name="T9" fmla="*/ 8 h 10"/>
                <a:gd name="T10" fmla="*/ 3 w 6"/>
                <a:gd name="T1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0">
                  <a:moveTo>
                    <a:pt x="3" y="8"/>
                  </a:moveTo>
                  <a:cubicBezTo>
                    <a:pt x="2" y="10"/>
                    <a:pt x="0" y="9"/>
                    <a:pt x="0" y="7"/>
                  </a:cubicBezTo>
                  <a:cubicBezTo>
                    <a:pt x="1" y="6"/>
                    <a:pt x="3" y="3"/>
                    <a:pt x="4" y="2"/>
                  </a:cubicBezTo>
                  <a:cubicBezTo>
                    <a:pt x="6" y="0"/>
                    <a:pt x="6" y="3"/>
                    <a:pt x="6" y="4"/>
                  </a:cubicBezTo>
                  <a:cubicBezTo>
                    <a:pt x="6" y="6"/>
                    <a:pt x="3" y="6"/>
                    <a:pt x="3" y="8"/>
                  </a:cubicBezTo>
                  <a:cubicBezTo>
                    <a:pt x="2" y="10"/>
                    <a:pt x="3" y="8"/>
                    <a:pt x="3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32" name="Freeform 532">
              <a:extLst>
                <a:ext uri="{FF2B5EF4-FFF2-40B4-BE49-F238E27FC236}">
                  <a16:creationId xmlns:a16="http://schemas.microsoft.com/office/drawing/2014/main" xmlns="" id="{A4C5ED3B-9384-4C86-889A-CB7767396FF7}"/>
                </a:ext>
              </a:extLst>
            </p:cNvPr>
            <p:cNvSpPr>
              <a:spLocks/>
            </p:cNvSpPr>
            <p:nvPr/>
          </p:nvSpPr>
          <p:spPr bwMode="auto">
            <a:xfrm>
              <a:off x="8856242" y="6704440"/>
              <a:ext cx="66879" cy="38227"/>
            </a:xfrm>
            <a:custGeom>
              <a:avLst/>
              <a:gdLst>
                <a:gd name="T0" fmla="*/ 3 w 7"/>
                <a:gd name="T1" fmla="*/ 4 h 4"/>
                <a:gd name="T2" fmla="*/ 5 w 7"/>
                <a:gd name="T3" fmla="*/ 1 h 4"/>
                <a:gd name="T4" fmla="*/ 3 w 7"/>
                <a:gd name="T5" fmla="*/ 4 h 4"/>
                <a:gd name="T6" fmla="*/ 3 w 7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3" y="4"/>
                  </a:moveTo>
                  <a:cubicBezTo>
                    <a:pt x="0" y="4"/>
                    <a:pt x="3" y="0"/>
                    <a:pt x="5" y="1"/>
                  </a:cubicBezTo>
                  <a:cubicBezTo>
                    <a:pt x="7" y="1"/>
                    <a:pt x="4" y="4"/>
                    <a:pt x="3" y="4"/>
                  </a:cubicBezTo>
                  <a:cubicBezTo>
                    <a:pt x="2" y="4"/>
                    <a:pt x="4" y="4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33" name="Freeform 533">
              <a:extLst>
                <a:ext uri="{FF2B5EF4-FFF2-40B4-BE49-F238E27FC236}">
                  <a16:creationId xmlns:a16="http://schemas.microsoft.com/office/drawing/2014/main" xmlns="" id="{1FBA9685-7265-45CC-B11A-0C8400D19B6B}"/>
                </a:ext>
              </a:extLst>
            </p:cNvPr>
            <p:cNvSpPr>
              <a:spLocks/>
            </p:cNvSpPr>
            <p:nvPr/>
          </p:nvSpPr>
          <p:spPr bwMode="auto">
            <a:xfrm>
              <a:off x="8671526" y="6666212"/>
              <a:ext cx="140127" cy="66896"/>
            </a:xfrm>
            <a:custGeom>
              <a:avLst/>
              <a:gdLst>
                <a:gd name="T0" fmla="*/ 11 w 15"/>
                <a:gd name="T1" fmla="*/ 6 h 7"/>
                <a:gd name="T2" fmla="*/ 10 w 15"/>
                <a:gd name="T3" fmla="*/ 5 h 7"/>
                <a:gd name="T4" fmla="*/ 7 w 15"/>
                <a:gd name="T5" fmla="*/ 5 h 7"/>
                <a:gd name="T6" fmla="*/ 3 w 15"/>
                <a:gd name="T7" fmla="*/ 0 h 7"/>
                <a:gd name="T8" fmla="*/ 6 w 15"/>
                <a:gd name="T9" fmla="*/ 2 h 7"/>
                <a:gd name="T10" fmla="*/ 8 w 15"/>
                <a:gd name="T11" fmla="*/ 3 h 7"/>
                <a:gd name="T12" fmla="*/ 15 w 15"/>
                <a:gd name="T13" fmla="*/ 3 h 7"/>
                <a:gd name="T14" fmla="*/ 11 w 15"/>
                <a:gd name="T15" fmla="*/ 6 h 7"/>
                <a:gd name="T16" fmla="*/ 11 w 15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7">
                  <a:moveTo>
                    <a:pt x="11" y="6"/>
                  </a:moveTo>
                  <a:cubicBezTo>
                    <a:pt x="10" y="6"/>
                    <a:pt x="10" y="6"/>
                    <a:pt x="10" y="5"/>
                  </a:cubicBezTo>
                  <a:cubicBezTo>
                    <a:pt x="10" y="5"/>
                    <a:pt x="8" y="6"/>
                    <a:pt x="7" y="5"/>
                  </a:cubicBezTo>
                  <a:cubicBezTo>
                    <a:pt x="7" y="4"/>
                    <a:pt x="0" y="1"/>
                    <a:pt x="3" y="0"/>
                  </a:cubicBezTo>
                  <a:cubicBezTo>
                    <a:pt x="4" y="0"/>
                    <a:pt x="5" y="2"/>
                    <a:pt x="6" y="2"/>
                  </a:cubicBezTo>
                  <a:cubicBezTo>
                    <a:pt x="7" y="3"/>
                    <a:pt x="7" y="2"/>
                    <a:pt x="8" y="3"/>
                  </a:cubicBezTo>
                  <a:cubicBezTo>
                    <a:pt x="9" y="4"/>
                    <a:pt x="13" y="2"/>
                    <a:pt x="15" y="3"/>
                  </a:cubicBezTo>
                  <a:cubicBezTo>
                    <a:pt x="14" y="3"/>
                    <a:pt x="12" y="6"/>
                    <a:pt x="11" y="6"/>
                  </a:cubicBezTo>
                  <a:cubicBezTo>
                    <a:pt x="9" y="7"/>
                    <a:pt x="12" y="6"/>
                    <a:pt x="11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34" name="Freeform 534">
              <a:extLst>
                <a:ext uri="{FF2B5EF4-FFF2-40B4-BE49-F238E27FC236}">
                  <a16:creationId xmlns:a16="http://schemas.microsoft.com/office/drawing/2014/main" xmlns="" id="{60CBDAEE-B5D7-4B38-B8BC-890E278A2F92}"/>
                </a:ext>
              </a:extLst>
            </p:cNvPr>
            <p:cNvSpPr>
              <a:spLocks/>
            </p:cNvSpPr>
            <p:nvPr/>
          </p:nvSpPr>
          <p:spPr bwMode="auto">
            <a:xfrm>
              <a:off x="8700193" y="6481449"/>
              <a:ext cx="146495" cy="73269"/>
            </a:xfrm>
            <a:custGeom>
              <a:avLst/>
              <a:gdLst>
                <a:gd name="T0" fmla="*/ 13 w 16"/>
                <a:gd name="T1" fmla="*/ 6 h 8"/>
                <a:gd name="T2" fmla="*/ 0 w 16"/>
                <a:gd name="T3" fmla="*/ 2 h 8"/>
                <a:gd name="T4" fmla="*/ 13 w 16"/>
                <a:gd name="T5" fmla="*/ 6 h 8"/>
                <a:gd name="T6" fmla="*/ 13 w 16"/>
                <a:gd name="T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8">
                  <a:moveTo>
                    <a:pt x="13" y="6"/>
                  </a:moveTo>
                  <a:cubicBezTo>
                    <a:pt x="11" y="8"/>
                    <a:pt x="1" y="4"/>
                    <a:pt x="0" y="2"/>
                  </a:cubicBezTo>
                  <a:cubicBezTo>
                    <a:pt x="0" y="0"/>
                    <a:pt x="16" y="4"/>
                    <a:pt x="13" y="6"/>
                  </a:cubicBezTo>
                  <a:cubicBezTo>
                    <a:pt x="12" y="7"/>
                    <a:pt x="14" y="5"/>
                    <a:pt x="13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35" name="Freeform 535">
              <a:extLst>
                <a:ext uri="{FF2B5EF4-FFF2-40B4-BE49-F238E27FC236}">
                  <a16:creationId xmlns:a16="http://schemas.microsoft.com/office/drawing/2014/main" xmlns="" id="{1BC0FBCE-73FB-40ED-B4C0-3D18A8DCC51A}"/>
                </a:ext>
              </a:extLst>
            </p:cNvPr>
            <p:cNvSpPr>
              <a:spLocks/>
            </p:cNvSpPr>
            <p:nvPr/>
          </p:nvSpPr>
          <p:spPr bwMode="auto">
            <a:xfrm>
              <a:off x="8932676" y="6385884"/>
              <a:ext cx="299364" cy="289884"/>
            </a:xfrm>
            <a:custGeom>
              <a:avLst/>
              <a:gdLst>
                <a:gd name="T0" fmla="*/ 19 w 32"/>
                <a:gd name="T1" fmla="*/ 1 h 31"/>
                <a:gd name="T2" fmla="*/ 17 w 32"/>
                <a:gd name="T3" fmla="*/ 0 h 31"/>
                <a:gd name="T4" fmla="*/ 14 w 32"/>
                <a:gd name="T5" fmla="*/ 2 h 31"/>
                <a:gd name="T6" fmla="*/ 11 w 32"/>
                <a:gd name="T7" fmla="*/ 5 h 31"/>
                <a:gd name="T8" fmla="*/ 9 w 32"/>
                <a:gd name="T9" fmla="*/ 7 h 31"/>
                <a:gd name="T10" fmla="*/ 7 w 32"/>
                <a:gd name="T11" fmla="*/ 13 h 31"/>
                <a:gd name="T12" fmla="*/ 5 w 32"/>
                <a:gd name="T13" fmla="*/ 17 h 31"/>
                <a:gd name="T14" fmla="*/ 2 w 32"/>
                <a:gd name="T15" fmla="*/ 19 h 31"/>
                <a:gd name="T16" fmla="*/ 4 w 32"/>
                <a:gd name="T17" fmla="*/ 21 h 31"/>
                <a:gd name="T18" fmla="*/ 0 w 32"/>
                <a:gd name="T19" fmla="*/ 25 h 31"/>
                <a:gd name="T20" fmla="*/ 4 w 32"/>
                <a:gd name="T21" fmla="*/ 25 h 31"/>
                <a:gd name="T22" fmla="*/ 10 w 32"/>
                <a:gd name="T23" fmla="*/ 26 h 31"/>
                <a:gd name="T24" fmla="*/ 19 w 32"/>
                <a:gd name="T25" fmla="*/ 27 h 31"/>
                <a:gd name="T26" fmla="*/ 22 w 32"/>
                <a:gd name="T27" fmla="*/ 26 h 31"/>
                <a:gd name="T28" fmla="*/ 19 w 32"/>
                <a:gd name="T29" fmla="*/ 30 h 31"/>
                <a:gd name="T30" fmla="*/ 22 w 32"/>
                <a:gd name="T31" fmla="*/ 28 h 31"/>
                <a:gd name="T32" fmla="*/ 27 w 32"/>
                <a:gd name="T33" fmla="*/ 26 h 31"/>
                <a:gd name="T34" fmla="*/ 32 w 32"/>
                <a:gd name="T35" fmla="*/ 20 h 31"/>
                <a:gd name="T36" fmla="*/ 29 w 32"/>
                <a:gd name="T37" fmla="*/ 20 h 31"/>
                <a:gd name="T38" fmla="*/ 26 w 32"/>
                <a:gd name="T39" fmla="*/ 18 h 31"/>
                <a:gd name="T40" fmla="*/ 29 w 32"/>
                <a:gd name="T41" fmla="*/ 15 h 31"/>
                <a:gd name="T42" fmla="*/ 26 w 32"/>
                <a:gd name="T43" fmla="*/ 15 h 31"/>
                <a:gd name="T44" fmla="*/ 24 w 32"/>
                <a:gd name="T45" fmla="*/ 13 h 31"/>
                <a:gd name="T46" fmla="*/ 21 w 32"/>
                <a:gd name="T47" fmla="*/ 16 h 31"/>
                <a:gd name="T48" fmla="*/ 18 w 32"/>
                <a:gd name="T49" fmla="*/ 13 h 31"/>
                <a:gd name="T50" fmla="*/ 19 w 32"/>
                <a:gd name="T51" fmla="*/ 11 h 31"/>
                <a:gd name="T52" fmla="*/ 16 w 32"/>
                <a:gd name="T53" fmla="*/ 9 h 31"/>
                <a:gd name="T54" fmla="*/ 14 w 32"/>
                <a:gd name="T55" fmla="*/ 12 h 31"/>
                <a:gd name="T56" fmla="*/ 16 w 32"/>
                <a:gd name="T57" fmla="*/ 7 h 31"/>
                <a:gd name="T58" fmla="*/ 18 w 32"/>
                <a:gd name="T59" fmla="*/ 4 h 31"/>
                <a:gd name="T60" fmla="*/ 18 w 32"/>
                <a:gd name="T61" fmla="*/ 2 h 31"/>
                <a:gd name="T62" fmla="*/ 19 w 32"/>
                <a:gd name="T63" fmla="*/ 1 h 31"/>
                <a:gd name="T64" fmla="*/ 19 w 32"/>
                <a:gd name="T6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" h="31">
                  <a:moveTo>
                    <a:pt x="19" y="1"/>
                  </a:moveTo>
                  <a:cubicBezTo>
                    <a:pt x="20" y="0"/>
                    <a:pt x="17" y="0"/>
                    <a:pt x="17" y="0"/>
                  </a:cubicBezTo>
                  <a:cubicBezTo>
                    <a:pt x="16" y="0"/>
                    <a:pt x="15" y="1"/>
                    <a:pt x="14" y="2"/>
                  </a:cubicBezTo>
                  <a:cubicBezTo>
                    <a:pt x="13" y="3"/>
                    <a:pt x="12" y="4"/>
                    <a:pt x="11" y="5"/>
                  </a:cubicBezTo>
                  <a:cubicBezTo>
                    <a:pt x="11" y="6"/>
                    <a:pt x="10" y="7"/>
                    <a:pt x="9" y="7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7" y="15"/>
                    <a:pt x="6" y="16"/>
                    <a:pt x="5" y="17"/>
                  </a:cubicBezTo>
                  <a:cubicBezTo>
                    <a:pt x="4" y="18"/>
                    <a:pt x="2" y="19"/>
                    <a:pt x="2" y="19"/>
                  </a:cubicBezTo>
                  <a:cubicBezTo>
                    <a:pt x="2" y="20"/>
                    <a:pt x="4" y="20"/>
                    <a:pt x="4" y="21"/>
                  </a:cubicBezTo>
                  <a:cubicBezTo>
                    <a:pt x="4" y="22"/>
                    <a:pt x="0" y="24"/>
                    <a:pt x="0" y="25"/>
                  </a:cubicBezTo>
                  <a:cubicBezTo>
                    <a:pt x="0" y="27"/>
                    <a:pt x="3" y="26"/>
                    <a:pt x="4" y="25"/>
                  </a:cubicBezTo>
                  <a:cubicBezTo>
                    <a:pt x="6" y="25"/>
                    <a:pt x="8" y="26"/>
                    <a:pt x="10" y="26"/>
                  </a:cubicBezTo>
                  <a:cubicBezTo>
                    <a:pt x="13" y="27"/>
                    <a:pt x="16" y="26"/>
                    <a:pt x="19" y="27"/>
                  </a:cubicBezTo>
                  <a:cubicBezTo>
                    <a:pt x="19" y="27"/>
                    <a:pt x="22" y="25"/>
                    <a:pt x="22" y="26"/>
                  </a:cubicBezTo>
                  <a:cubicBezTo>
                    <a:pt x="22" y="27"/>
                    <a:pt x="19" y="30"/>
                    <a:pt x="19" y="30"/>
                  </a:cubicBezTo>
                  <a:cubicBezTo>
                    <a:pt x="20" y="31"/>
                    <a:pt x="22" y="28"/>
                    <a:pt x="22" y="28"/>
                  </a:cubicBezTo>
                  <a:cubicBezTo>
                    <a:pt x="24" y="27"/>
                    <a:pt x="26" y="27"/>
                    <a:pt x="27" y="26"/>
                  </a:cubicBezTo>
                  <a:cubicBezTo>
                    <a:pt x="27" y="25"/>
                    <a:pt x="32" y="20"/>
                    <a:pt x="32" y="20"/>
                  </a:cubicBezTo>
                  <a:cubicBezTo>
                    <a:pt x="31" y="19"/>
                    <a:pt x="30" y="20"/>
                    <a:pt x="29" y="20"/>
                  </a:cubicBezTo>
                  <a:cubicBezTo>
                    <a:pt x="29" y="20"/>
                    <a:pt x="26" y="18"/>
                    <a:pt x="26" y="18"/>
                  </a:cubicBezTo>
                  <a:cubicBezTo>
                    <a:pt x="26" y="17"/>
                    <a:pt x="30" y="16"/>
                    <a:pt x="29" y="15"/>
                  </a:cubicBezTo>
                  <a:cubicBezTo>
                    <a:pt x="29" y="14"/>
                    <a:pt x="27" y="15"/>
                    <a:pt x="26" y="15"/>
                  </a:cubicBezTo>
                  <a:cubicBezTo>
                    <a:pt x="25" y="15"/>
                    <a:pt x="25" y="13"/>
                    <a:pt x="24" y="13"/>
                  </a:cubicBezTo>
                  <a:cubicBezTo>
                    <a:pt x="24" y="13"/>
                    <a:pt x="21" y="16"/>
                    <a:pt x="21" y="16"/>
                  </a:cubicBezTo>
                  <a:cubicBezTo>
                    <a:pt x="20" y="14"/>
                    <a:pt x="20" y="14"/>
                    <a:pt x="18" y="13"/>
                  </a:cubicBezTo>
                  <a:cubicBezTo>
                    <a:pt x="16" y="12"/>
                    <a:pt x="19" y="12"/>
                    <a:pt x="19" y="11"/>
                  </a:cubicBezTo>
                  <a:cubicBezTo>
                    <a:pt x="19" y="11"/>
                    <a:pt x="17" y="9"/>
                    <a:pt x="16" y="9"/>
                  </a:cubicBezTo>
                  <a:cubicBezTo>
                    <a:pt x="16" y="10"/>
                    <a:pt x="14" y="13"/>
                    <a:pt x="14" y="12"/>
                  </a:cubicBezTo>
                  <a:cubicBezTo>
                    <a:pt x="12" y="11"/>
                    <a:pt x="15" y="7"/>
                    <a:pt x="16" y="7"/>
                  </a:cubicBezTo>
                  <a:cubicBezTo>
                    <a:pt x="17" y="6"/>
                    <a:pt x="17" y="5"/>
                    <a:pt x="18" y="4"/>
                  </a:cubicBezTo>
                  <a:cubicBezTo>
                    <a:pt x="18" y="3"/>
                    <a:pt x="18" y="2"/>
                    <a:pt x="18" y="2"/>
                  </a:cubicBezTo>
                  <a:cubicBezTo>
                    <a:pt x="18" y="2"/>
                    <a:pt x="19" y="1"/>
                    <a:pt x="19" y="1"/>
                  </a:cubicBezTo>
                  <a:cubicBezTo>
                    <a:pt x="20" y="0"/>
                    <a:pt x="19" y="1"/>
                    <a:pt x="19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36" name="Freeform 536">
              <a:extLst>
                <a:ext uri="{FF2B5EF4-FFF2-40B4-BE49-F238E27FC236}">
                  <a16:creationId xmlns:a16="http://schemas.microsoft.com/office/drawing/2014/main" xmlns="" id="{0D40B8A4-BB8C-433E-940C-46389DD5BD28}"/>
                </a:ext>
              </a:extLst>
            </p:cNvPr>
            <p:cNvSpPr>
              <a:spLocks/>
            </p:cNvSpPr>
            <p:nvPr/>
          </p:nvSpPr>
          <p:spPr bwMode="auto">
            <a:xfrm>
              <a:off x="9174715" y="6592943"/>
              <a:ext cx="76432" cy="92380"/>
            </a:xfrm>
            <a:custGeom>
              <a:avLst/>
              <a:gdLst>
                <a:gd name="T0" fmla="*/ 6 w 8"/>
                <a:gd name="T1" fmla="*/ 1 h 10"/>
                <a:gd name="T2" fmla="*/ 1 w 8"/>
                <a:gd name="T3" fmla="*/ 9 h 10"/>
                <a:gd name="T4" fmla="*/ 4 w 8"/>
                <a:gd name="T5" fmla="*/ 7 h 10"/>
                <a:gd name="T6" fmla="*/ 3 w 8"/>
                <a:gd name="T7" fmla="*/ 10 h 10"/>
                <a:gd name="T8" fmla="*/ 6 w 8"/>
                <a:gd name="T9" fmla="*/ 8 h 10"/>
                <a:gd name="T10" fmla="*/ 8 w 8"/>
                <a:gd name="T11" fmla="*/ 4 h 10"/>
                <a:gd name="T12" fmla="*/ 5 w 8"/>
                <a:gd name="T13" fmla="*/ 4 h 10"/>
                <a:gd name="T14" fmla="*/ 6 w 8"/>
                <a:gd name="T15" fmla="*/ 1 h 10"/>
                <a:gd name="T16" fmla="*/ 6 w 8"/>
                <a:gd name="T1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0">
                  <a:moveTo>
                    <a:pt x="6" y="1"/>
                  </a:moveTo>
                  <a:cubicBezTo>
                    <a:pt x="5" y="2"/>
                    <a:pt x="0" y="6"/>
                    <a:pt x="1" y="9"/>
                  </a:cubicBezTo>
                  <a:cubicBezTo>
                    <a:pt x="1" y="9"/>
                    <a:pt x="3" y="6"/>
                    <a:pt x="4" y="7"/>
                  </a:cubicBezTo>
                  <a:cubicBezTo>
                    <a:pt x="4" y="7"/>
                    <a:pt x="3" y="10"/>
                    <a:pt x="3" y="10"/>
                  </a:cubicBezTo>
                  <a:cubicBezTo>
                    <a:pt x="4" y="10"/>
                    <a:pt x="6" y="9"/>
                    <a:pt x="6" y="8"/>
                  </a:cubicBezTo>
                  <a:cubicBezTo>
                    <a:pt x="6" y="7"/>
                    <a:pt x="7" y="6"/>
                    <a:pt x="8" y="4"/>
                  </a:cubicBezTo>
                  <a:cubicBezTo>
                    <a:pt x="8" y="2"/>
                    <a:pt x="6" y="4"/>
                    <a:pt x="5" y="4"/>
                  </a:cubicBezTo>
                  <a:cubicBezTo>
                    <a:pt x="6" y="4"/>
                    <a:pt x="6" y="0"/>
                    <a:pt x="6" y="1"/>
                  </a:cubicBezTo>
                  <a:cubicBezTo>
                    <a:pt x="5" y="1"/>
                    <a:pt x="7" y="0"/>
                    <a:pt x="6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37" name="Freeform 537">
              <a:extLst>
                <a:ext uri="{FF2B5EF4-FFF2-40B4-BE49-F238E27FC236}">
                  <a16:creationId xmlns:a16="http://schemas.microsoft.com/office/drawing/2014/main" xmlns="" id="{33C3A803-D62E-4F26-87AA-667009FD47BF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2423" y="5694619"/>
              <a:ext cx="28662" cy="54153"/>
            </a:xfrm>
            <a:custGeom>
              <a:avLst/>
              <a:gdLst>
                <a:gd name="T0" fmla="*/ 3 w 3"/>
                <a:gd name="T1" fmla="*/ 4 h 6"/>
                <a:gd name="T2" fmla="*/ 1 w 3"/>
                <a:gd name="T3" fmla="*/ 1 h 6"/>
                <a:gd name="T4" fmla="*/ 1 w 3"/>
                <a:gd name="T5" fmla="*/ 2 h 6"/>
                <a:gd name="T6" fmla="*/ 0 w 3"/>
                <a:gd name="T7" fmla="*/ 2 h 6"/>
                <a:gd name="T8" fmla="*/ 3 w 3"/>
                <a:gd name="T9" fmla="*/ 4 h 6"/>
                <a:gd name="T10" fmla="*/ 3 w 3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4"/>
                  </a:moveTo>
                  <a:cubicBezTo>
                    <a:pt x="3" y="3"/>
                    <a:pt x="1" y="0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3" y="6"/>
                    <a:pt x="3" y="4"/>
                  </a:cubicBezTo>
                  <a:cubicBezTo>
                    <a:pt x="3" y="3"/>
                    <a:pt x="3" y="6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38" name="Freeform 538">
              <a:extLst>
                <a:ext uri="{FF2B5EF4-FFF2-40B4-BE49-F238E27FC236}">
                  <a16:creationId xmlns:a16="http://schemas.microsoft.com/office/drawing/2014/main" xmlns="" id="{091EB979-B800-4393-ADD6-B5C4D7027392}"/>
                </a:ext>
              </a:extLst>
            </p:cNvPr>
            <p:cNvSpPr>
              <a:spLocks/>
            </p:cNvSpPr>
            <p:nvPr/>
          </p:nvSpPr>
          <p:spPr bwMode="auto">
            <a:xfrm>
              <a:off x="8512296" y="5787002"/>
              <a:ext cx="28662" cy="28669"/>
            </a:xfrm>
            <a:custGeom>
              <a:avLst/>
              <a:gdLst>
                <a:gd name="T0" fmla="*/ 2 w 3"/>
                <a:gd name="T1" fmla="*/ 1 h 3"/>
                <a:gd name="T2" fmla="*/ 0 w 3"/>
                <a:gd name="T3" fmla="*/ 2 h 3"/>
                <a:gd name="T4" fmla="*/ 2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2" y="0"/>
                    <a:pt x="0" y="2"/>
                    <a:pt x="0" y="2"/>
                  </a:cubicBezTo>
                  <a:cubicBezTo>
                    <a:pt x="1" y="3"/>
                    <a:pt x="3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39" name="Freeform 539">
              <a:extLst>
                <a:ext uri="{FF2B5EF4-FFF2-40B4-BE49-F238E27FC236}">
                  <a16:creationId xmlns:a16="http://schemas.microsoft.com/office/drawing/2014/main" xmlns="" id="{8084D461-7838-4363-8A1B-5C4F37F10185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8981" y="6283948"/>
              <a:ext cx="63695" cy="38227"/>
            </a:xfrm>
            <a:custGeom>
              <a:avLst/>
              <a:gdLst>
                <a:gd name="T0" fmla="*/ 7 w 7"/>
                <a:gd name="T1" fmla="*/ 3 h 4"/>
                <a:gd name="T2" fmla="*/ 1 w 7"/>
                <a:gd name="T3" fmla="*/ 1 h 4"/>
                <a:gd name="T4" fmla="*/ 7 w 7"/>
                <a:gd name="T5" fmla="*/ 3 h 4"/>
                <a:gd name="T6" fmla="*/ 7 w 7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7" y="3"/>
                  </a:moveTo>
                  <a:cubicBezTo>
                    <a:pt x="7" y="0"/>
                    <a:pt x="3" y="0"/>
                    <a:pt x="1" y="1"/>
                  </a:cubicBezTo>
                  <a:cubicBezTo>
                    <a:pt x="0" y="1"/>
                    <a:pt x="7" y="4"/>
                    <a:pt x="7" y="3"/>
                  </a:cubicBezTo>
                  <a:cubicBezTo>
                    <a:pt x="7" y="0"/>
                    <a:pt x="7" y="4"/>
                    <a:pt x="7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40" name="Freeform 540">
              <a:extLst>
                <a:ext uri="{FF2B5EF4-FFF2-40B4-BE49-F238E27FC236}">
                  <a16:creationId xmlns:a16="http://schemas.microsoft.com/office/drawing/2014/main" xmlns="" id="{9837B03B-262D-4D93-A443-681683B1B062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0890" y="6057775"/>
              <a:ext cx="57323" cy="57338"/>
            </a:xfrm>
            <a:custGeom>
              <a:avLst/>
              <a:gdLst>
                <a:gd name="T0" fmla="*/ 3 w 6"/>
                <a:gd name="T1" fmla="*/ 5 h 6"/>
                <a:gd name="T2" fmla="*/ 0 w 6"/>
                <a:gd name="T3" fmla="*/ 3 h 6"/>
                <a:gd name="T4" fmla="*/ 4 w 6"/>
                <a:gd name="T5" fmla="*/ 2 h 6"/>
                <a:gd name="T6" fmla="*/ 3 w 6"/>
                <a:gd name="T7" fmla="*/ 5 h 6"/>
                <a:gd name="T8" fmla="*/ 3 w 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3" y="5"/>
                  </a:moveTo>
                  <a:cubicBezTo>
                    <a:pt x="2" y="4"/>
                    <a:pt x="1" y="4"/>
                    <a:pt x="0" y="3"/>
                  </a:cubicBezTo>
                  <a:cubicBezTo>
                    <a:pt x="1" y="3"/>
                    <a:pt x="3" y="0"/>
                    <a:pt x="4" y="2"/>
                  </a:cubicBezTo>
                  <a:cubicBezTo>
                    <a:pt x="6" y="3"/>
                    <a:pt x="5" y="6"/>
                    <a:pt x="3" y="5"/>
                  </a:cubicBezTo>
                  <a:cubicBezTo>
                    <a:pt x="2" y="4"/>
                    <a:pt x="4" y="6"/>
                    <a:pt x="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41" name="Freeform 541">
              <a:extLst>
                <a:ext uri="{FF2B5EF4-FFF2-40B4-BE49-F238E27FC236}">
                  <a16:creationId xmlns:a16="http://schemas.microsoft.com/office/drawing/2014/main" xmlns="" id="{21F2F10A-BF6C-4609-A55D-15D5331CCF65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2229" y="5656392"/>
              <a:ext cx="57323" cy="66896"/>
            </a:xfrm>
            <a:custGeom>
              <a:avLst/>
              <a:gdLst>
                <a:gd name="T0" fmla="*/ 3 w 6"/>
                <a:gd name="T1" fmla="*/ 6 h 7"/>
                <a:gd name="T2" fmla="*/ 4 w 6"/>
                <a:gd name="T3" fmla="*/ 1 h 7"/>
                <a:gd name="T4" fmla="*/ 3 w 6"/>
                <a:gd name="T5" fmla="*/ 6 h 7"/>
                <a:gd name="T6" fmla="*/ 3 w 6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3" y="6"/>
                  </a:moveTo>
                  <a:cubicBezTo>
                    <a:pt x="0" y="7"/>
                    <a:pt x="1" y="0"/>
                    <a:pt x="4" y="1"/>
                  </a:cubicBezTo>
                  <a:cubicBezTo>
                    <a:pt x="6" y="1"/>
                    <a:pt x="5" y="6"/>
                    <a:pt x="3" y="6"/>
                  </a:cubicBezTo>
                  <a:cubicBezTo>
                    <a:pt x="2" y="6"/>
                    <a:pt x="6" y="6"/>
                    <a:pt x="3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42" name="Freeform 542">
              <a:extLst>
                <a:ext uri="{FF2B5EF4-FFF2-40B4-BE49-F238E27FC236}">
                  <a16:creationId xmlns:a16="http://schemas.microsoft.com/office/drawing/2014/main" xmlns="" id="{9C7D1856-9672-4C2E-9E96-1431C65448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2993" y="5618167"/>
              <a:ext cx="111465" cy="57338"/>
            </a:xfrm>
            <a:custGeom>
              <a:avLst/>
              <a:gdLst>
                <a:gd name="T0" fmla="*/ 4 w 12"/>
                <a:gd name="T1" fmla="*/ 6 h 6"/>
                <a:gd name="T2" fmla="*/ 1 w 12"/>
                <a:gd name="T3" fmla="*/ 3 h 6"/>
                <a:gd name="T4" fmla="*/ 8 w 12"/>
                <a:gd name="T5" fmla="*/ 0 h 6"/>
                <a:gd name="T6" fmla="*/ 4 w 12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6">
                  <a:moveTo>
                    <a:pt x="4" y="6"/>
                  </a:moveTo>
                  <a:cubicBezTo>
                    <a:pt x="2" y="6"/>
                    <a:pt x="0" y="5"/>
                    <a:pt x="1" y="3"/>
                  </a:cubicBezTo>
                  <a:cubicBezTo>
                    <a:pt x="2" y="1"/>
                    <a:pt x="5" y="1"/>
                    <a:pt x="8" y="0"/>
                  </a:cubicBezTo>
                  <a:cubicBezTo>
                    <a:pt x="12" y="0"/>
                    <a:pt x="6" y="6"/>
                    <a:pt x="4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43" name="Freeform 543">
              <a:extLst>
                <a:ext uri="{FF2B5EF4-FFF2-40B4-BE49-F238E27FC236}">
                  <a16:creationId xmlns:a16="http://schemas.microsoft.com/office/drawing/2014/main" xmlns="" id="{CA21C72E-8418-4ED0-A557-1A1FDFCB2814}"/>
                </a:ext>
              </a:extLst>
            </p:cNvPr>
            <p:cNvSpPr>
              <a:spLocks/>
            </p:cNvSpPr>
            <p:nvPr/>
          </p:nvSpPr>
          <p:spPr bwMode="auto">
            <a:xfrm>
              <a:off x="8018661" y="5583125"/>
              <a:ext cx="63695" cy="25484"/>
            </a:xfrm>
            <a:custGeom>
              <a:avLst/>
              <a:gdLst>
                <a:gd name="T0" fmla="*/ 5 w 7"/>
                <a:gd name="T1" fmla="*/ 3 h 3"/>
                <a:gd name="T2" fmla="*/ 3 w 7"/>
                <a:gd name="T3" fmla="*/ 0 h 3"/>
                <a:gd name="T4" fmla="*/ 7 w 7"/>
                <a:gd name="T5" fmla="*/ 1 h 3"/>
                <a:gd name="T6" fmla="*/ 5 w 7"/>
                <a:gd name="T7" fmla="*/ 3 h 3"/>
                <a:gd name="T8" fmla="*/ 5 w 7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5" y="3"/>
                  </a:moveTo>
                  <a:cubicBezTo>
                    <a:pt x="4" y="3"/>
                    <a:pt x="0" y="0"/>
                    <a:pt x="3" y="0"/>
                  </a:cubicBezTo>
                  <a:cubicBezTo>
                    <a:pt x="4" y="0"/>
                    <a:pt x="6" y="0"/>
                    <a:pt x="7" y="1"/>
                  </a:cubicBezTo>
                  <a:cubicBezTo>
                    <a:pt x="7" y="1"/>
                    <a:pt x="6" y="3"/>
                    <a:pt x="5" y="3"/>
                  </a:cubicBezTo>
                  <a:cubicBezTo>
                    <a:pt x="4" y="3"/>
                    <a:pt x="7" y="3"/>
                    <a:pt x="5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44" name="Freeform 544">
              <a:extLst>
                <a:ext uri="{FF2B5EF4-FFF2-40B4-BE49-F238E27FC236}">
                  <a16:creationId xmlns:a16="http://schemas.microsoft.com/office/drawing/2014/main" xmlns="" id="{8E9A84F0-B53C-43B2-9821-EE218C5176A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3756" y="5395179"/>
              <a:ext cx="318473" cy="222990"/>
            </a:xfrm>
            <a:custGeom>
              <a:avLst/>
              <a:gdLst>
                <a:gd name="T0" fmla="*/ 31 w 34"/>
                <a:gd name="T1" fmla="*/ 21 h 24"/>
                <a:gd name="T2" fmla="*/ 25 w 34"/>
                <a:gd name="T3" fmla="*/ 18 h 24"/>
                <a:gd name="T4" fmla="*/ 24 w 34"/>
                <a:gd name="T5" fmla="*/ 16 h 24"/>
                <a:gd name="T6" fmla="*/ 22 w 34"/>
                <a:gd name="T7" fmla="*/ 17 h 24"/>
                <a:gd name="T8" fmla="*/ 18 w 34"/>
                <a:gd name="T9" fmla="*/ 16 h 24"/>
                <a:gd name="T10" fmla="*/ 16 w 34"/>
                <a:gd name="T11" fmla="*/ 19 h 24"/>
                <a:gd name="T12" fmla="*/ 11 w 34"/>
                <a:gd name="T13" fmla="*/ 23 h 24"/>
                <a:gd name="T14" fmla="*/ 8 w 34"/>
                <a:gd name="T15" fmla="*/ 19 h 24"/>
                <a:gd name="T16" fmla="*/ 2 w 34"/>
                <a:gd name="T17" fmla="*/ 19 h 24"/>
                <a:gd name="T18" fmla="*/ 4 w 34"/>
                <a:gd name="T19" fmla="*/ 16 h 24"/>
                <a:gd name="T20" fmla="*/ 5 w 34"/>
                <a:gd name="T21" fmla="*/ 10 h 24"/>
                <a:gd name="T22" fmla="*/ 6 w 34"/>
                <a:gd name="T23" fmla="*/ 3 h 24"/>
                <a:gd name="T24" fmla="*/ 11 w 34"/>
                <a:gd name="T25" fmla="*/ 3 h 24"/>
                <a:gd name="T26" fmla="*/ 12 w 34"/>
                <a:gd name="T27" fmla="*/ 5 h 24"/>
                <a:gd name="T28" fmla="*/ 14 w 34"/>
                <a:gd name="T29" fmla="*/ 4 h 24"/>
                <a:gd name="T30" fmla="*/ 17 w 34"/>
                <a:gd name="T31" fmla="*/ 6 h 24"/>
                <a:gd name="T32" fmla="*/ 20 w 34"/>
                <a:gd name="T33" fmla="*/ 7 h 24"/>
                <a:gd name="T34" fmla="*/ 25 w 34"/>
                <a:gd name="T35" fmla="*/ 10 h 24"/>
                <a:gd name="T36" fmla="*/ 28 w 34"/>
                <a:gd name="T37" fmla="*/ 15 h 24"/>
                <a:gd name="T38" fmla="*/ 30 w 34"/>
                <a:gd name="T39" fmla="*/ 15 h 24"/>
                <a:gd name="T40" fmla="*/ 33 w 34"/>
                <a:gd name="T41" fmla="*/ 17 h 24"/>
                <a:gd name="T42" fmla="*/ 34 w 34"/>
                <a:gd name="T43" fmla="*/ 18 h 24"/>
                <a:gd name="T44" fmla="*/ 31 w 34"/>
                <a:gd name="T45" fmla="*/ 21 h 24"/>
                <a:gd name="T46" fmla="*/ 31 w 34"/>
                <a:gd name="T47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4" h="24">
                  <a:moveTo>
                    <a:pt x="31" y="21"/>
                  </a:moveTo>
                  <a:cubicBezTo>
                    <a:pt x="30" y="20"/>
                    <a:pt x="27" y="19"/>
                    <a:pt x="25" y="18"/>
                  </a:cubicBezTo>
                  <a:cubicBezTo>
                    <a:pt x="24" y="18"/>
                    <a:pt x="25" y="17"/>
                    <a:pt x="24" y="16"/>
                  </a:cubicBezTo>
                  <a:cubicBezTo>
                    <a:pt x="24" y="16"/>
                    <a:pt x="22" y="17"/>
                    <a:pt x="22" y="17"/>
                  </a:cubicBezTo>
                  <a:cubicBezTo>
                    <a:pt x="20" y="17"/>
                    <a:pt x="20" y="15"/>
                    <a:pt x="18" y="16"/>
                  </a:cubicBezTo>
                  <a:cubicBezTo>
                    <a:pt x="18" y="17"/>
                    <a:pt x="17" y="18"/>
                    <a:pt x="16" y="19"/>
                  </a:cubicBezTo>
                  <a:cubicBezTo>
                    <a:pt x="14" y="20"/>
                    <a:pt x="13" y="22"/>
                    <a:pt x="11" y="23"/>
                  </a:cubicBezTo>
                  <a:cubicBezTo>
                    <a:pt x="8" y="24"/>
                    <a:pt x="10" y="20"/>
                    <a:pt x="8" y="19"/>
                  </a:cubicBezTo>
                  <a:cubicBezTo>
                    <a:pt x="8" y="18"/>
                    <a:pt x="3" y="19"/>
                    <a:pt x="2" y="19"/>
                  </a:cubicBezTo>
                  <a:cubicBezTo>
                    <a:pt x="0" y="19"/>
                    <a:pt x="4" y="16"/>
                    <a:pt x="4" y="16"/>
                  </a:cubicBezTo>
                  <a:cubicBezTo>
                    <a:pt x="6" y="14"/>
                    <a:pt x="5" y="12"/>
                    <a:pt x="5" y="10"/>
                  </a:cubicBezTo>
                  <a:cubicBezTo>
                    <a:pt x="5" y="8"/>
                    <a:pt x="5" y="5"/>
                    <a:pt x="6" y="3"/>
                  </a:cubicBezTo>
                  <a:cubicBezTo>
                    <a:pt x="7" y="0"/>
                    <a:pt x="10" y="0"/>
                    <a:pt x="11" y="3"/>
                  </a:cubicBezTo>
                  <a:cubicBezTo>
                    <a:pt x="11" y="4"/>
                    <a:pt x="11" y="6"/>
                    <a:pt x="12" y="5"/>
                  </a:cubicBezTo>
                  <a:cubicBezTo>
                    <a:pt x="13" y="5"/>
                    <a:pt x="13" y="4"/>
                    <a:pt x="14" y="4"/>
                  </a:cubicBezTo>
                  <a:cubicBezTo>
                    <a:pt x="15" y="5"/>
                    <a:pt x="16" y="6"/>
                    <a:pt x="17" y="6"/>
                  </a:cubicBezTo>
                  <a:cubicBezTo>
                    <a:pt x="18" y="7"/>
                    <a:pt x="19" y="7"/>
                    <a:pt x="20" y="7"/>
                  </a:cubicBezTo>
                  <a:cubicBezTo>
                    <a:pt x="21" y="8"/>
                    <a:pt x="23" y="9"/>
                    <a:pt x="25" y="10"/>
                  </a:cubicBezTo>
                  <a:cubicBezTo>
                    <a:pt x="28" y="11"/>
                    <a:pt x="28" y="12"/>
                    <a:pt x="28" y="15"/>
                  </a:cubicBezTo>
                  <a:cubicBezTo>
                    <a:pt x="28" y="16"/>
                    <a:pt x="30" y="16"/>
                    <a:pt x="30" y="15"/>
                  </a:cubicBezTo>
                  <a:cubicBezTo>
                    <a:pt x="32" y="15"/>
                    <a:pt x="32" y="16"/>
                    <a:pt x="33" y="17"/>
                  </a:cubicBezTo>
                  <a:cubicBezTo>
                    <a:pt x="34" y="17"/>
                    <a:pt x="34" y="17"/>
                    <a:pt x="34" y="18"/>
                  </a:cubicBezTo>
                  <a:cubicBezTo>
                    <a:pt x="33" y="19"/>
                    <a:pt x="33" y="21"/>
                    <a:pt x="31" y="21"/>
                  </a:cubicBezTo>
                  <a:cubicBezTo>
                    <a:pt x="30" y="20"/>
                    <a:pt x="33" y="21"/>
                    <a:pt x="31" y="2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45" name="Freeform 545">
              <a:extLst>
                <a:ext uri="{FF2B5EF4-FFF2-40B4-BE49-F238E27FC236}">
                  <a16:creationId xmlns:a16="http://schemas.microsoft.com/office/drawing/2014/main" xmlns="" id="{8BE9DA27-6C2B-4EB0-81AC-A8B7A71A3600}"/>
                </a:ext>
              </a:extLst>
            </p:cNvPr>
            <p:cNvSpPr>
              <a:spLocks/>
            </p:cNvSpPr>
            <p:nvPr/>
          </p:nvSpPr>
          <p:spPr bwMode="auto">
            <a:xfrm>
              <a:off x="7747963" y="5376063"/>
              <a:ext cx="63695" cy="47785"/>
            </a:xfrm>
            <a:custGeom>
              <a:avLst/>
              <a:gdLst>
                <a:gd name="T0" fmla="*/ 5 w 7"/>
                <a:gd name="T1" fmla="*/ 4 h 5"/>
                <a:gd name="T2" fmla="*/ 1 w 7"/>
                <a:gd name="T3" fmla="*/ 0 h 5"/>
                <a:gd name="T4" fmla="*/ 5 w 7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5" y="4"/>
                  </a:moveTo>
                  <a:cubicBezTo>
                    <a:pt x="3" y="5"/>
                    <a:pt x="0" y="0"/>
                    <a:pt x="1" y="0"/>
                  </a:cubicBezTo>
                  <a:cubicBezTo>
                    <a:pt x="2" y="1"/>
                    <a:pt x="7" y="3"/>
                    <a:pt x="5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46" name="Freeform 546">
              <a:extLst>
                <a:ext uri="{FF2B5EF4-FFF2-40B4-BE49-F238E27FC236}">
                  <a16:creationId xmlns:a16="http://schemas.microsoft.com/office/drawing/2014/main" xmlns="" id="{B1F64F4F-75D2-40DF-8390-E910F5FC633A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8852" y="5385621"/>
              <a:ext cx="35033" cy="47785"/>
            </a:xfrm>
            <a:custGeom>
              <a:avLst/>
              <a:gdLst>
                <a:gd name="T0" fmla="*/ 3 w 4"/>
                <a:gd name="T1" fmla="*/ 4 h 5"/>
                <a:gd name="T2" fmla="*/ 0 w 4"/>
                <a:gd name="T3" fmla="*/ 1 h 5"/>
                <a:gd name="T4" fmla="*/ 3 w 4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3" y="4"/>
                  </a:moveTo>
                  <a:cubicBezTo>
                    <a:pt x="1" y="5"/>
                    <a:pt x="0" y="2"/>
                    <a:pt x="0" y="1"/>
                  </a:cubicBezTo>
                  <a:cubicBezTo>
                    <a:pt x="1" y="0"/>
                    <a:pt x="4" y="3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47" name="Freeform 547">
              <a:extLst>
                <a:ext uri="{FF2B5EF4-FFF2-40B4-BE49-F238E27FC236}">
                  <a16:creationId xmlns:a16="http://schemas.microsoft.com/office/drawing/2014/main" xmlns="" id="{F7B7F857-1AAA-44A4-A91F-7545CA1ADC66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2864" y="5207233"/>
              <a:ext cx="28662" cy="57338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2 h 6"/>
                <a:gd name="T4" fmla="*/ 1 w 3"/>
                <a:gd name="T5" fmla="*/ 1 h 6"/>
                <a:gd name="T6" fmla="*/ 1 w 3"/>
                <a:gd name="T7" fmla="*/ 4 h 6"/>
                <a:gd name="T8" fmla="*/ 3 w 3"/>
                <a:gd name="T9" fmla="*/ 5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cubicBezTo>
                    <a:pt x="3" y="4"/>
                    <a:pt x="3" y="3"/>
                    <a:pt x="3" y="2"/>
                  </a:cubicBezTo>
                  <a:cubicBezTo>
                    <a:pt x="3" y="2"/>
                    <a:pt x="1" y="0"/>
                    <a:pt x="1" y="1"/>
                  </a:cubicBezTo>
                  <a:cubicBezTo>
                    <a:pt x="1" y="2"/>
                    <a:pt x="0" y="4"/>
                    <a:pt x="1" y="4"/>
                  </a:cubicBezTo>
                  <a:cubicBezTo>
                    <a:pt x="1" y="5"/>
                    <a:pt x="2" y="6"/>
                    <a:pt x="3" y="5"/>
                  </a:cubicBezTo>
                  <a:cubicBezTo>
                    <a:pt x="3" y="4"/>
                    <a:pt x="2" y="6"/>
                    <a:pt x="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48" name="Freeform 548">
              <a:extLst>
                <a:ext uri="{FF2B5EF4-FFF2-40B4-BE49-F238E27FC236}">
                  <a16:creationId xmlns:a16="http://schemas.microsoft.com/office/drawing/2014/main" xmlns="" id="{8671E2A7-9A59-499C-8BE4-9C4CF911E11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2737" y="4719845"/>
              <a:ext cx="1343951" cy="984332"/>
            </a:xfrm>
            <a:custGeom>
              <a:avLst/>
              <a:gdLst>
                <a:gd name="T0" fmla="*/ 63 w 144"/>
                <a:gd name="T1" fmla="*/ 86 h 105"/>
                <a:gd name="T2" fmla="*/ 81 w 144"/>
                <a:gd name="T3" fmla="*/ 76 h 105"/>
                <a:gd name="T4" fmla="*/ 91 w 144"/>
                <a:gd name="T5" fmla="*/ 67 h 105"/>
                <a:gd name="T6" fmla="*/ 103 w 144"/>
                <a:gd name="T7" fmla="*/ 68 h 105"/>
                <a:gd name="T8" fmla="*/ 87 w 144"/>
                <a:gd name="T9" fmla="*/ 66 h 105"/>
                <a:gd name="T10" fmla="*/ 80 w 144"/>
                <a:gd name="T11" fmla="*/ 48 h 105"/>
                <a:gd name="T12" fmla="*/ 67 w 144"/>
                <a:gd name="T13" fmla="*/ 49 h 105"/>
                <a:gd name="T14" fmla="*/ 64 w 144"/>
                <a:gd name="T15" fmla="*/ 40 h 105"/>
                <a:gd name="T16" fmla="*/ 54 w 144"/>
                <a:gd name="T17" fmla="*/ 32 h 105"/>
                <a:gd name="T18" fmla="*/ 53 w 144"/>
                <a:gd name="T19" fmla="*/ 38 h 105"/>
                <a:gd name="T20" fmla="*/ 52 w 144"/>
                <a:gd name="T21" fmla="*/ 39 h 105"/>
                <a:gd name="T22" fmla="*/ 37 w 144"/>
                <a:gd name="T23" fmla="*/ 38 h 105"/>
                <a:gd name="T24" fmla="*/ 5 w 144"/>
                <a:gd name="T25" fmla="*/ 32 h 105"/>
                <a:gd name="T26" fmla="*/ 8 w 144"/>
                <a:gd name="T27" fmla="*/ 26 h 105"/>
                <a:gd name="T28" fmla="*/ 16 w 144"/>
                <a:gd name="T29" fmla="*/ 2 h 105"/>
                <a:gd name="T30" fmla="*/ 18 w 144"/>
                <a:gd name="T31" fmla="*/ 18 h 105"/>
                <a:gd name="T32" fmla="*/ 26 w 144"/>
                <a:gd name="T33" fmla="*/ 29 h 105"/>
                <a:gd name="T34" fmla="*/ 20 w 144"/>
                <a:gd name="T35" fmla="*/ 19 h 105"/>
                <a:gd name="T36" fmla="*/ 22 w 144"/>
                <a:gd name="T37" fmla="*/ 13 h 105"/>
                <a:gd name="T38" fmla="*/ 25 w 144"/>
                <a:gd name="T39" fmla="*/ 7 h 105"/>
                <a:gd name="T40" fmla="*/ 34 w 144"/>
                <a:gd name="T41" fmla="*/ 3 h 105"/>
                <a:gd name="T42" fmla="*/ 43 w 144"/>
                <a:gd name="T43" fmla="*/ 16 h 105"/>
                <a:gd name="T44" fmla="*/ 52 w 144"/>
                <a:gd name="T45" fmla="*/ 16 h 105"/>
                <a:gd name="T46" fmla="*/ 54 w 144"/>
                <a:gd name="T47" fmla="*/ 15 h 105"/>
                <a:gd name="T48" fmla="*/ 66 w 144"/>
                <a:gd name="T49" fmla="*/ 13 h 105"/>
                <a:gd name="T50" fmla="*/ 70 w 144"/>
                <a:gd name="T51" fmla="*/ 21 h 105"/>
                <a:gd name="T52" fmla="*/ 76 w 144"/>
                <a:gd name="T53" fmla="*/ 22 h 105"/>
                <a:gd name="T54" fmla="*/ 81 w 144"/>
                <a:gd name="T55" fmla="*/ 23 h 105"/>
                <a:gd name="T56" fmla="*/ 86 w 144"/>
                <a:gd name="T57" fmla="*/ 23 h 105"/>
                <a:gd name="T58" fmla="*/ 92 w 144"/>
                <a:gd name="T59" fmla="*/ 28 h 105"/>
                <a:gd name="T60" fmla="*/ 94 w 144"/>
                <a:gd name="T61" fmla="*/ 31 h 105"/>
                <a:gd name="T62" fmla="*/ 100 w 144"/>
                <a:gd name="T63" fmla="*/ 29 h 105"/>
                <a:gd name="T64" fmla="*/ 99 w 144"/>
                <a:gd name="T65" fmla="*/ 38 h 105"/>
                <a:gd name="T66" fmla="*/ 104 w 144"/>
                <a:gd name="T67" fmla="*/ 38 h 105"/>
                <a:gd name="T68" fmla="*/ 109 w 144"/>
                <a:gd name="T69" fmla="*/ 40 h 105"/>
                <a:gd name="T70" fmla="*/ 106 w 144"/>
                <a:gd name="T71" fmla="*/ 45 h 105"/>
                <a:gd name="T72" fmla="*/ 118 w 144"/>
                <a:gd name="T73" fmla="*/ 54 h 105"/>
                <a:gd name="T74" fmla="*/ 124 w 144"/>
                <a:gd name="T75" fmla="*/ 55 h 105"/>
                <a:gd name="T76" fmla="*/ 128 w 144"/>
                <a:gd name="T77" fmla="*/ 60 h 105"/>
                <a:gd name="T78" fmla="*/ 141 w 144"/>
                <a:gd name="T79" fmla="*/ 64 h 105"/>
                <a:gd name="T80" fmla="*/ 139 w 144"/>
                <a:gd name="T81" fmla="*/ 69 h 105"/>
                <a:gd name="T82" fmla="*/ 133 w 144"/>
                <a:gd name="T83" fmla="*/ 73 h 105"/>
                <a:gd name="T84" fmla="*/ 128 w 144"/>
                <a:gd name="T85" fmla="*/ 77 h 105"/>
                <a:gd name="T86" fmla="*/ 125 w 144"/>
                <a:gd name="T87" fmla="*/ 74 h 105"/>
                <a:gd name="T88" fmla="*/ 120 w 144"/>
                <a:gd name="T89" fmla="*/ 72 h 105"/>
                <a:gd name="T90" fmla="*/ 113 w 144"/>
                <a:gd name="T91" fmla="*/ 67 h 105"/>
                <a:gd name="T92" fmla="*/ 108 w 144"/>
                <a:gd name="T93" fmla="*/ 70 h 105"/>
                <a:gd name="T94" fmla="*/ 118 w 144"/>
                <a:gd name="T95" fmla="*/ 80 h 105"/>
                <a:gd name="T96" fmla="*/ 123 w 144"/>
                <a:gd name="T97" fmla="*/ 82 h 105"/>
                <a:gd name="T98" fmla="*/ 128 w 144"/>
                <a:gd name="T99" fmla="*/ 93 h 105"/>
                <a:gd name="T100" fmla="*/ 126 w 144"/>
                <a:gd name="T101" fmla="*/ 95 h 105"/>
                <a:gd name="T102" fmla="*/ 118 w 144"/>
                <a:gd name="T103" fmla="*/ 96 h 105"/>
                <a:gd name="T104" fmla="*/ 110 w 144"/>
                <a:gd name="T105" fmla="*/ 93 h 105"/>
                <a:gd name="T106" fmla="*/ 109 w 144"/>
                <a:gd name="T107" fmla="*/ 94 h 105"/>
                <a:gd name="T108" fmla="*/ 103 w 144"/>
                <a:gd name="T109" fmla="*/ 99 h 105"/>
                <a:gd name="T110" fmla="*/ 91 w 144"/>
                <a:gd name="T111" fmla="*/ 90 h 105"/>
                <a:gd name="T112" fmla="*/ 77 w 144"/>
                <a:gd name="T113" fmla="*/ 8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4" h="105">
                  <a:moveTo>
                    <a:pt x="77" y="83"/>
                  </a:moveTo>
                  <a:cubicBezTo>
                    <a:pt x="76" y="86"/>
                    <a:pt x="74" y="83"/>
                    <a:pt x="71" y="84"/>
                  </a:cubicBezTo>
                  <a:cubicBezTo>
                    <a:pt x="70" y="84"/>
                    <a:pt x="69" y="85"/>
                    <a:pt x="68" y="86"/>
                  </a:cubicBezTo>
                  <a:cubicBezTo>
                    <a:pt x="66" y="87"/>
                    <a:pt x="65" y="86"/>
                    <a:pt x="63" y="86"/>
                  </a:cubicBezTo>
                  <a:cubicBezTo>
                    <a:pt x="60" y="85"/>
                    <a:pt x="56" y="83"/>
                    <a:pt x="60" y="80"/>
                  </a:cubicBezTo>
                  <a:cubicBezTo>
                    <a:pt x="62" y="78"/>
                    <a:pt x="62" y="76"/>
                    <a:pt x="65" y="76"/>
                  </a:cubicBezTo>
                  <a:cubicBezTo>
                    <a:pt x="68" y="77"/>
                    <a:pt x="71" y="78"/>
                    <a:pt x="75" y="77"/>
                  </a:cubicBezTo>
                  <a:cubicBezTo>
                    <a:pt x="77" y="77"/>
                    <a:pt x="79" y="76"/>
                    <a:pt x="81" y="76"/>
                  </a:cubicBezTo>
                  <a:cubicBezTo>
                    <a:pt x="82" y="76"/>
                    <a:pt x="81" y="75"/>
                    <a:pt x="81" y="74"/>
                  </a:cubicBezTo>
                  <a:cubicBezTo>
                    <a:pt x="78" y="72"/>
                    <a:pt x="77" y="71"/>
                    <a:pt x="80" y="69"/>
                  </a:cubicBezTo>
                  <a:cubicBezTo>
                    <a:pt x="82" y="66"/>
                    <a:pt x="84" y="66"/>
                    <a:pt x="87" y="66"/>
                  </a:cubicBezTo>
                  <a:cubicBezTo>
                    <a:pt x="88" y="66"/>
                    <a:pt x="90" y="66"/>
                    <a:pt x="91" y="67"/>
                  </a:cubicBezTo>
                  <a:cubicBezTo>
                    <a:pt x="93" y="68"/>
                    <a:pt x="93" y="69"/>
                    <a:pt x="93" y="71"/>
                  </a:cubicBezTo>
                  <a:cubicBezTo>
                    <a:pt x="94" y="73"/>
                    <a:pt x="95" y="70"/>
                    <a:pt x="96" y="70"/>
                  </a:cubicBezTo>
                  <a:cubicBezTo>
                    <a:pt x="96" y="69"/>
                    <a:pt x="99" y="70"/>
                    <a:pt x="99" y="70"/>
                  </a:cubicBezTo>
                  <a:cubicBezTo>
                    <a:pt x="100" y="70"/>
                    <a:pt x="103" y="70"/>
                    <a:pt x="103" y="68"/>
                  </a:cubicBezTo>
                  <a:cubicBezTo>
                    <a:pt x="103" y="67"/>
                    <a:pt x="100" y="66"/>
                    <a:pt x="99" y="66"/>
                  </a:cubicBezTo>
                  <a:cubicBezTo>
                    <a:pt x="97" y="65"/>
                    <a:pt x="96" y="64"/>
                    <a:pt x="95" y="63"/>
                  </a:cubicBezTo>
                  <a:cubicBezTo>
                    <a:pt x="94" y="63"/>
                    <a:pt x="93" y="65"/>
                    <a:pt x="93" y="66"/>
                  </a:cubicBezTo>
                  <a:cubicBezTo>
                    <a:pt x="92" y="67"/>
                    <a:pt x="88" y="66"/>
                    <a:pt x="87" y="66"/>
                  </a:cubicBezTo>
                  <a:cubicBezTo>
                    <a:pt x="81" y="65"/>
                    <a:pt x="89" y="63"/>
                    <a:pt x="88" y="61"/>
                  </a:cubicBezTo>
                  <a:cubicBezTo>
                    <a:pt x="87" y="58"/>
                    <a:pt x="86" y="54"/>
                    <a:pt x="84" y="52"/>
                  </a:cubicBezTo>
                  <a:cubicBezTo>
                    <a:pt x="83" y="52"/>
                    <a:pt x="81" y="53"/>
                    <a:pt x="81" y="52"/>
                  </a:cubicBezTo>
                  <a:cubicBezTo>
                    <a:pt x="81" y="51"/>
                    <a:pt x="81" y="49"/>
                    <a:pt x="80" y="48"/>
                  </a:cubicBezTo>
                  <a:cubicBezTo>
                    <a:pt x="79" y="47"/>
                    <a:pt x="78" y="53"/>
                    <a:pt x="79" y="53"/>
                  </a:cubicBezTo>
                  <a:cubicBezTo>
                    <a:pt x="78" y="53"/>
                    <a:pt x="75" y="46"/>
                    <a:pt x="75" y="46"/>
                  </a:cubicBezTo>
                  <a:cubicBezTo>
                    <a:pt x="73" y="46"/>
                    <a:pt x="72" y="47"/>
                    <a:pt x="71" y="48"/>
                  </a:cubicBezTo>
                  <a:cubicBezTo>
                    <a:pt x="70" y="48"/>
                    <a:pt x="67" y="50"/>
                    <a:pt x="67" y="49"/>
                  </a:cubicBezTo>
                  <a:cubicBezTo>
                    <a:pt x="67" y="46"/>
                    <a:pt x="66" y="46"/>
                    <a:pt x="69" y="46"/>
                  </a:cubicBezTo>
                  <a:cubicBezTo>
                    <a:pt x="70" y="46"/>
                    <a:pt x="71" y="45"/>
                    <a:pt x="71" y="44"/>
                  </a:cubicBezTo>
                  <a:cubicBezTo>
                    <a:pt x="72" y="43"/>
                    <a:pt x="69" y="43"/>
                    <a:pt x="69" y="43"/>
                  </a:cubicBezTo>
                  <a:cubicBezTo>
                    <a:pt x="68" y="42"/>
                    <a:pt x="64" y="40"/>
                    <a:pt x="64" y="40"/>
                  </a:cubicBezTo>
                  <a:cubicBezTo>
                    <a:pt x="64" y="37"/>
                    <a:pt x="63" y="39"/>
                    <a:pt x="62" y="39"/>
                  </a:cubicBezTo>
                  <a:cubicBezTo>
                    <a:pt x="61" y="39"/>
                    <a:pt x="62" y="34"/>
                    <a:pt x="60" y="35"/>
                  </a:cubicBezTo>
                  <a:cubicBezTo>
                    <a:pt x="59" y="35"/>
                    <a:pt x="59" y="36"/>
                    <a:pt x="57" y="34"/>
                  </a:cubicBezTo>
                  <a:cubicBezTo>
                    <a:pt x="56" y="34"/>
                    <a:pt x="55" y="32"/>
                    <a:pt x="54" y="32"/>
                  </a:cubicBezTo>
                  <a:cubicBezTo>
                    <a:pt x="54" y="32"/>
                    <a:pt x="55" y="33"/>
                    <a:pt x="55" y="33"/>
                  </a:cubicBezTo>
                  <a:cubicBezTo>
                    <a:pt x="55" y="33"/>
                    <a:pt x="52" y="33"/>
                    <a:pt x="52" y="34"/>
                  </a:cubicBezTo>
                  <a:cubicBezTo>
                    <a:pt x="53" y="35"/>
                    <a:pt x="55" y="34"/>
                    <a:pt x="56" y="36"/>
                  </a:cubicBezTo>
                  <a:cubicBezTo>
                    <a:pt x="56" y="38"/>
                    <a:pt x="54" y="38"/>
                    <a:pt x="53" y="38"/>
                  </a:cubicBezTo>
                  <a:cubicBezTo>
                    <a:pt x="51" y="39"/>
                    <a:pt x="46" y="35"/>
                    <a:pt x="44" y="37"/>
                  </a:cubicBezTo>
                  <a:cubicBezTo>
                    <a:pt x="43" y="37"/>
                    <a:pt x="45" y="38"/>
                    <a:pt x="46" y="39"/>
                  </a:cubicBezTo>
                  <a:cubicBezTo>
                    <a:pt x="46" y="40"/>
                    <a:pt x="47" y="39"/>
                    <a:pt x="48" y="39"/>
                  </a:cubicBezTo>
                  <a:cubicBezTo>
                    <a:pt x="49" y="39"/>
                    <a:pt x="52" y="38"/>
                    <a:pt x="52" y="39"/>
                  </a:cubicBezTo>
                  <a:cubicBezTo>
                    <a:pt x="52" y="40"/>
                    <a:pt x="51" y="41"/>
                    <a:pt x="50" y="42"/>
                  </a:cubicBezTo>
                  <a:cubicBezTo>
                    <a:pt x="50" y="42"/>
                    <a:pt x="39" y="35"/>
                    <a:pt x="37" y="36"/>
                  </a:cubicBezTo>
                  <a:cubicBezTo>
                    <a:pt x="38" y="36"/>
                    <a:pt x="39" y="37"/>
                    <a:pt x="40" y="37"/>
                  </a:cubicBezTo>
                  <a:cubicBezTo>
                    <a:pt x="42" y="39"/>
                    <a:pt x="37" y="38"/>
                    <a:pt x="37" y="38"/>
                  </a:cubicBezTo>
                  <a:cubicBezTo>
                    <a:pt x="34" y="36"/>
                    <a:pt x="30" y="38"/>
                    <a:pt x="27" y="37"/>
                  </a:cubicBezTo>
                  <a:cubicBezTo>
                    <a:pt x="23" y="36"/>
                    <a:pt x="20" y="37"/>
                    <a:pt x="17" y="34"/>
                  </a:cubicBezTo>
                  <a:cubicBezTo>
                    <a:pt x="14" y="32"/>
                    <a:pt x="12" y="35"/>
                    <a:pt x="9" y="34"/>
                  </a:cubicBezTo>
                  <a:cubicBezTo>
                    <a:pt x="8" y="33"/>
                    <a:pt x="6" y="33"/>
                    <a:pt x="5" y="32"/>
                  </a:cubicBezTo>
                  <a:cubicBezTo>
                    <a:pt x="5" y="31"/>
                    <a:pt x="2" y="28"/>
                    <a:pt x="4" y="28"/>
                  </a:cubicBezTo>
                  <a:cubicBezTo>
                    <a:pt x="7" y="28"/>
                    <a:pt x="11" y="31"/>
                    <a:pt x="14" y="29"/>
                  </a:cubicBezTo>
                  <a:cubicBezTo>
                    <a:pt x="15" y="28"/>
                    <a:pt x="13" y="27"/>
                    <a:pt x="13" y="27"/>
                  </a:cubicBezTo>
                  <a:cubicBezTo>
                    <a:pt x="11" y="26"/>
                    <a:pt x="9" y="26"/>
                    <a:pt x="8" y="26"/>
                  </a:cubicBezTo>
                  <a:cubicBezTo>
                    <a:pt x="5" y="26"/>
                    <a:pt x="0" y="26"/>
                    <a:pt x="0" y="23"/>
                  </a:cubicBezTo>
                  <a:cubicBezTo>
                    <a:pt x="0" y="19"/>
                    <a:pt x="0" y="16"/>
                    <a:pt x="2" y="12"/>
                  </a:cubicBezTo>
                  <a:cubicBezTo>
                    <a:pt x="3" y="9"/>
                    <a:pt x="6" y="7"/>
                    <a:pt x="9" y="5"/>
                  </a:cubicBezTo>
                  <a:cubicBezTo>
                    <a:pt x="11" y="3"/>
                    <a:pt x="13" y="3"/>
                    <a:pt x="16" y="2"/>
                  </a:cubicBezTo>
                  <a:cubicBezTo>
                    <a:pt x="18" y="2"/>
                    <a:pt x="24" y="0"/>
                    <a:pt x="25" y="3"/>
                  </a:cubicBezTo>
                  <a:cubicBezTo>
                    <a:pt x="25" y="2"/>
                    <a:pt x="20" y="7"/>
                    <a:pt x="19" y="7"/>
                  </a:cubicBezTo>
                  <a:cubicBezTo>
                    <a:pt x="17" y="9"/>
                    <a:pt x="15" y="11"/>
                    <a:pt x="17" y="13"/>
                  </a:cubicBezTo>
                  <a:cubicBezTo>
                    <a:pt x="19" y="15"/>
                    <a:pt x="17" y="16"/>
                    <a:pt x="18" y="18"/>
                  </a:cubicBezTo>
                  <a:cubicBezTo>
                    <a:pt x="18" y="20"/>
                    <a:pt x="20" y="21"/>
                    <a:pt x="21" y="22"/>
                  </a:cubicBezTo>
                  <a:cubicBezTo>
                    <a:pt x="22" y="23"/>
                    <a:pt x="24" y="24"/>
                    <a:pt x="25" y="25"/>
                  </a:cubicBezTo>
                  <a:cubicBezTo>
                    <a:pt x="26" y="26"/>
                    <a:pt x="22" y="26"/>
                    <a:pt x="22" y="27"/>
                  </a:cubicBezTo>
                  <a:cubicBezTo>
                    <a:pt x="22" y="26"/>
                    <a:pt x="26" y="29"/>
                    <a:pt x="26" y="29"/>
                  </a:cubicBezTo>
                  <a:cubicBezTo>
                    <a:pt x="27" y="28"/>
                    <a:pt x="26" y="26"/>
                    <a:pt x="26" y="25"/>
                  </a:cubicBezTo>
                  <a:cubicBezTo>
                    <a:pt x="26" y="25"/>
                    <a:pt x="28" y="24"/>
                    <a:pt x="27" y="23"/>
                  </a:cubicBezTo>
                  <a:cubicBezTo>
                    <a:pt x="26" y="22"/>
                    <a:pt x="22" y="21"/>
                    <a:pt x="21" y="20"/>
                  </a:cubicBezTo>
                  <a:cubicBezTo>
                    <a:pt x="20" y="20"/>
                    <a:pt x="19" y="19"/>
                    <a:pt x="20" y="19"/>
                  </a:cubicBezTo>
                  <a:cubicBezTo>
                    <a:pt x="22" y="19"/>
                    <a:pt x="22" y="18"/>
                    <a:pt x="23" y="17"/>
                  </a:cubicBezTo>
                  <a:cubicBezTo>
                    <a:pt x="25" y="16"/>
                    <a:pt x="28" y="18"/>
                    <a:pt x="29" y="19"/>
                  </a:cubicBezTo>
                  <a:cubicBezTo>
                    <a:pt x="28" y="18"/>
                    <a:pt x="27" y="17"/>
                    <a:pt x="27" y="16"/>
                  </a:cubicBezTo>
                  <a:cubicBezTo>
                    <a:pt x="27" y="14"/>
                    <a:pt x="22" y="15"/>
                    <a:pt x="22" y="13"/>
                  </a:cubicBezTo>
                  <a:cubicBezTo>
                    <a:pt x="20" y="7"/>
                    <a:pt x="29" y="12"/>
                    <a:pt x="29" y="12"/>
                  </a:cubicBezTo>
                  <a:cubicBezTo>
                    <a:pt x="29" y="11"/>
                    <a:pt x="23" y="9"/>
                    <a:pt x="23" y="9"/>
                  </a:cubicBezTo>
                  <a:cubicBezTo>
                    <a:pt x="23" y="8"/>
                    <a:pt x="28" y="9"/>
                    <a:pt x="28" y="9"/>
                  </a:cubicBezTo>
                  <a:cubicBezTo>
                    <a:pt x="28" y="8"/>
                    <a:pt x="25" y="7"/>
                    <a:pt x="25" y="7"/>
                  </a:cubicBezTo>
                  <a:cubicBezTo>
                    <a:pt x="24" y="6"/>
                    <a:pt x="25" y="6"/>
                    <a:pt x="26" y="6"/>
                  </a:cubicBezTo>
                  <a:cubicBezTo>
                    <a:pt x="27" y="7"/>
                    <a:pt x="27" y="6"/>
                    <a:pt x="28" y="6"/>
                  </a:cubicBezTo>
                  <a:cubicBezTo>
                    <a:pt x="30" y="5"/>
                    <a:pt x="30" y="6"/>
                    <a:pt x="32" y="6"/>
                  </a:cubicBezTo>
                  <a:cubicBezTo>
                    <a:pt x="29" y="5"/>
                    <a:pt x="33" y="3"/>
                    <a:pt x="34" y="3"/>
                  </a:cubicBezTo>
                  <a:cubicBezTo>
                    <a:pt x="36" y="2"/>
                    <a:pt x="42" y="2"/>
                    <a:pt x="43" y="4"/>
                  </a:cubicBezTo>
                  <a:cubicBezTo>
                    <a:pt x="44" y="5"/>
                    <a:pt x="44" y="6"/>
                    <a:pt x="44" y="7"/>
                  </a:cubicBezTo>
                  <a:cubicBezTo>
                    <a:pt x="45" y="8"/>
                    <a:pt x="46" y="9"/>
                    <a:pt x="47" y="10"/>
                  </a:cubicBezTo>
                  <a:cubicBezTo>
                    <a:pt x="48" y="12"/>
                    <a:pt x="43" y="16"/>
                    <a:pt x="43" y="16"/>
                  </a:cubicBezTo>
                  <a:cubicBezTo>
                    <a:pt x="44" y="17"/>
                    <a:pt x="46" y="14"/>
                    <a:pt x="47" y="14"/>
                  </a:cubicBezTo>
                  <a:cubicBezTo>
                    <a:pt x="47" y="14"/>
                    <a:pt x="45" y="20"/>
                    <a:pt x="46" y="19"/>
                  </a:cubicBezTo>
                  <a:cubicBezTo>
                    <a:pt x="47" y="19"/>
                    <a:pt x="47" y="17"/>
                    <a:pt x="48" y="17"/>
                  </a:cubicBezTo>
                  <a:cubicBezTo>
                    <a:pt x="50" y="17"/>
                    <a:pt x="50" y="18"/>
                    <a:pt x="52" y="16"/>
                  </a:cubicBezTo>
                  <a:cubicBezTo>
                    <a:pt x="53" y="15"/>
                    <a:pt x="53" y="16"/>
                    <a:pt x="54" y="17"/>
                  </a:cubicBezTo>
                  <a:cubicBezTo>
                    <a:pt x="55" y="18"/>
                    <a:pt x="54" y="18"/>
                    <a:pt x="54" y="19"/>
                  </a:cubicBezTo>
                  <a:cubicBezTo>
                    <a:pt x="54" y="20"/>
                    <a:pt x="59" y="21"/>
                    <a:pt x="60" y="21"/>
                  </a:cubicBezTo>
                  <a:cubicBezTo>
                    <a:pt x="60" y="21"/>
                    <a:pt x="55" y="16"/>
                    <a:pt x="54" y="15"/>
                  </a:cubicBezTo>
                  <a:cubicBezTo>
                    <a:pt x="54" y="15"/>
                    <a:pt x="63" y="18"/>
                    <a:pt x="63" y="17"/>
                  </a:cubicBezTo>
                  <a:cubicBezTo>
                    <a:pt x="63" y="17"/>
                    <a:pt x="57" y="16"/>
                    <a:pt x="57" y="14"/>
                  </a:cubicBezTo>
                  <a:cubicBezTo>
                    <a:pt x="57" y="13"/>
                    <a:pt x="60" y="12"/>
                    <a:pt x="61" y="12"/>
                  </a:cubicBezTo>
                  <a:cubicBezTo>
                    <a:pt x="63" y="11"/>
                    <a:pt x="64" y="12"/>
                    <a:pt x="66" y="13"/>
                  </a:cubicBezTo>
                  <a:cubicBezTo>
                    <a:pt x="69" y="14"/>
                    <a:pt x="73" y="13"/>
                    <a:pt x="74" y="17"/>
                  </a:cubicBezTo>
                  <a:cubicBezTo>
                    <a:pt x="74" y="17"/>
                    <a:pt x="67" y="17"/>
                    <a:pt x="68" y="20"/>
                  </a:cubicBezTo>
                  <a:cubicBezTo>
                    <a:pt x="68" y="19"/>
                    <a:pt x="71" y="18"/>
                    <a:pt x="71" y="18"/>
                  </a:cubicBezTo>
                  <a:cubicBezTo>
                    <a:pt x="73" y="18"/>
                    <a:pt x="70" y="20"/>
                    <a:pt x="70" y="21"/>
                  </a:cubicBezTo>
                  <a:cubicBezTo>
                    <a:pt x="70" y="21"/>
                    <a:pt x="73" y="19"/>
                    <a:pt x="73" y="19"/>
                  </a:cubicBezTo>
                  <a:cubicBezTo>
                    <a:pt x="73" y="18"/>
                    <a:pt x="77" y="18"/>
                    <a:pt x="78" y="19"/>
                  </a:cubicBezTo>
                  <a:cubicBezTo>
                    <a:pt x="82" y="19"/>
                    <a:pt x="73" y="22"/>
                    <a:pt x="74" y="23"/>
                  </a:cubicBezTo>
                  <a:cubicBezTo>
                    <a:pt x="74" y="23"/>
                    <a:pt x="76" y="21"/>
                    <a:pt x="76" y="22"/>
                  </a:cubicBezTo>
                  <a:cubicBezTo>
                    <a:pt x="76" y="23"/>
                    <a:pt x="74" y="25"/>
                    <a:pt x="75" y="26"/>
                  </a:cubicBezTo>
                  <a:cubicBezTo>
                    <a:pt x="74" y="25"/>
                    <a:pt x="78" y="21"/>
                    <a:pt x="79" y="22"/>
                  </a:cubicBezTo>
                  <a:cubicBezTo>
                    <a:pt x="79" y="24"/>
                    <a:pt x="78" y="26"/>
                    <a:pt x="79" y="27"/>
                  </a:cubicBezTo>
                  <a:cubicBezTo>
                    <a:pt x="79" y="27"/>
                    <a:pt x="79" y="23"/>
                    <a:pt x="81" y="23"/>
                  </a:cubicBezTo>
                  <a:cubicBezTo>
                    <a:pt x="83" y="24"/>
                    <a:pt x="80" y="27"/>
                    <a:pt x="81" y="28"/>
                  </a:cubicBezTo>
                  <a:cubicBezTo>
                    <a:pt x="81" y="28"/>
                    <a:pt x="82" y="25"/>
                    <a:pt x="83" y="25"/>
                  </a:cubicBezTo>
                  <a:cubicBezTo>
                    <a:pt x="83" y="25"/>
                    <a:pt x="82" y="28"/>
                    <a:pt x="83" y="28"/>
                  </a:cubicBezTo>
                  <a:cubicBezTo>
                    <a:pt x="82" y="28"/>
                    <a:pt x="85" y="24"/>
                    <a:pt x="86" y="23"/>
                  </a:cubicBezTo>
                  <a:cubicBezTo>
                    <a:pt x="87" y="22"/>
                    <a:pt x="90" y="23"/>
                    <a:pt x="91" y="24"/>
                  </a:cubicBezTo>
                  <a:cubicBezTo>
                    <a:pt x="93" y="25"/>
                    <a:pt x="94" y="27"/>
                    <a:pt x="91" y="27"/>
                  </a:cubicBezTo>
                  <a:cubicBezTo>
                    <a:pt x="90" y="27"/>
                    <a:pt x="86" y="27"/>
                    <a:pt x="86" y="30"/>
                  </a:cubicBezTo>
                  <a:cubicBezTo>
                    <a:pt x="86" y="29"/>
                    <a:pt x="92" y="27"/>
                    <a:pt x="92" y="28"/>
                  </a:cubicBezTo>
                  <a:cubicBezTo>
                    <a:pt x="92" y="28"/>
                    <a:pt x="88" y="30"/>
                    <a:pt x="88" y="31"/>
                  </a:cubicBezTo>
                  <a:cubicBezTo>
                    <a:pt x="88" y="30"/>
                    <a:pt x="92" y="30"/>
                    <a:pt x="92" y="30"/>
                  </a:cubicBezTo>
                  <a:cubicBezTo>
                    <a:pt x="93" y="29"/>
                    <a:pt x="95" y="26"/>
                    <a:pt x="96" y="27"/>
                  </a:cubicBezTo>
                  <a:cubicBezTo>
                    <a:pt x="97" y="29"/>
                    <a:pt x="96" y="31"/>
                    <a:pt x="94" y="31"/>
                  </a:cubicBezTo>
                  <a:cubicBezTo>
                    <a:pt x="93" y="32"/>
                    <a:pt x="92" y="33"/>
                    <a:pt x="91" y="34"/>
                  </a:cubicBezTo>
                  <a:cubicBezTo>
                    <a:pt x="91" y="34"/>
                    <a:pt x="93" y="32"/>
                    <a:pt x="94" y="32"/>
                  </a:cubicBezTo>
                  <a:cubicBezTo>
                    <a:pt x="94" y="32"/>
                    <a:pt x="93" y="36"/>
                    <a:pt x="93" y="36"/>
                  </a:cubicBezTo>
                  <a:cubicBezTo>
                    <a:pt x="92" y="34"/>
                    <a:pt x="99" y="27"/>
                    <a:pt x="100" y="29"/>
                  </a:cubicBezTo>
                  <a:cubicBezTo>
                    <a:pt x="101" y="30"/>
                    <a:pt x="99" y="31"/>
                    <a:pt x="98" y="31"/>
                  </a:cubicBezTo>
                  <a:cubicBezTo>
                    <a:pt x="99" y="31"/>
                    <a:pt x="102" y="31"/>
                    <a:pt x="103" y="31"/>
                  </a:cubicBezTo>
                  <a:cubicBezTo>
                    <a:pt x="104" y="31"/>
                    <a:pt x="106" y="31"/>
                    <a:pt x="107" y="32"/>
                  </a:cubicBezTo>
                  <a:cubicBezTo>
                    <a:pt x="108" y="35"/>
                    <a:pt x="98" y="35"/>
                    <a:pt x="99" y="38"/>
                  </a:cubicBezTo>
                  <a:cubicBezTo>
                    <a:pt x="99" y="38"/>
                    <a:pt x="102" y="35"/>
                    <a:pt x="103" y="35"/>
                  </a:cubicBezTo>
                  <a:cubicBezTo>
                    <a:pt x="104" y="35"/>
                    <a:pt x="106" y="35"/>
                    <a:pt x="106" y="36"/>
                  </a:cubicBezTo>
                  <a:cubicBezTo>
                    <a:pt x="107" y="37"/>
                    <a:pt x="101" y="39"/>
                    <a:pt x="101" y="39"/>
                  </a:cubicBezTo>
                  <a:cubicBezTo>
                    <a:pt x="101" y="39"/>
                    <a:pt x="104" y="38"/>
                    <a:pt x="104" y="38"/>
                  </a:cubicBezTo>
                  <a:cubicBezTo>
                    <a:pt x="105" y="38"/>
                    <a:pt x="107" y="37"/>
                    <a:pt x="108" y="36"/>
                  </a:cubicBezTo>
                  <a:cubicBezTo>
                    <a:pt x="109" y="36"/>
                    <a:pt x="108" y="35"/>
                    <a:pt x="109" y="34"/>
                  </a:cubicBezTo>
                  <a:cubicBezTo>
                    <a:pt x="110" y="34"/>
                    <a:pt x="112" y="36"/>
                    <a:pt x="112" y="37"/>
                  </a:cubicBezTo>
                  <a:cubicBezTo>
                    <a:pt x="116" y="40"/>
                    <a:pt x="112" y="39"/>
                    <a:pt x="109" y="40"/>
                  </a:cubicBezTo>
                  <a:cubicBezTo>
                    <a:pt x="109" y="40"/>
                    <a:pt x="102" y="42"/>
                    <a:pt x="102" y="41"/>
                  </a:cubicBezTo>
                  <a:cubicBezTo>
                    <a:pt x="102" y="42"/>
                    <a:pt x="118" y="42"/>
                    <a:pt x="117" y="44"/>
                  </a:cubicBezTo>
                  <a:cubicBezTo>
                    <a:pt x="116" y="45"/>
                    <a:pt x="111" y="45"/>
                    <a:pt x="110" y="44"/>
                  </a:cubicBezTo>
                  <a:cubicBezTo>
                    <a:pt x="110" y="44"/>
                    <a:pt x="106" y="45"/>
                    <a:pt x="106" y="45"/>
                  </a:cubicBezTo>
                  <a:cubicBezTo>
                    <a:pt x="107" y="46"/>
                    <a:pt x="110" y="45"/>
                    <a:pt x="110" y="46"/>
                  </a:cubicBezTo>
                  <a:cubicBezTo>
                    <a:pt x="111" y="46"/>
                    <a:pt x="107" y="47"/>
                    <a:pt x="107" y="48"/>
                  </a:cubicBezTo>
                  <a:cubicBezTo>
                    <a:pt x="107" y="50"/>
                    <a:pt x="111" y="51"/>
                    <a:pt x="112" y="51"/>
                  </a:cubicBezTo>
                  <a:cubicBezTo>
                    <a:pt x="114" y="52"/>
                    <a:pt x="117" y="52"/>
                    <a:pt x="118" y="54"/>
                  </a:cubicBezTo>
                  <a:cubicBezTo>
                    <a:pt x="119" y="55"/>
                    <a:pt x="119" y="56"/>
                    <a:pt x="120" y="56"/>
                  </a:cubicBezTo>
                  <a:cubicBezTo>
                    <a:pt x="120" y="56"/>
                    <a:pt x="122" y="55"/>
                    <a:pt x="122" y="55"/>
                  </a:cubicBezTo>
                  <a:cubicBezTo>
                    <a:pt x="122" y="55"/>
                    <a:pt x="122" y="57"/>
                    <a:pt x="123" y="57"/>
                  </a:cubicBezTo>
                  <a:cubicBezTo>
                    <a:pt x="123" y="57"/>
                    <a:pt x="123" y="55"/>
                    <a:pt x="124" y="55"/>
                  </a:cubicBezTo>
                  <a:cubicBezTo>
                    <a:pt x="124" y="55"/>
                    <a:pt x="124" y="57"/>
                    <a:pt x="124" y="57"/>
                  </a:cubicBezTo>
                  <a:cubicBezTo>
                    <a:pt x="124" y="58"/>
                    <a:pt x="126" y="57"/>
                    <a:pt x="127" y="57"/>
                  </a:cubicBezTo>
                  <a:cubicBezTo>
                    <a:pt x="127" y="57"/>
                    <a:pt x="129" y="58"/>
                    <a:pt x="129" y="59"/>
                  </a:cubicBezTo>
                  <a:cubicBezTo>
                    <a:pt x="129" y="60"/>
                    <a:pt x="128" y="59"/>
                    <a:pt x="128" y="60"/>
                  </a:cubicBezTo>
                  <a:cubicBezTo>
                    <a:pt x="129" y="59"/>
                    <a:pt x="138" y="62"/>
                    <a:pt x="138" y="62"/>
                  </a:cubicBezTo>
                  <a:cubicBezTo>
                    <a:pt x="137" y="63"/>
                    <a:pt x="137" y="63"/>
                    <a:pt x="137" y="63"/>
                  </a:cubicBezTo>
                  <a:cubicBezTo>
                    <a:pt x="137" y="64"/>
                    <a:pt x="139" y="63"/>
                    <a:pt x="139" y="63"/>
                  </a:cubicBezTo>
                  <a:cubicBezTo>
                    <a:pt x="140" y="62"/>
                    <a:pt x="140" y="63"/>
                    <a:pt x="141" y="64"/>
                  </a:cubicBezTo>
                  <a:cubicBezTo>
                    <a:pt x="142" y="64"/>
                    <a:pt x="144" y="66"/>
                    <a:pt x="143" y="67"/>
                  </a:cubicBezTo>
                  <a:cubicBezTo>
                    <a:pt x="143" y="67"/>
                    <a:pt x="141" y="67"/>
                    <a:pt x="141" y="67"/>
                  </a:cubicBezTo>
                  <a:cubicBezTo>
                    <a:pt x="141" y="68"/>
                    <a:pt x="143" y="68"/>
                    <a:pt x="142" y="69"/>
                  </a:cubicBezTo>
                  <a:cubicBezTo>
                    <a:pt x="142" y="69"/>
                    <a:pt x="139" y="69"/>
                    <a:pt x="139" y="69"/>
                  </a:cubicBezTo>
                  <a:cubicBezTo>
                    <a:pt x="137" y="70"/>
                    <a:pt x="139" y="70"/>
                    <a:pt x="139" y="71"/>
                  </a:cubicBezTo>
                  <a:cubicBezTo>
                    <a:pt x="140" y="73"/>
                    <a:pt x="136" y="71"/>
                    <a:pt x="135" y="71"/>
                  </a:cubicBezTo>
                  <a:cubicBezTo>
                    <a:pt x="136" y="72"/>
                    <a:pt x="138" y="73"/>
                    <a:pt x="137" y="74"/>
                  </a:cubicBezTo>
                  <a:cubicBezTo>
                    <a:pt x="136" y="74"/>
                    <a:pt x="132" y="74"/>
                    <a:pt x="133" y="73"/>
                  </a:cubicBezTo>
                  <a:cubicBezTo>
                    <a:pt x="132" y="74"/>
                    <a:pt x="135" y="76"/>
                    <a:pt x="134" y="77"/>
                  </a:cubicBezTo>
                  <a:cubicBezTo>
                    <a:pt x="133" y="77"/>
                    <a:pt x="133" y="75"/>
                    <a:pt x="132" y="76"/>
                  </a:cubicBezTo>
                  <a:cubicBezTo>
                    <a:pt x="131" y="77"/>
                    <a:pt x="135" y="82"/>
                    <a:pt x="131" y="79"/>
                  </a:cubicBezTo>
                  <a:cubicBezTo>
                    <a:pt x="131" y="79"/>
                    <a:pt x="128" y="77"/>
                    <a:pt x="128" y="77"/>
                  </a:cubicBezTo>
                  <a:cubicBezTo>
                    <a:pt x="127" y="78"/>
                    <a:pt x="127" y="79"/>
                    <a:pt x="126" y="79"/>
                  </a:cubicBezTo>
                  <a:cubicBezTo>
                    <a:pt x="126" y="78"/>
                    <a:pt x="127" y="77"/>
                    <a:pt x="127" y="76"/>
                  </a:cubicBezTo>
                  <a:cubicBezTo>
                    <a:pt x="127" y="77"/>
                    <a:pt x="125" y="77"/>
                    <a:pt x="125" y="77"/>
                  </a:cubicBezTo>
                  <a:cubicBezTo>
                    <a:pt x="124" y="76"/>
                    <a:pt x="126" y="75"/>
                    <a:pt x="125" y="74"/>
                  </a:cubicBezTo>
                  <a:cubicBezTo>
                    <a:pt x="125" y="74"/>
                    <a:pt x="123" y="75"/>
                    <a:pt x="123" y="75"/>
                  </a:cubicBezTo>
                  <a:cubicBezTo>
                    <a:pt x="122" y="74"/>
                    <a:pt x="123" y="72"/>
                    <a:pt x="123" y="72"/>
                  </a:cubicBezTo>
                  <a:cubicBezTo>
                    <a:pt x="124" y="72"/>
                    <a:pt x="128" y="70"/>
                    <a:pt x="127" y="70"/>
                  </a:cubicBezTo>
                  <a:cubicBezTo>
                    <a:pt x="126" y="69"/>
                    <a:pt x="122" y="73"/>
                    <a:pt x="120" y="72"/>
                  </a:cubicBezTo>
                  <a:cubicBezTo>
                    <a:pt x="120" y="72"/>
                    <a:pt x="123" y="69"/>
                    <a:pt x="122" y="69"/>
                  </a:cubicBezTo>
                  <a:cubicBezTo>
                    <a:pt x="121" y="69"/>
                    <a:pt x="120" y="71"/>
                    <a:pt x="119" y="70"/>
                  </a:cubicBezTo>
                  <a:cubicBezTo>
                    <a:pt x="118" y="69"/>
                    <a:pt x="117" y="69"/>
                    <a:pt x="116" y="68"/>
                  </a:cubicBezTo>
                  <a:cubicBezTo>
                    <a:pt x="115" y="67"/>
                    <a:pt x="114" y="66"/>
                    <a:pt x="113" y="67"/>
                  </a:cubicBezTo>
                  <a:cubicBezTo>
                    <a:pt x="113" y="68"/>
                    <a:pt x="113" y="68"/>
                    <a:pt x="113" y="69"/>
                  </a:cubicBezTo>
                  <a:cubicBezTo>
                    <a:pt x="113" y="69"/>
                    <a:pt x="112" y="69"/>
                    <a:pt x="112" y="69"/>
                  </a:cubicBezTo>
                  <a:cubicBezTo>
                    <a:pt x="112" y="70"/>
                    <a:pt x="116" y="72"/>
                    <a:pt x="112" y="72"/>
                  </a:cubicBezTo>
                  <a:cubicBezTo>
                    <a:pt x="111" y="72"/>
                    <a:pt x="107" y="71"/>
                    <a:pt x="108" y="70"/>
                  </a:cubicBezTo>
                  <a:cubicBezTo>
                    <a:pt x="107" y="72"/>
                    <a:pt x="111" y="74"/>
                    <a:pt x="112" y="75"/>
                  </a:cubicBezTo>
                  <a:cubicBezTo>
                    <a:pt x="114" y="75"/>
                    <a:pt x="114" y="78"/>
                    <a:pt x="115" y="79"/>
                  </a:cubicBezTo>
                  <a:cubicBezTo>
                    <a:pt x="116" y="80"/>
                    <a:pt x="116" y="81"/>
                    <a:pt x="117" y="81"/>
                  </a:cubicBezTo>
                  <a:cubicBezTo>
                    <a:pt x="118" y="81"/>
                    <a:pt x="117" y="80"/>
                    <a:pt x="118" y="80"/>
                  </a:cubicBezTo>
                  <a:cubicBezTo>
                    <a:pt x="118" y="80"/>
                    <a:pt x="119" y="81"/>
                    <a:pt x="119" y="82"/>
                  </a:cubicBezTo>
                  <a:cubicBezTo>
                    <a:pt x="120" y="83"/>
                    <a:pt x="120" y="82"/>
                    <a:pt x="121" y="81"/>
                  </a:cubicBezTo>
                  <a:cubicBezTo>
                    <a:pt x="122" y="81"/>
                    <a:pt x="121" y="85"/>
                    <a:pt x="122" y="84"/>
                  </a:cubicBezTo>
                  <a:cubicBezTo>
                    <a:pt x="123" y="84"/>
                    <a:pt x="122" y="83"/>
                    <a:pt x="123" y="82"/>
                  </a:cubicBezTo>
                  <a:cubicBezTo>
                    <a:pt x="123" y="82"/>
                    <a:pt x="123" y="84"/>
                    <a:pt x="123" y="85"/>
                  </a:cubicBezTo>
                  <a:cubicBezTo>
                    <a:pt x="123" y="86"/>
                    <a:pt x="123" y="86"/>
                    <a:pt x="124" y="87"/>
                  </a:cubicBezTo>
                  <a:cubicBezTo>
                    <a:pt x="125" y="87"/>
                    <a:pt x="126" y="88"/>
                    <a:pt x="126" y="89"/>
                  </a:cubicBezTo>
                  <a:cubicBezTo>
                    <a:pt x="127" y="89"/>
                    <a:pt x="128" y="93"/>
                    <a:pt x="128" y="93"/>
                  </a:cubicBezTo>
                  <a:cubicBezTo>
                    <a:pt x="127" y="92"/>
                    <a:pt x="127" y="91"/>
                    <a:pt x="127" y="91"/>
                  </a:cubicBezTo>
                  <a:cubicBezTo>
                    <a:pt x="126" y="91"/>
                    <a:pt x="127" y="95"/>
                    <a:pt x="127" y="95"/>
                  </a:cubicBezTo>
                  <a:cubicBezTo>
                    <a:pt x="127" y="95"/>
                    <a:pt x="125" y="91"/>
                    <a:pt x="124" y="90"/>
                  </a:cubicBezTo>
                  <a:cubicBezTo>
                    <a:pt x="124" y="90"/>
                    <a:pt x="125" y="94"/>
                    <a:pt x="126" y="95"/>
                  </a:cubicBezTo>
                  <a:cubicBezTo>
                    <a:pt x="126" y="98"/>
                    <a:pt x="124" y="95"/>
                    <a:pt x="124" y="96"/>
                  </a:cubicBezTo>
                  <a:cubicBezTo>
                    <a:pt x="123" y="97"/>
                    <a:pt x="128" y="99"/>
                    <a:pt x="128" y="100"/>
                  </a:cubicBezTo>
                  <a:cubicBezTo>
                    <a:pt x="128" y="101"/>
                    <a:pt x="119" y="95"/>
                    <a:pt x="118" y="95"/>
                  </a:cubicBezTo>
                  <a:cubicBezTo>
                    <a:pt x="118" y="95"/>
                    <a:pt x="118" y="96"/>
                    <a:pt x="118" y="96"/>
                  </a:cubicBezTo>
                  <a:cubicBezTo>
                    <a:pt x="118" y="97"/>
                    <a:pt x="116" y="93"/>
                    <a:pt x="115" y="93"/>
                  </a:cubicBezTo>
                  <a:cubicBezTo>
                    <a:pt x="115" y="93"/>
                    <a:pt x="116" y="95"/>
                    <a:pt x="116" y="95"/>
                  </a:cubicBezTo>
                  <a:cubicBezTo>
                    <a:pt x="115" y="96"/>
                    <a:pt x="113" y="92"/>
                    <a:pt x="112" y="91"/>
                  </a:cubicBezTo>
                  <a:cubicBezTo>
                    <a:pt x="111" y="90"/>
                    <a:pt x="111" y="92"/>
                    <a:pt x="110" y="93"/>
                  </a:cubicBezTo>
                  <a:cubicBezTo>
                    <a:pt x="110" y="94"/>
                    <a:pt x="108" y="90"/>
                    <a:pt x="108" y="90"/>
                  </a:cubicBezTo>
                  <a:cubicBezTo>
                    <a:pt x="108" y="90"/>
                    <a:pt x="105" y="90"/>
                    <a:pt x="105" y="90"/>
                  </a:cubicBezTo>
                  <a:cubicBezTo>
                    <a:pt x="105" y="91"/>
                    <a:pt x="106" y="92"/>
                    <a:pt x="107" y="92"/>
                  </a:cubicBezTo>
                  <a:cubicBezTo>
                    <a:pt x="108" y="93"/>
                    <a:pt x="108" y="93"/>
                    <a:pt x="109" y="94"/>
                  </a:cubicBezTo>
                  <a:cubicBezTo>
                    <a:pt x="110" y="95"/>
                    <a:pt x="112" y="96"/>
                    <a:pt x="114" y="97"/>
                  </a:cubicBezTo>
                  <a:cubicBezTo>
                    <a:pt x="116" y="99"/>
                    <a:pt x="117" y="100"/>
                    <a:pt x="118" y="102"/>
                  </a:cubicBezTo>
                  <a:cubicBezTo>
                    <a:pt x="120" y="105"/>
                    <a:pt x="120" y="105"/>
                    <a:pt x="117" y="104"/>
                  </a:cubicBezTo>
                  <a:cubicBezTo>
                    <a:pt x="113" y="102"/>
                    <a:pt x="106" y="103"/>
                    <a:pt x="103" y="99"/>
                  </a:cubicBezTo>
                  <a:cubicBezTo>
                    <a:pt x="102" y="97"/>
                    <a:pt x="99" y="99"/>
                    <a:pt x="97" y="97"/>
                  </a:cubicBezTo>
                  <a:cubicBezTo>
                    <a:pt x="96" y="96"/>
                    <a:pt x="90" y="94"/>
                    <a:pt x="90" y="93"/>
                  </a:cubicBezTo>
                  <a:cubicBezTo>
                    <a:pt x="90" y="92"/>
                    <a:pt x="93" y="93"/>
                    <a:pt x="93" y="92"/>
                  </a:cubicBezTo>
                  <a:cubicBezTo>
                    <a:pt x="94" y="91"/>
                    <a:pt x="91" y="90"/>
                    <a:pt x="91" y="90"/>
                  </a:cubicBezTo>
                  <a:cubicBezTo>
                    <a:pt x="88" y="89"/>
                    <a:pt x="86" y="87"/>
                    <a:pt x="84" y="86"/>
                  </a:cubicBezTo>
                  <a:cubicBezTo>
                    <a:pt x="83" y="85"/>
                    <a:pt x="84" y="84"/>
                    <a:pt x="82" y="84"/>
                  </a:cubicBezTo>
                  <a:cubicBezTo>
                    <a:pt x="82" y="83"/>
                    <a:pt x="77" y="83"/>
                    <a:pt x="77" y="83"/>
                  </a:cubicBezTo>
                  <a:cubicBezTo>
                    <a:pt x="77" y="84"/>
                    <a:pt x="78" y="82"/>
                    <a:pt x="77" y="8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49" name="Freeform 549">
              <a:extLst>
                <a:ext uri="{FF2B5EF4-FFF2-40B4-BE49-F238E27FC236}">
                  <a16:creationId xmlns:a16="http://schemas.microsoft.com/office/drawing/2014/main" xmlns="" id="{B278C71F-7BCE-451C-9C28-5EFCD0521D4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2164" y="5637283"/>
              <a:ext cx="57323" cy="19114"/>
            </a:xfrm>
            <a:custGeom>
              <a:avLst/>
              <a:gdLst>
                <a:gd name="T0" fmla="*/ 5 w 6"/>
                <a:gd name="T1" fmla="*/ 1 h 2"/>
                <a:gd name="T2" fmla="*/ 1 w 6"/>
                <a:gd name="T3" fmla="*/ 0 h 2"/>
                <a:gd name="T4" fmla="*/ 5 w 6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5" y="2"/>
                    <a:pt x="0" y="0"/>
                    <a:pt x="1" y="0"/>
                  </a:cubicBezTo>
                  <a:cubicBezTo>
                    <a:pt x="3" y="0"/>
                    <a:pt x="6" y="0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50" name="Freeform 550">
              <a:extLst>
                <a:ext uri="{FF2B5EF4-FFF2-40B4-BE49-F238E27FC236}">
                  <a16:creationId xmlns:a16="http://schemas.microsoft.com/office/drawing/2014/main" xmlns="" id="{63CE2EB1-9DDA-4813-B26C-3594DF7AD5F0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3376" y="5226347"/>
              <a:ext cx="76432" cy="19114"/>
            </a:xfrm>
            <a:custGeom>
              <a:avLst/>
              <a:gdLst>
                <a:gd name="T0" fmla="*/ 7 w 8"/>
                <a:gd name="T1" fmla="*/ 1 h 2"/>
                <a:gd name="T2" fmla="*/ 2 w 8"/>
                <a:gd name="T3" fmla="*/ 2 h 2"/>
                <a:gd name="T4" fmla="*/ 3 w 8"/>
                <a:gd name="T5" fmla="*/ 0 h 2"/>
                <a:gd name="T6" fmla="*/ 7 w 8"/>
                <a:gd name="T7" fmla="*/ 1 h 2"/>
                <a:gd name="T8" fmla="*/ 7 w 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">
                  <a:moveTo>
                    <a:pt x="7" y="1"/>
                  </a:moveTo>
                  <a:cubicBezTo>
                    <a:pt x="8" y="2"/>
                    <a:pt x="3" y="2"/>
                    <a:pt x="2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5" y="0"/>
                    <a:pt x="7" y="0"/>
                    <a:pt x="7" y="1"/>
                  </a:cubicBezTo>
                  <a:cubicBezTo>
                    <a:pt x="8" y="2"/>
                    <a:pt x="7" y="0"/>
                    <a:pt x="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51" name="Freeform 551">
              <a:extLst>
                <a:ext uri="{FF2B5EF4-FFF2-40B4-BE49-F238E27FC236}">
                  <a16:creationId xmlns:a16="http://schemas.microsoft.com/office/drawing/2014/main" xmlns="" id="{A3DD49AF-16D6-47CC-8239-2D0F438A1109}"/>
                </a:ext>
              </a:extLst>
            </p:cNvPr>
            <p:cNvSpPr>
              <a:spLocks/>
            </p:cNvSpPr>
            <p:nvPr/>
          </p:nvSpPr>
          <p:spPr bwMode="auto">
            <a:xfrm>
              <a:off x="8091911" y="5207233"/>
              <a:ext cx="111465" cy="92380"/>
            </a:xfrm>
            <a:custGeom>
              <a:avLst/>
              <a:gdLst>
                <a:gd name="T0" fmla="*/ 10 w 12"/>
                <a:gd name="T1" fmla="*/ 7 h 10"/>
                <a:gd name="T2" fmla="*/ 3 w 12"/>
                <a:gd name="T3" fmla="*/ 9 h 10"/>
                <a:gd name="T4" fmla="*/ 2 w 12"/>
                <a:gd name="T5" fmla="*/ 2 h 10"/>
                <a:gd name="T6" fmla="*/ 9 w 12"/>
                <a:gd name="T7" fmla="*/ 0 h 10"/>
                <a:gd name="T8" fmla="*/ 10 w 12"/>
                <a:gd name="T9" fmla="*/ 7 h 10"/>
                <a:gd name="T10" fmla="*/ 10 w 12"/>
                <a:gd name="T1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0">
                  <a:moveTo>
                    <a:pt x="10" y="7"/>
                  </a:moveTo>
                  <a:cubicBezTo>
                    <a:pt x="8" y="8"/>
                    <a:pt x="6" y="10"/>
                    <a:pt x="3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0"/>
                    <a:pt x="7" y="0"/>
                    <a:pt x="9" y="0"/>
                  </a:cubicBezTo>
                  <a:cubicBezTo>
                    <a:pt x="11" y="0"/>
                    <a:pt x="12" y="5"/>
                    <a:pt x="10" y="7"/>
                  </a:cubicBezTo>
                  <a:cubicBezTo>
                    <a:pt x="9" y="8"/>
                    <a:pt x="12" y="6"/>
                    <a:pt x="10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52" name="Freeform 552">
              <a:extLst>
                <a:ext uri="{FF2B5EF4-FFF2-40B4-BE49-F238E27FC236}">
                  <a16:creationId xmlns:a16="http://schemas.microsoft.com/office/drawing/2014/main" xmlns="" id="{69EDC9E5-28C7-4423-9823-C2E415D1C63D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9999" y="5124408"/>
              <a:ext cx="63695" cy="35042"/>
            </a:xfrm>
            <a:custGeom>
              <a:avLst/>
              <a:gdLst>
                <a:gd name="T0" fmla="*/ 1 w 7"/>
                <a:gd name="T1" fmla="*/ 4 h 4"/>
                <a:gd name="T2" fmla="*/ 5 w 7"/>
                <a:gd name="T3" fmla="*/ 0 h 4"/>
                <a:gd name="T4" fmla="*/ 1 w 7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1" y="4"/>
                  </a:moveTo>
                  <a:cubicBezTo>
                    <a:pt x="0" y="4"/>
                    <a:pt x="4" y="0"/>
                    <a:pt x="5" y="0"/>
                  </a:cubicBezTo>
                  <a:cubicBezTo>
                    <a:pt x="7" y="1"/>
                    <a:pt x="3" y="4"/>
                    <a:pt x="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53" name="Freeform 553">
              <a:extLst>
                <a:ext uri="{FF2B5EF4-FFF2-40B4-BE49-F238E27FC236}">
                  <a16:creationId xmlns:a16="http://schemas.microsoft.com/office/drawing/2014/main" xmlns="" id="{9836459A-D923-4CC2-9BD3-6895F3CC8233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2358" y="5114850"/>
              <a:ext cx="57323" cy="28669"/>
            </a:xfrm>
            <a:custGeom>
              <a:avLst/>
              <a:gdLst>
                <a:gd name="T0" fmla="*/ 2 w 6"/>
                <a:gd name="T1" fmla="*/ 3 h 3"/>
                <a:gd name="T2" fmla="*/ 2 w 6"/>
                <a:gd name="T3" fmla="*/ 1 h 3"/>
                <a:gd name="T4" fmla="*/ 2 w 6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2" y="3"/>
                  </a:moveTo>
                  <a:cubicBezTo>
                    <a:pt x="2" y="3"/>
                    <a:pt x="0" y="1"/>
                    <a:pt x="2" y="1"/>
                  </a:cubicBezTo>
                  <a:cubicBezTo>
                    <a:pt x="3" y="0"/>
                    <a:pt x="6" y="3"/>
                    <a:pt x="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54" name="Freeform 554">
              <a:extLst>
                <a:ext uri="{FF2B5EF4-FFF2-40B4-BE49-F238E27FC236}">
                  <a16:creationId xmlns:a16="http://schemas.microsoft.com/office/drawing/2014/main" xmlns="" id="{A3D55F1E-A641-4851-94DD-D3A62ED6DC88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8216" y="5095739"/>
              <a:ext cx="44586" cy="19114"/>
            </a:xfrm>
            <a:custGeom>
              <a:avLst/>
              <a:gdLst>
                <a:gd name="T0" fmla="*/ 0 w 5"/>
                <a:gd name="T1" fmla="*/ 1 h 2"/>
                <a:gd name="T2" fmla="*/ 4 w 5"/>
                <a:gd name="T3" fmla="*/ 0 h 2"/>
                <a:gd name="T4" fmla="*/ 0 w 5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0" y="1"/>
                  </a:moveTo>
                  <a:cubicBezTo>
                    <a:pt x="2" y="2"/>
                    <a:pt x="5" y="1"/>
                    <a:pt x="4" y="0"/>
                  </a:cubicBezTo>
                  <a:cubicBezTo>
                    <a:pt x="2" y="0"/>
                    <a:pt x="0" y="1"/>
                    <a:pt x="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55" name="Freeform 555">
              <a:extLst>
                <a:ext uri="{FF2B5EF4-FFF2-40B4-BE49-F238E27FC236}">
                  <a16:creationId xmlns:a16="http://schemas.microsoft.com/office/drawing/2014/main" xmlns="" id="{3295E342-5BD1-4DDC-9ED1-03C60890D525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3567" y="4738956"/>
              <a:ext cx="245223" cy="105124"/>
            </a:xfrm>
            <a:custGeom>
              <a:avLst/>
              <a:gdLst>
                <a:gd name="T0" fmla="*/ 25 w 26"/>
                <a:gd name="T1" fmla="*/ 9 h 11"/>
                <a:gd name="T2" fmla="*/ 18 w 26"/>
                <a:gd name="T3" fmla="*/ 8 h 11"/>
                <a:gd name="T4" fmla="*/ 10 w 26"/>
                <a:gd name="T5" fmla="*/ 10 h 11"/>
                <a:gd name="T6" fmla="*/ 3 w 26"/>
                <a:gd name="T7" fmla="*/ 6 h 11"/>
                <a:gd name="T8" fmla="*/ 2 w 26"/>
                <a:gd name="T9" fmla="*/ 1 h 11"/>
                <a:gd name="T10" fmla="*/ 8 w 26"/>
                <a:gd name="T11" fmla="*/ 2 h 11"/>
                <a:gd name="T12" fmla="*/ 17 w 26"/>
                <a:gd name="T13" fmla="*/ 2 h 11"/>
                <a:gd name="T14" fmla="*/ 22 w 26"/>
                <a:gd name="T15" fmla="*/ 5 h 11"/>
                <a:gd name="T16" fmla="*/ 25 w 26"/>
                <a:gd name="T17" fmla="*/ 9 h 11"/>
                <a:gd name="T18" fmla="*/ 25 w 26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1">
                  <a:moveTo>
                    <a:pt x="25" y="9"/>
                  </a:moveTo>
                  <a:cubicBezTo>
                    <a:pt x="22" y="9"/>
                    <a:pt x="20" y="8"/>
                    <a:pt x="18" y="8"/>
                  </a:cubicBezTo>
                  <a:cubicBezTo>
                    <a:pt x="15" y="8"/>
                    <a:pt x="13" y="10"/>
                    <a:pt x="10" y="10"/>
                  </a:cubicBezTo>
                  <a:cubicBezTo>
                    <a:pt x="7" y="11"/>
                    <a:pt x="6" y="7"/>
                    <a:pt x="3" y="6"/>
                  </a:cubicBezTo>
                  <a:cubicBezTo>
                    <a:pt x="2" y="5"/>
                    <a:pt x="0" y="3"/>
                    <a:pt x="2" y="1"/>
                  </a:cubicBezTo>
                  <a:cubicBezTo>
                    <a:pt x="3" y="0"/>
                    <a:pt x="7" y="2"/>
                    <a:pt x="8" y="2"/>
                  </a:cubicBezTo>
                  <a:cubicBezTo>
                    <a:pt x="11" y="3"/>
                    <a:pt x="14" y="1"/>
                    <a:pt x="17" y="2"/>
                  </a:cubicBezTo>
                  <a:cubicBezTo>
                    <a:pt x="19" y="2"/>
                    <a:pt x="20" y="4"/>
                    <a:pt x="22" y="5"/>
                  </a:cubicBezTo>
                  <a:cubicBezTo>
                    <a:pt x="22" y="6"/>
                    <a:pt x="25" y="9"/>
                    <a:pt x="25" y="9"/>
                  </a:cubicBezTo>
                  <a:cubicBezTo>
                    <a:pt x="23" y="9"/>
                    <a:pt x="26" y="9"/>
                    <a:pt x="25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56" name="Freeform 556">
              <a:extLst>
                <a:ext uri="{FF2B5EF4-FFF2-40B4-BE49-F238E27FC236}">
                  <a16:creationId xmlns:a16="http://schemas.microsoft.com/office/drawing/2014/main" xmlns="" id="{792A4825-2260-432F-BDA6-80F63E7FC97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9742" y="6433669"/>
              <a:ext cx="270700" cy="178393"/>
            </a:xfrm>
            <a:custGeom>
              <a:avLst/>
              <a:gdLst>
                <a:gd name="T0" fmla="*/ 27 w 29"/>
                <a:gd name="T1" fmla="*/ 16 h 19"/>
                <a:gd name="T2" fmla="*/ 24 w 29"/>
                <a:gd name="T3" fmla="*/ 12 h 19"/>
                <a:gd name="T4" fmla="*/ 19 w 29"/>
                <a:gd name="T5" fmla="*/ 10 h 19"/>
                <a:gd name="T6" fmla="*/ 14 w 29"/>
                <a:gd name="T7" fmla="*/ 3 h 19"/>
                <a:gd name="T8" fmla="*/ 8 w 29"/>
                <a:gd name="T9" fmla="*/ 2 h 19"/>
                <a:gd name="T10" fmla="*/ 2 w 29"/>
                <a:gd name="T11" fmla="*/ 0 h 19"/>
                <a:gd name="T12" fmla="*/ 3 w 29"/>
                <a:gd name="T13" fmla="*/ 2 h 19"/>
                <a:gd name="T14" fmla="*/ 5 w 29"/>
                <a:gd name="T15" fmla="*/ 3 h 19"/>
                <a:gd name="T16" fmla="*/ 6 w 29"/>
                <a:gd name="T17" fmla="*/ 4 h 19"/>
                <a:gd name="T18" fmla="*/ 4 w 29"/>
                <a:gd name="T19" fmla="*/ 2 h 19"/>
                <a:gd name="T20" fmla="*/ 4 w 29"/>
                <a:gd name="T21" fmla="*/ 4 h 19"/>
                <a:gd name="T22" fmla="*/ 7 w 29"/>
                <a:gd name="T23" fmla="*/ 6 h 19"/>
                <a:gd name="T24" fmla="*/ 12 w 29"/>
                <a:gd name="T25" fmla="*/ 9 h 19"/>
                <a:gd name="T26" fmla="*/ 10 w 29"/>
                <a:gd name="T27" fmla="*/ 10 h 19"/>
                <a:gd name="T28" fmla="*/ 14 w 29"/>
                <a:gd name="T29" fmla="*/ 10 h 19"/>
                <a:gd name="T30" fmla="*/ 14 w 29"/>
                <a:gd name="T31" fmla="*/ 12 h 19"/>
                <a:gd name="T32" fmla="*/ 19 w 29"/>
                <a:gd name="T33" fmla="*/ 12 h 19"/>
                <a:gd name="T34" fmla="*/ 27 w 29"/>
                <a:gd name="T35" fmla="*/ 16 h 19"/>
                <a:gd name="T36" fmla="*/ 27 w 29"/>
                <a:gd name="T37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19">
                  <a:moveTo>
                    <a:pt x="27" y="16"/>
                  </a:moveTo>
                  <a:cubicBezTo>
                    <a:pt x="26" y="15"/>
                    <a:pt x="25" y="13"/>
                    <a:pt x="24" y="12"/>
                  </a:cubicBezTo>
                  <a:cubicBezTo>
                    <a:pt x="23" y="10"/>
                    <a:pt x="21" y="10"/>
                    <a:pt x="19" y="10"/>
                  </a:cubicBezTo>
                  <a:cubicBezTo>
                    <a:pt x="17" y="8"/>
                    <a:pt x="17" y="4"/>
                    <a:pt x="14" y="3"/>
                  </a:cubicBezTo>
                  <a:cubicBezTo>
                    <a:pt x="13" y="3"/>
                    <a:pt x="10" y="3"/>
                    <a:pt x="8" y="2"/>
                  </a:cubicBezTo>
                  <a:cubicBezTo>
                    <a:pt x="7" y="1"/>
                    <a:pt x="5" y="0"/>
                    <a:pt x="2" y="0"/>
                  </a:cubicBezTo>
                  <a:cubicBezTo>
                    <a:pt x="0" y="0"/>
                    <a:pt x="1" y="2"/>
                    <a:pt x="3" y="2"/>
                  </a:cubicBezTo>
                  <a:cubicBezTo>
                    <a:pt x="4" y="2"/>
                    <a:pt x="4" y="2"/>
                    <a:pt x="5" y="3"/>
                  </a:cubicBezTo>
                  <a:cubicBezTo>
                    <a:pt x="5" y="3"/>
                    <a:pt x="6" y="4"/>
                    <a:pt x="6" y="4"/>
                  </a:cubicBezTo>
                  <a:cubicBezTo>
                    <a:pt x="5" y="4"/>
                    <a:pt x="4" y="3"/>
                    <a:pt x="4" y="2"/>
                  </a:cubicBezTo>
                  <a:cubicBezTo>
                    <a:pt x="4" y="2"/>
                    <a:pt x="4" y="4"/>
                    <a:pt x="4" y="4"/>
                  </a:cubicBezTo>
                  <a:cubicBezTo>
                    <a:pt x="4" y="6"/>
                    <a:pt x="6" y="6"/>
                    <a:pt x="7" y="6"/>
                  </a:cubicBezTo>
                  <a:cubicBezTo>
                    <a:pt x="7" y="6"/>
                    <a:pt x="12" y="9"/>
                    <a:pt x="12" y="9"/>
                  </a:cubicBezTo>
                  <a:cubicBezTo>
                    <a:pt x="12" y="9"/>
                    <a:pt x="11" y="9"/>
                    <a:pt x="10" y="10"/>
                  </a:cubicBezTo>
                  <a:cubicBezTo>
                    <a:pt x="10" y="10"/>
                    <a:pt x="14" y="10"/>
                    <a:pt x="14" y="10"/>
                  </a:cubicBezTo>
                  <a:cubicBezTo>
                    <a:pt x="16" y="11"/>
                    <a:pt x="14" y="12"/>
                    <a:pt x="14" y="12"/>
                  </a:cubicBezTo>
                  <a:cubicBezTo>
                    <a:pt x="15" y="13"/>
                    <a:pt x="18" y="12"/>
                    <a:pt x="19" y="12"/>
                  </a:cubicBezTo>
                  <a:cubicBezTo>
                    <a:pt x="14" y="13"/>
                    <a:pt x="29" y="19"/>
                    <a:pt x="27" y="16"/>
                  </a:cubicBezTo>
                  <a:cubicBezTo>
                    <a:pt x="26" y="15"/>
                    <a:pt x="28" y="18"/>
                    <a:pt x="27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57" name="Freeform 557">
              <a:extLst>
                <a:ext uri="{FF2B5EF4-FFF2-40B4-BE49-F238E27FC236}">
                  <a16:creationId xmlns:a16="http://schemas.microsoft.com/office/drawing/2014/main" xmlns="" id="{945A0642-6680-436B-BBAB-7BFAB83AFB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6368" y="6226607"/>
              <a:ext cx="121018" cy="130608"/>
            </a:xfrm>
            <a:custGeom>
              <a:avLst/>
              <a:gdLst>
                <a:gd name="T0" fmla="*/ 11 w 13"/>
                <a:gd name="T1" fmla="*/ 14 h 14"/>
                <a:gd name="T2" fmla="*/ 11 w 13"/>
                <a:gd name="T3" fmla="*/ 14 h 14"/>
                <a:gd name="T4" fmla="*/ 8 w 13"/>
                <a:gd name="T5" fmla="*/ 11 h 14"/>
                <a:gd name="T6" fmla="*/ 7 w 13"/>
                <a:gd name="T7" fmla="*/ 7 h 14"/>
                <a:gd name="T8" fmla="*/ 6 w 13"/>
                <a:gd name="T9" fmla="*/ 5 h 14"/>
                <a:gd name="T10" fmla="*/ 7 w 13"/>
                <a:gd name="T11" fmla="*/ 2 h 14"/>
                <a:gd name="T12" fmla="*/ 4 w 13"/>
                <a:gd name="T13" fmla="*/ 4 h 14"/>
                <a:gd name="T14" fmla="*/ 6 w 13"/>
                <a:gd name="T15" fmla="*/ 1 h 14"/>
                <a:gd name="T16" fmla="*/ 1 w 13"/>
                <a:gd name="T17" fmla="*/ 0 h 14"/>
                <a:gd name="T18" fmla="*/ 3 w 13"/>
                <a:gd name="T19" fmla="*/ 6 h 14"/>
                <a:gd name="T20" fmla="*/ 11 w 13"/>
                <a:gd name="T21" fmla="*/ 14 h 14"/>
                <a:gd name="T22" fmla="*/ 11 w 13"/>
                <a:gd name="T2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14">
                  <a:moveTo>
                    <a:pt x="11" y="14"/>
                  </a:move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9" y="11"/>
                    <a:pt x="8" y="11"/>
                  </a:cubicBezTo>
                  <a:cubicBezTo>
                    <a:pt x="7" y="9"/>
                    <a:pt x="8" y="8"/>
                    <a:pt x="7" y="7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5" y="3"/>
                    <a:pt x="6" y="3"/>
                    <a:pt x="7" y="2"/>
                  </a:cubicBezTo>
                  <a:cubicBezTo>
                    <a:pt x="9" y="0"/>
                    <a:pt x="3" y="3"/>
                    <a:pt x="4" y="4"/>
                  </a:cubicBezTo>
                  <a:cubicBezTo>
                    <a:pt x="3" y="3"/>
                    <a:pt x="6" y="1"/>
                    <a:pt x="6" y="1"/>
                  </a:cubicBezTo>
                  <a:cubicBezTo>
                    <a:pt x="5" y="0"/>
                    <a:pt x="1" y="0"/>
                    <a:pt x="1" y="0"/>
                  </a:cubicBezTo>
                  <a:cubicBezTo>
                    <a:pt x="0" y="1"/>
                    <a:pt x="2" y="5"/>
                    <a:pt x="3" y="6"/>
                  </a:cubicBezTo>
                  <a:cubicBezTo>
                    <a:pt x="5" y="8"/>
                    <a:pt x="8" y="13"/>
                    <a:pt x="11" y="14"/>
                  </a:cubicBezTo>
                  <a:cubicBezTo>
                    <a:pt x="13" y="14"/>
                    <a:pt x="8" y="13"/>
                    <a:pt x="11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58" name="Freeform 558">
              <a:extLst>
                <a:ext uri="{FF2B5EF4-FFF2-40B4-BE49-F238E27FC236}">
                  <a16:creationId xmlns:a16="http://schemas.microsoft.com/office/drawing/2014/main" xmlns="" id="{4505A765-F262-4724-9AB9-24BAA3AF79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5923" y="6076886"/>
              <a:ext cx="38217" cy="38227"/>
            </a:xfrm>
            <a:custGeom>
              <a:avLst/>
              <a:gdLst>
                <a:gd name="T0" fmla="*/ 3 w 4"/>
                <a:gd name="T1" fmla="*/ 3 h 4"/>
                <a:gd name="T2" fmla="*/ 2 w 4"/>
                <a:gd name="T3" fmla="*/ 1 h 4"/>
                <a:gd name="T4" fmla="*/ 3 w 4"/>
                <a:gd name="T5" fmla="*/ 3 h 4"/>
                <a:gd name="T6" fmla="*/ 3 w 4"/>
                <a:gd name="T7" fmla="*/ 3 h 4"/>
                <a:gd name="T8" fmla="*/ 3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2" y="2"/>
                    <a:pt x="0" y="2"/>
                    <a:pt x="2" y="1"/>
                  </a:cubicBezTo>
                  <a:cubicBezTo>
                    <a:pt x="3" y="0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4" y="4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59" name="Freeform 559">
              <a:extLst>
                <a:ext uri="{FF2B5EF4-FFF2-40B4-BE49-F238E27FC236}">
                  <a16:creationId xmlns:a16="http://schemas.microsoft.com/office/drawing/2014/main" xmlns="" id="{8E6EF408-E5A8-44A7-8C97-A95BCE3955C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8150" y="6032291"/>
              <a:ext cx="57323" cy="54153"/>
            </a:xfrm>
            <a:custGeom>
              <a:avLst/>
              <a:gdLst>
                <a:gd name="T0" fmla="*/ 5 w 6"/>
                <a:gd name="T1" fmla="*/ 2 h 6"/>
                <a:gd name="T2" fmla="*/ 0 w 6"/>
                <a:gd name="T3" fmla="*/ 1 h 6"/>
                <a:gd name="T4" fmla="*/ 1 w 6"/>
                <a:gd name="T5" fmla="*/ 3 h 6"/>
                <a:gd name="T6" fmla="*/ 1 w 6"/>
                <a:gd name="T7" fmla="*/ 6 h 6"/>
                <a:gd name="T8" fmla="*/ 5 w 6"/>
                <a:gd name="T9" fmla="*/ 5 h 6"/>
                <a:gd name="T10" fmla="*/ 3 w 6"/>
                <a:gd name="T11" fmla="*/ 3 h 6"/>
                <a:gd name="T12" fmla="*/ 5 w 6"/>
                <a:gd name="T13" fmla="*/ 2 h 6"/>
                <a:gd name="T14" fmla="*/ 5 w 6"/>
                <a:gd name="T1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4" y="2"/>
                    <a:pt x="1" y="0"/>
                    <a:pt x="0" y="1"/>
                  </a:cubicBezTo>
                  <a:cubicBezTo>
                    <a:pt x="1" y="0"/>
                    <a:pt x="2" y="4"/>
                    <a:pt x="1" y="3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1" y="5"/>
                    <a:pt x="5" y="4"/>
                    <a:pt x="5" y="5"/>
                  </a:cubicBezTo>
                  <a:cubicBezTo>
                    <a:pt x="5" y="4"/>
                    <a:pt x="4" y="4"/>
                    <a:pt x="3" y="3"/>
                  </a:cubicBezTo>
                  <a:cubicBezTo>
                    <a:pt x="4" y="4"/>
                    <a:pt x="6" y="2"/>
                    <a:pt x="5" y="2"/>
                  </a:cubicBezTo>
                  <a:cubicBezTo>
                    <a:pt x="4" y="2"/>
                    <a:pt x="6" y="2"/>
                    <a:pt x="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60" name="Freeform 560">
              <a:extLst>
                <a:ext uri="{FF2B5EF4-FFF2-40B4-BE49-F238E27FC236}">
                  <a16:creationId xmlns:a16="http://schemas.microsoft.com/office/drawing/2014/main" xmlns="" id="{EF127F6D-A57C-4A85-9105-962F1447171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2673" y="6048217"/>
              <a:ext cx="35033" cy="57338"/>
            </a:xfrm>
            <a:custGeom>
              <a:avLst/>
              <a:gdLst>
                <a:gd name="T0" fmla="*/ 2 w 4"/>
                <a:gd name="T1" fmla="*/ 0 h 6"/>
                <a:gd name="T2" fmla="*/ 2 w 4"/>
                <a:gd name="T3" fmla="*/ 2 h 6"/>
                <a:gd name="T4" fmla="*/ 2 w 4"/>
                <a:gd name="T5" fmla="*/ 5 h 6"/>
                <a:gd name="T6" fmla="*/ 3 w 4"/>
                <a:gd name="T7" fmla="*/ 3 h 6"/>
                <a:gd name="T8" fmla="*/ 2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2" y="0"/>
                  </a:moveTo>
                  <a:cubicBezTo>
                    <a:pt x="0" y="0"/>
                    <a:pt x="2" y="1"/>
                    <a:pt x="2" y="2"/>
                  </a:cubicBezTo>
                  <a:cubicBezTo>
                    <a:pt x="2" y="3"/>
                    <a:pt x="1" y="5"/>
                    <a:pt x="2" y="5"/>
                  </a:cubicBezTo>
                  <a:cubicBezTo>
                    <a:pt x="3" y="6"/>
                    <a:pt x="3" y="3"/>
                    <a:pt x="3" y="3"/>
                  </a:cubicBezTo>
                  <a:cubicBezTo>
                    <a:pt x="3" y="2"/>
                    <a:pt x="4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61" name="Freeform 561">
              <a:extLst>
                <a:ext uri="{FF2B5EF4-FFF2-40B4-BE49-F238E27FC236}">
                  <a16:creationId xmlns:a16="http://schemas.microsoft.com/office/drawing/2014/main" xmlns="" id="{46A8E54F-3EFA-402C-B93C-08F542787E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5347" y="5994061"/>
              <a:ext cx="47770" cy="101936"/>
            </a:xfrm>
            <a:custGeom>
              <a:avLst/>
              <a:gdLst>
                <a:gd name="T0" fmla="*/ 4 w 5"/>
                <a:gd name="T1" fmla="*/ 10 h 11"/>
                <a:gd name="T2" fmla="*/ 2 w 5"/>
                <a:gd name="T3" fmla="*/ 6 h 11"/>
                <a:gd name="T4" fmla="*/ 1 w 5"/>
                <a:gd name="T5" fmla="*/ 3 h 11"/>
                <a:gd name="T6" fmla="*/ 5 w 5"/>
                <a:gd name="T7" fmla="*/ 5 h 11"/>
                <a:gd name="T8" fmla="*/ 4 w 5"/>
                <a:gd name="T9" fmla="*/ 10 h 11"/>
                <a:gd name="T10" fmla="*/ 4 w 5"/>
                <a:gd name="T1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1">
                  <a:moveTo>
                    <a:pt x="4" y="10"/>
                  </a:moveTo>
                  <a:cubicBezTo>
                    <a:pt x="4" y="9"/>
                    <a:pt x="2" y="6"/>
                    <a:pt x="2" y="6"/>
                  </a:cubicBezTo>
                  <a:cubicBezTo>
                    <a:pt x="4" y="4"/>
                    <a:pt x="0" y="4"/>
                    <a:pt x="1" y="3"/>
                  </a:cubicBezTo>
                  <a:cubicBezTo>
                    <a:pt x="2" y="0"/>
                    <a:pt x="5" y="5"/>
                    <a:pt x="5" y="5"/>
                  </a:cubicBezTo>
                  <a:cubicBezTo>
                    <a:pt x="5" y="6"/>
                    <a:pt x="5" y="11"/>
                    <a:pt x="4" y="10"/>
                  </a:cubicBezTo>
                  <a:cubicBezTo>
                    <a:pt x="4" y="9"/>
                    <a:pt x="5" y="11"/>
                    <a:pt x="4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62" name="Freeform 562">
              <a:extLst>
                <a:ext uri="{FF2B5EF4-FFF2-40B4-BE49-F238E27FC236}">
                  <a16:creationId xmlns:a16="http://schemas.microsoft.com/office/drawing/2014/main" xmlns="" id="{622078DD-36B3-4229-A259-205E67C29B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7130" y="5955834"/>
              <a:ext cx="66879" cy="66896"/>
            </a:xfrm>
            <a:custGeom>
              <a:avLst/>
              <a:gdLst>
                <a:gd name="T0" fmla="*/ 4 w 7"/>
                <a:gd name="T1" fmla="*/ 6 h 7"/>
                <a:gd name="T2" fmla="*/ 2 w 7"/>
                <a:gd name="T3" fmla="*/ 3 h 7"/>
                <a:gd name="T4" fmla="*/ 0 w 7"/>
                <a:gd name="T5" fmla="*/ 2 h 7"/>
                <a:gd name="T6" fmla="*/ 5 w 7"/>
                <a:gd name="T7" fmla="*/ 1 h 7"/>
                <a:gd name="T8" fmla="*/ 4 w 7"/>
                <a:gd name="T9" fmla="*/ 3 h 7"/>
                <a:gd name="T10" fmla="*/ 7 w 7"/>
                <a:gd name="T11" fmla="*/ 4 h 7"/>
                <a:gd name="T12" fmla="*/ 5 w 7"/>
                <a:gd name="T13" fmla="*/ 5 h 7"/>
                <a:gd name="T14" fmla="*/ 4 w 7"/>
                <a:gd name="T15" fmla="*/ 6 h 7"/>
                <a:gd name="T16" fmla="*/ 4 w 7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4" y="6"/>
                  </a:moveTo>
                  <a:cubicBezTo>
                    <a:pt x="2" y="4"/>
                    <a:pt x="1" y="4"/>
                    <a:pt x="2" y="3"/>
                  </a:cubicBezTo>
                  <a:cubicBezTo>
                    <a:pt x="2" y="2"/>
                    <a:pt x="0" y="2"/>
                    <a:pt x="0" y="2"/>
                  </a:cubicBezTo>
                  <a:cubicBezTo>
                    <a:pt x="0" y="1"/>
                    <a:pt x="4" y="0"/>
                    <a:pt x="5" y="1"/>
                  </a:cubicBezTo>
                  <a:cubicBezTo>
                    <a:pt x="5" y="1"/>
                    <a:pt x="3" y="2"/>
                    <a:pt x="4" y="3"/>
                  </a:cubicBezTo>
                  <a:cubicBezTo>
                    <a:pt x="5" y="3"/>
                    <a:pt x="7" y="4"/>
                    <a:pt x="7" y="4"/>
                  </a:cubicBezTo>
                  <a:cubicBezTo>
                    <a:pt x="7" y="5"/>
                    <a:pt x="5" y="5"/>
                    <a:pt x="5" y="5"/>
                  </a:cubicBezTo>
                  <a:cubicBezTo>
                    <a:pt x="4" y="5"/>
                    <a:pt x="5" y="7"/>
                    <a:pt x="4" y="6"/>
                  </a:cubicBezTo>
                  <a:cubicBezTo>
                    <a:pt x="2" y="5"/>
                    <a:pt x="4" y="6"/>
                    <a:pt x="4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63" name="Freeform 563">
              <a:extLst>
                <a:ext uri="{FF2B5EF4-FFF2-40B4-BE49-F238E27FC236}">
                  <a16:creationId xmlns:a16="http://schemas.microsoft.com/office/drawing/2014/main" xmlns="" id="{CE7D3FD3-9C85-45D9-8F52-B9AA861029A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4009" y="5955834"/>
              <a:ext cx="63695" cy="86010"/>
            </a:xfrm>
            <a:custGeom>
              <a:avLst/>
              <a:gdLst>
                <a:gd name="T0" fmla="*/ 3 w 7"/>
                <a:gd name="T1" fmla="*/ 8 h 9"/>
                <a:gd name="T2" fmla="*/ 4 w 7"/>
                <a:gd name="T3" fmla="*/ 6 h 9"/>
                <a:gd name="T4" fmla="*/ 2 w 7"/>
                <a:gd name="T5" fmla="*/ 4 h 9"/>
                <a:gd name="T6" fmla="*/ 3 w 7"/>
                <a:gd name="T7" fmla="*/ 1 h 9"/>
                <a:gd name="T8" fmla="*/ 6 w 7"/>
                <a:gd name="T9" fmla="*/ 5 h 9"/>
                <a:gd name="T10" fmla="*/ 3 w 7"/>
                <a:gd name="T11" fmla="*/ 8 h 9"/>
                <a:gd name="T12" fmla="*/ 3 w 7"/>
                <a:gd name="T13" fmla="*/ 8 h 9"/>
                <a:gd name="T14" fmla="*/ 3 w 7"/>
                <a:gd name="T1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9">
                  <a:moveTo>
                    <a:pt x="3" y="8"/>
                  </a:moveTo>
                  <a:cubicBezTo>
                    <a:pt x="4" y="7"/>
                    <a:pt x="5" y="7"/>
                    <a:pt x="4" y="6"/>
                  </a:cubicBezTo>
                  <a:cubicBezTo>
                    <a:pt x="4" y="5"/>
                    <a:pt x="2" y="5"/>
                    <a:pt x="2" y="4"/>
                  </a:cubicBezTo>
                  <a:cubicBezTo>
                    <a:pt x="3" y="3"/>
                    <a:pt x="0" y="0"/>
                    <a:pt x="3" y="1"/>
                  </a:cubicBezTo>
                  <a:cubicBezTo>
                    <a:pt x="6" y="2"/>
                    <a:pt x="6" y="3"/>
                    <a:pt x="6" y="5"/>
                  </a:cubicBezTo>
                  <a:cubicBezTo>
                    <a:pt x="7" y="7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7"/>
                    <a:pt x="2" y="9"/>
                    <a:pt x="3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64" name="Freeform 564">
              <a:extLst>
                <a:ext uri="{FF2B5EF4-FFF2-40B4-BE49-F238E27FC236}">
                  <a16:creationId xmlns:a16="http://schemas.microsoft.com/office/drawing/2014/main" xmlns="" id="{3119B8D7-F9D9-4682-B635-85CE79A379F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4900" y="5974948"/>
              <a:ext cx="28662" cy="9556"/>
            </a:xfrm>
            <a:custGeom>
              <a:avLst/>
              <a:gdLst>
                <a:gd name="T0" fmla="*/ 2 w 3"/>
                <a:gd name="T1" fmla="*/ 1 h 1"/>
                <a:gd name="T2" fmla="*/ 0 w 3"/>
                <a:gd name="T3" fmla="*/ 0 h 1"/>
                <a:gd name="T4" fmla="*/ 3 w 3"/>
                <a:gd name="T5" fmla="*/ 0 h 1"/>
                <a:gd name="T6" fmla="*/ 2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2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65" name="Freeform 565">
              <a:extLst>
                <a:ext uri="{FF2B5EF4-FFF2-40B4-BE49-F238E27FC236}">
                  <a16:creationId xmlns:a16="http://schemas.microsoft.com/office/drawing/2014/main" xmlns="" id="{A028D3A8-C185-4073-A899-5A8A756DC89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6812" y="5984506"/>
              <a:ext cx="124202" cy="63711"/>
            </a:xfrm>
            <a:custGeom>
              <a:avLst/>
              <a:gdLst>
                <a:gd name="T0" fmla="*/ 10 w 13"/>
                <a:gd name="T1" fmla="*/ 1 h 7"/>
                <a:gd name="T2" fmla="*/ 7 w 13"/>
                <a:gd name="T3" fmla="*/ 1 h 7"/>
                <a:gd name="T4" fmla="*/ 5 w 13"/>
                <a:gd name="T5" fmla="*/ 1 h 7"/>
                <a:gd name="T6" fmla="*/ 5 w 13"/>
                <a:gd name="T7" fmla="*/ 4 h 7"/>
                <a:gd name="T8" fmla="*/ 1 w 13"/>
                <a:gd name="T9" fmla="*/ 3 h 7"/>
                <a:gd name="T10" fmla="*/ 1 w 13"/>
                <a:gd name="T11" fmla="*/ 6 h 7"/>
                <a:gd name="T12" fmla="*/ 11 w 13"/>
                <a:gd name="T13" fmla="*/ 4 h 7"/>
                <a:gd name="T14" fmla="*/ 9 w 13"/>
                <a:gd name="T15" fmla="*/ 3 h 7"/>
                <a:gd name="T16" fmla="*/ 12 w 13"/>
                <a:gd name="T17" fmla="*/ 3 h 7"/>
                <a:gd name="T18" fmla="*/ 10 w 13"/>
                <a:gd name="T19" fmla="*/ 1 h 7"/>
                <a:gd name="T20" fmla="*/ 10 w 13"/>
                <a:gd name="T2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7">
                  <a:moveTo>
                    <a:pt x="10" y="1"/>
                  </a:moveTo>
                  <a:cubicBezTo>
                    <a:pt x="9" y="1"/>
                    <a:pt x="8" y="1"/>
                    <a:pt x="7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3" y="2"/>
                    <a:pt x="4" y="4"/>
                    <a:pt x="5" y="4"/>
                  </a:cubicBezTo>
                  <a:cubicBezTo>
                    <a:pt x="4" y="4"/>
                    <a:pt x="2" y="1"/>
                    <a:pt x="1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7"/>
                    <a:pt x="10" y="5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10" y="3"/>
                    <a:pt x="12" y="3"/>
                    <a:pt x="12" y="3"/>
                  </a:cubicBezTo>
                  <a:cubicBezTo>
                    <a:pt x="13" y="2"/>
                    <a:pt x="11" y="0"/>
                    <a:pt x="10" y="1"/>
                  </a:cubicBezTo>
                  <a:cubicBezTo>
                    <a:pt x="9" y="1"/>
                    <a:pt x="11" y="0"/>
                    <a:pt x="1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66" name="Freeform 566">
              <a:extLst>
                <a:ext uri="{FF2B5EF4-FFF2-40B4-BE49-F238E27FC236}">
                  <a16:creationId xmlns:a16="http://schemas.microsoft.com/office/drawing/2014/main" xmlns="" id="{F192CF19-B6F6-40E7-8F37-4CB1903796E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4582" y="5927165"/>
              <a:ext cx="76432" cy="66896"/>
            </a:xfrm>
            <a:custGeom>
              <a:avLst/>
              <a:gdLst>
                <a:gd name="T0" fmla="*/ 2 w 8"/>
                <a:gd name="T1" fmla="*/ 6 h 7"/>
                <a:gd name="T2" fmla="*/ 5 w 8"/>
                <a:gd name="T3" fmla="*/ 4 h 7"/>
                <a:gd name="T4" fmla="*/ 8 w 8"/>
                <a:gd name="T5" fmla="*/ 4 h 7"/>
                <a:gd name="T6" fmla="*/ 5 w 8"/>
                <a:gd name="T7" fmla="*/ 2 h 7"/>
                <a:gd name="T8" fmla="*/ 2 w 8"/>
                <a:gd name="T9" fmla="*/ 6 h 7"/>
                <a:gd name="T10" fmla="*/ 2 w 8"/>
                <a:gd name="T11" fmla="*/ 6 h 7"/>
                <a:gd name="T12" fmla="*/ 2 w 8"/>
                <a:gd name="T1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">
                  <a:moveTo>
                    <a:pt x="2" y="6"/>
                  </a:moveTo>
                  <a:cubicBezTo>
                    <a:pt x="3" y="5"/>
                    <a:pt x="4" y="5"/>
                    <a:pt x="5" y="4"/>
                  </a:cubicBezTo>
                  <a:cubicBezTo>
                    <a:pt x="6" y="4"/>
                    <a:pt x="8" y="4"/>
                    <a:pt x="8" y="4"/>
                  </a:cubicBezTo>
                  <a:cubicBezTo>
                    <a:pt x="8" y="4"/>
                    <a:pt x="7" y="0"/>
                    <a:pt x="5" y="2"/>
                  </a:cubicBezTo>
                  <a:cubicBezTo>
                    <a:pt x="5" y="2"/>
                    <a:pt x="1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5"/>
                    <a:pt x="0" y="7"/>
                    <a:pt x="2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67" name="Freeform 567">
              <a:extLst>
                <a:ext uri="{FF2B5EF4-FFF2-40B4-BE49-F238E27FC236}">
                  <a16:creationId xmlns:a16="http://schemas.microsoft.com/office/drawing/2014/main" xmlns="" id="{5466EB20-97BF-41C5-A71D-443C8964073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2734" y="6182007"/>
              <a:ext cx="92356" cy="35042"/>
            </a:xfrm>
            <a:custGeom>
              <a:avLst/>
              <a:gdLst>
                <a:gd name="T0" fmla="*/ 9 w 10"/>
                <a:gd name="T1" fmla="*/ 2 h 4"/>
                <a:gd name="T2" fmla="*/ 9 w 10"/>
                <a:gd name="T3" fmla="*/ 1 h 4"/>
                <a:gd name="T4" fmla="*/ 6 w 10"/>
                <a:gd name="T5" fmla="*/ 0 h 4"/>
                <a:gd name="T6" fmla="*/ 2 w 10"/>
                <a:gd name="T7" fmla="*/ 2 h 4"/>
                <a:gd name="T8" fmla="*/ 3 w 10"/>
                <a:gd name="T9" fmla="*/ 4 h 4"/>
                <a:gd name="T10" fmla="*/ 9 w 10"/>
                <a:gd name="T11" fmla="*/ 2 h 4"/>
                <a:gd name="T12" fmla="*/ 9 w 10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">
                  <a:moveTo>
                    <a:pt x="9" y="2"/>
                  </a:moveTo>
                  <a:cubicBezTo>
                    <a:pt x="10" y="2"/>
                    <a:pt x="8" y="1"/>
                    <a:pt x="9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5" y="1"/>
                    <a:pt x="3" y="1"/>
                    <a:pt x="2" y="2"/>
                  </a:cubicBezTo>
                  <a:cubicBezTo>
                    <a:pt x="0" y="3"/>
                    <a:pt x="2" y="4"/>
                    <a:pt x="3" y="4"/>
                  </a:cubicBezTo>
                  <a:cubicBezTo>
                    <a:pt x="5" y="4"/>
                    <a:pt x="7" y="1"/>
                    <a:pt x="9" y="2"/>
                  </a:cubicBezTo>
                  <a:cubicBezTo>
                    <a:pt x="10" y="2"/>
                    <a:pt x="7" y="1"/>
                    <a:pt x="9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68" name="Freeform 568">
              <a:extLst>
                <a:ext uri="{FF2B5EF4-FFF2-40B4-BE49-F238E27FC236}">
                  <a16:creationId xmlns:a16="http://schemas.microsoft.com/office/drawing/2014/main" xmlns="" id="{8BF3E653-96DB-4F00-9FFF-1321267F6D9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1269" y="6236163"/>
              <a:ext cx="54139" cy="47785"/>
            </a:xfrm>
            <a:custGeom>
              <a:avLst/>
              <a:gdLst>
                <a:gd name="T0" fmla="*/ 6 w 6"/>
                <a:gd name="T1" fmla="*/ 2 h 5"/>
                <a:gd name="T2" fmla="*/ 3 w 6"/>
                <a:gd name="T3" fmla="*/ 2 h 5"/>
                <a:gd name="T4" fmla="*/ 3 w 6"/>
                <a:gd name="T5" fmla="*/ 4 h 5"/>
                <a:gd name="T6" fmla="*/ 0 w 6"/>
                <a:gd name="T7" fmla="*/ 5 h 5"/>
                <a:gd name="T8" fmla="*/ 6 w 6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2"/>
                  </a:moveTo>
                  <a:cubicBezTo>
                    <a:pt x="6" y="0"/>
                    <a:pt x="4" y="1"/>
                    <a:pt x="3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2" y="4"/>
                    <a:pt x="0" y="5"/>
                    <a:pt x="0" y="5"/>
                  </a:cubicBezTo>
                  <a:cubicBezTo>
                    <a:pt x="0" y="5"/>
                    <a:pt x="6" y="5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69" name="Freeform 569">
              <a:extLst>
                <a:ext uri="{FF2B5EF4-FFF2-40B4-BE49-F238E27FC236}">
                  <a16:creationId xmlns:a16="http://schemas.microsoft.com/office/drawing/2014/main" xmlns="" id="{CF9F2EE9-6E79-4282-8840-57436E2F621F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6431" y="5076623"/>
              <a:ext cx="194268" cy="121050"/>
            </a:xfrm>
            <a:custGeom>
              <a:avLst/>
              <a:gdLst>
                <a:gd name="T0" fmla="*/ 19 w 21"/>
                <a:gd name="T1" fmla="*/ 9 h 13"/>
                <a:gd name="T2" fmla="*/ 18 w 21"/>
                <a:gd name="T3" fmla="*/ 7 h 13"/>
                <a:gd name="T4" fmla="*/ 14 w 21"/>
                <a:gd name="T5" fmla="*/ 4 h 13"/>
                <a:gd name="T6" fmla="*/ 8 w 21"/>
                <a:gd name="T7" fmla="*/ 1 h 13"/>
                <a:gd name="T8" fmla="*/ 5 w 21"/>
                <a:gd name="T9" fmla="*/ 6 h 13"/>
                <a:gd name="T10" fmla="*/ 0 w 21"/>
                <a:gd name="T11" fmla="*/ 8 h 13"/>
                <a:gd name="T12" fmla="*/ 7 w 21"/>
                <a:gd name="T13" fmla="*/ 11 h 13"/>
                <a:gd name="T14" fmla="*/ 15 w 21"/>
                <a:gd name="T15" fmla="*/ 12 h 13"/>
                <a:gd name="T16" fmla="*/ 20 w 21"/>
                <a:gd name="T17" fmla="*/ 9 h 13"/>
                <a:gd name="T18" fmla="*/ 19 w 21"/>
                <a:gd name="T19" fmla="*/ 9 h 13"/>
                <a:gd name="T20" fmla="*/ 19 w 21"/>
                <a:gd name="T2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3">
                  <a:moveTo>
                    <a:pt x="19" y="9"/>
                  </a:moveTo>
                  <a:cubicBezTo>
                    <a:pt x="15" y="10"/>
                    <a:pt x="19" y="8"/>
                    <a:pt x="18" y="7"/>
                  </a:cubicBezTo>
                  <a:cubicBezTo>
                    <a:pt x="17" y="7"/>
                    <a:pt x="15" y="4"/>
                    <a:pt x="14" y="4"/>
                  </a:cubicBezTo>
                  <a:cubicBezTo>
                    <a:pt x="12" y="4"/>
                    <a:pt x="10" y="1"/>
                    <a:pt x="8" y="1"/>
                  </a:cubicBezTo>
                  <a:cubicBezTo>
                    <a:pt x="6" y="0"/>
                    <a:pt x="6" y="5"/>
                    <a:pt x="5" y="6"/>
                  </a:cubicBezTo>
                  <a:cubicBezTo>
                    <a:pt x="4" y="6"/>
                    <a:pt x="0" y="6"/>
                    <a:pt x="0" y="8"/>
                  </a:cubicBezTo>
                  <a:cubicBezTo>
                    <a:pt x="1" y="10"/>
                    <a:pt x="6" y="11"/>
                    <a:pt x="7" y="11"/>
                  </a:cubicBezTo>
                  <a:cubicBezTo>
                    <a:pt x="9" y="12"/>
                    <a:pt x="13" y="13"/>
                    <a:pt x="15" y="12"/>
                  </a:cubicBezTo>
                  <a:cubicBezTo>
                    <a:pt x="15" y="12"/>
                    <a:pt x="20" y="10"/>
                    <a:pt x="20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18" y="10"/>
                    <a:pt x="21" y="9"/>
                    <a:pt x="19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70" name="Freeform 570">
              <a:extLst>
                <a:ext uri="{FF2B5EF4-FFF2-40B4-BE49-F238E27FC236}">
                  <a16:creationId xmlns:a16="http://schemas.microsoft.com/office/drawing/2014/main" xmlns="" id="{DB94C5A8-0C05-4508-869B-E0C4728347A8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9554" y="5133964"/>
              <a:ext cx="47770" cy="35042"/>
            </a:xfrm>
            <a:custGeom>
              <a:avLst/>
              <a:gdLst>
                <a:gd name="T0" fmla="*/ 2 w 5"/>
                <a:gd name="T1" fmla="*/ 4 h 4"/>
                <a:gd name="T2" fmla="*/ 4 w 5"/>
                <a:gd name="T3" fmla="*/ 1 h 4"/>
                <a:gd name="T4" fmla="*/ 2 w 5"/>
                <a:gd name="T5" fmla="*/ 4 h 4"/>
                <a:gd name="T6" fmla="*/ 2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0" y="4"/>
                    <a:pt x="4" y="0"/>
                    <a:pt x="4" y="1"/>
                  </a:cubicBezTo>
                  <a:cubicBezTo>
                    <a:pt x="5" y="1"/>
                    <a:pt x="3" y="4"/>
                    <a:pt x="2" y="4"/>
                  </a:cubicBezTo>
                  <a:cubicBezTo>
                    <a:pt x="1" y="4"/>
                    <a:pt x="4" y="4"/>
                    <a:pt x="2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71" name="Freeform 571">
              <a:extLst>
                <a:ext uri="{FF2B5EF4-FFF2-40B4-BE49-F238E27FC236}">
                  <a16:creationId xmlns:a16="http://schemas.microsoft.com/office/drawing/2014/main" xmlns="" id="{2FA149DC-E9C4-45F5-A1FD-1897336063F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2228" y="5169003"/>
              <a:ext cx="19109" cy="19114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0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2" y="2"/>
                    <a:pt x="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72" name="Freeform 572">
              <a:extLst>
                <a:ext uri="{FF2B5EF4-FFF2-40B4-BE49-F238E27FC236}">
                  <a16:creationId xmlns:a16="http://schemas.microsoft.com/office/drawing/2014/main" xmlns="" id="{9D2943BD-320B-4C4D-B945-E3678D3B810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9678" y="4777183"/>
              <a:ext cx="859874" cy="420492"/>
            </a:xfrm>
            <a:custGeom>
              <a:avLst/>
              <a:gdLst>
                <a:gd name="T0" fmla="*/ 76 w 92"/>
                <a:gd name="T1" fmla="*/ 41 h 45"/>
                <a:gd name="T2" fmla="*/ 71 w 92"/>
                <a:gd name="T3" fmla="*/ 39 h 45"/>
                <a:gd name="T4" fmla="*/ 61 w 92"/>
                <a:gd name="T5" fmla="*/ 38 h 45"/>
                <a:gd name="T6" fmla="*/ 45 w 92"/>
                <a:gd name="T7" fmla="*/ 43 h 45"/>
                <a:gd name="T8" fmla="*/ 29 w 92"/>
                <a:gd name="T9" fmla="*/ 41 h 45"/>
                <a:gd name="T10" fmla="*/ 21 w 92"/>
                <a:gd name="T11" fmla="*/ 38 h 45"/>
                <a:gd name="T12" fmla="*/ 10 w 92"/>
                <a:gd name="T13" fmla="*/ 31 h 45"/>
                <a:gd name="T14" fmla="*/ 40 w 92"/>
                <a:gd name="T15" fmla="*/ 29 h 45"/>
                <a:gd name="T16" fmla="*/ 9 w 92"/>
                <a:gd name="T17" fmla="*/ 26 h 45"/>
                <a:gd name="T18" fmla="*/ 16 w 92"/>
                <a:gd name="T19" fmla="*/ 19 h 45"/>
                <a:gd name="T20" fmla="*/ 14 w 92"/>
                <a:gd name="T21" fmla="*/ 18 h 45"/>
                <a:gd name="T22" fmla="*/ 7 w 92"/>
                <a:gd name="T23" fmla="*/ 17 h 45"/>
                <a:gd name="T24" fmla="*/ 4 w 92"/>
                <a:gd name="T25" fmla="*/ 11 h 45"/>
                <a:gd name="T26" fmla="*/ 8 w 92"/>
                <a:gd name="T27" fmla="*/ 7 h 45"/>
                <a:gd name="T28" fmla="*/ 24 w 92"/>
                <a:gd name="T29" fmla="*/ 1 h 45"/>
                <a:gd name="T30" fmla="*/ 29 w 92"/>
                <a:gd name="T31" fmla="*/ 7 h 45"/>
                <a:gd name="T32" fmla="*/ 39 w 92"/>
                <a:gd name="T33" fmla="*/ 6 h 45"/>
                <a:gd name="T34" fmla="*/ 43 w 92"/>
                <a:gd name="T35" fmla="*/ 8 h 45"/>
                <a:gd name="T36" fmla="*/ 47 w 92"/>
                <a:gd name="T37" fmla="*/ 9 h 45"/>
                <a:gd name="T38" fmla="*/ 43 w 92"/>
                <a:gd name="T39" fmla="*/ 4 h 45"/>
                <a:gd name="T40" fmla="*/ 54 w 92"/>
                <a:gd name="T41" fmla="*/ 10 h 45"/>
                <a:gd name="T42" fmla="*/ 60 w 92"/>
                <a:gd name="T43" fmla="*/ 14 h 45"/>
                <a:gd name="T44" fmla="*/ 59 w 92"/>
                <a:gd name="T45" fmla="*/ 1 h 45"/>
                <a:gd name="T46" fmla="*/ 69 w 92"/>
                <a:gd name="T47" fmla="*/ 6 h 45"/>
                <a:gd name="T48" fmla="*/ 74 w 92"/>
                <a:gd name="T49" fmla="*/ 19 h 45"/>
                <a:gd name="T50" fmla="*/ 82 w 92"/>
                <a:gd name="T51" fmla="*/ 26 h 45"/>
                <a:gd name="T52" fmla="*/ 92 w 92"/>
                <a:gd name="T53" fmla="*/ 33 h 45"/>
                <a:gd name="T54" fmla="*/ 83 w 92"/>
                <a:gd name="T55" fmla="*/ 35 h 45"/>
                <a:gd name="T56" fmla="*/ 81 w 92"/>
                <a:gd name="T57" fmla="*/ 36 h 45"/>
                <a:gd name="T58" fmla="*/ 85 w 92"/>
                <a:gd name="T59" fmla="*/ 36 h 45"/>
                <a:gd name="T60" fmla="*/ 89 w 92"/>
                <a:gd name="T61" fmla="*/ 39 h 45"/>
                <a:gd name="T62" fmla="*/ 83 w 92"/>
                <a:gd name="T63" fmla="*/ 4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45">
                  <a:moveTo>
                    <a:pt x="83" y="41"/>
                  </a:moveTo>
                  <a:cubicBezTo>
                    <a:pt x="81" y="41"/>
                    <a:pt x="79" y="41"/>
                    <a:pt x="76" y="41"/>
                  </a:cubicBezTo>
                  <a:cubicBezTo>
                    <a:pt x="75" y="41"/>
                    <a:pt x="74" y="41"/>
                    <a:pt x="73" y="41"/>
                  </a:cubicBezTo>
                  <a:cubicBezTo>
                    <a:pt x="72" y="41"/>
                    <a:pt x="72" y="40"/>
                    <a:pt x="71" y="39"/>
                  </a:cubicBezTo>
                  <a:cubicBezTo>
                    <a:pt x="70" y="39"/>
                    <a:pt x="66" y="40"/>
                    <a:pt x="65" y="38"/>
                  </a:cubicBezTo>
                  <a:cubicBezTo>
                    <a:pt x="65" y="35"/>
                    <a:pt x="63" y="37"/>
                    <a:pt x="61" y="38"/>
                  </a:cubicBezTo>
                  <a:cubicBezTo>
                    <a:pt x="58" y="40"/>
                    <a:pt x="56" y="39"/>
                    <a:pt x="54" y="40"/>
                  </a:cubicBezTo>
                  <a:cubicBezTo>
                    <a:pt x="51" y="41"/>
                    <a:pt x="48" y="42"/>
                    <a:pt x="45" y="43"/>
                  </a:cubicBezTo>
                  <a:cubicBezTo>
                    <a:pt x="41" y="43"/>
                    <a:pt x="35" y="45"/>
                    <a:pt x="31" y="43"/>
                  </a:cubicBezTo>
                  <a:cubicBezTo>
                    <a:pt x="31" y="43"/>
                    <a:pt x="29" y="42"/>
                    <a:pt x="29" y="41"/>
                  </a:cubicBezTo>
                  <a:cubicBezTo>
                    <a:pt x="29" y="40"/>
                    <a:pt x="29" y="38"/>
                    <a:pt x="27" y="38"/>
                  </a:cubicBezTo>
                  <a:cubicBezTo>
                    <a:pt x="25" y="38"/>
                    <a:pt x="23" y="38"/>
                    <a:pt x="21" y="38"/>
                  </a:cubicBezTo>
                  <a:cubicBezTo>
                    <a:pt x="19" y="38"/>
                    <a:pt x="17" y="38"/>
                    <a:pt x="15" y="36"/>
                  </a:cubicBezTo>
                  <a:cubicBezTo>
                    <a:pt x="14" y="36"/>
                    <a:pt x="9" y="32"/>
                    <a:pt x="10" y="31"/>
                  </a:cubicBezTo>
                  <a:cubicBezTo>
                    <a:pt x="16" y="28"/>
                    <a:pt x="23" y="29"/>
                    <a:pt x="28" y="29"/>
                  </a:cubicBezTo>
                  <a:cubicBezTo>
                    <a:pt x="29" y="29"/>
                    <a:pt x="40" y="29"/>
                    <a:pt x="40" y="29"/>
                  </a:cubicBezTo>
                  <a:cubicBezTo>
                    <a:pt x="40" y="27"/>
                    <a:pt x="26" y="25"/>
                    <a:pt x="25" y="25"/>
                  </a:cubicBezTo>
                  <a:cubicBezTo>
                    <a:pt x="20" y="25"/>
                    <a:pt x="14" y="28"/>
                    <a:pt x="9" y="26"/>
                  </a:cubicBezTo>
                  <a:cubicBezTo>
                    <a:pt x="7" y="25"/>
                    <a:pt x="3" y="23"/>
                    <a:pt x="7" y="21"/>
                  </a:cubicBezTo>
                  <a:cubicBezTo>
                    <a:pt x="10" y="20"/>
                    <a:pt x="13" y="19"/>
                    <a:pt x="16" y="19"/>
                  </a:cubicBezTo>
                  <a:cubicBezTo>
                    <a:pt x="18" y="18"/>
                    <a:pt x="20" y="18"/>
                    <a:pt x="21" y="18"/>
                  </a:cubicBezTo>
                  <a:cubicBezTo>
                    <a:pt x="19" y="19"/>
                    <a:pt x="16" y="18"/>
                    <a:pt x="14" y="18"/>
                  </a:cubicBezTo>
                  <a:cubicBezTo>
                    <a:pt x="13" y="18"/>
                    <a:pt x="7" y="19"/>
                    <a:pt x="6" y="18"/>
                  </a:cubicBezTo>
                  <a:cubicBezTo>
                    <a:pt x="6" y="18"/>
                    <a:pt x="7" y="17"/>
                    <a:pt x="7" y="17"/>
                  </a:cubicBezTo>
                  <a:cubicBezTo>
                    <a:pt x="7" y="16"/>
                    <a:pt x="0" y="17"/>
                    <a:pt x="1" y="15"/>
                  </a:cubicBezTo>
                  <a:cubicBezTo>
                    <a:pt x="2" y="14"/>
                    <a:pt x="3" y="12"/>
                    <a:pt x="4" y="11"/>
                  </a:cubicBezTo>
                  <a:cubicBezTo>
                    <a:pt x="8" y="10"/>
                    <a:pt x="4" y="10"/>
                    <a:pt x="4" y="9"/>
                  </a:cubicBezTo>
                  <a:cubicBezTo>
                    <a:pt x="4" y="9"/>
                    <a:pt x="7" y="7"/>
                    <a:pt x="8" y="7"/>
                  </a:cubicBezTo>
                  <a:cubicBezTo>
                    <a:pt x="10" y="6"/>
                    <a:pt x="11" y="5"/>
                    <a:pt x="13" y="4"/>
                  </a:cubicBezTo>
                  <a:cubicBezTo>
                    <a:pt x="17" y="2"/>
                    <a:pt x="20" y="1"/>
                    <a:pt x="24" y="1"/>
                  </a:cubicBezTo>
                  <a:cubicBezTo>
                    <a:pt x="29" y="1"/>
                    <a:pt x="24" y="7"/>
                    <a:pt x="24" y="7"/>
                  </a:cubicBezTo>
                  <a:cubicBezTo>
                    <a:pt x="26" y="8"/>
                    <a:pt x="28" y="8"/>
                    <a:pt x="29" y="7"/>
                  </a:cubicBezTo>
                  <a:cubicBezTo>
                    <a:pt x="30" y="7"/>
                    <a:pt x="30" y="4"/>
                    <a:pt x="31" y="4"/>
                  </a:cubicBezTo>
                  <a:cubicBezTo>
                    <a:pt x="33" y="4"/>
                    <a:pt x="37" y="4"/>
                    <a:pt x="39" y="6"/>
                  </a:cubicBezTo>
                  <a:cubicBezTo>
                    <a:pt x="42" y="8"/>
                    <a:pt x="35" y="11"/>
                    <a:pt x="40" y="10"/>
                  </a:cubicBezTo>
                  <a:cubicBezTo>
                    <a:pt x="41" y="10"/>
                    <a:pt x="42" y="9"/>
                    <a:pt x="43" y="8"/>
                  </a:cubicBezTo>
                  <a:cubicBezTo>
                    <a:pt x="44" y="8"/>
                    <a:pt x="44" y="8"/>
                    <a:pt x="45" y="8"/>
                  </a:cubicBezTo>
                  <a:cubicBezTo>
                    <a:pt x="46" y="8"/>
                    <a:pt x="46" y="8"/>
                    <a:pt x="47" y="9"/>
                  </a:cubicBezTo>
                  <a:cubicBezTo>
                    <a:pt x="48" y="9"/>
                    <a:pt x="48" y="7"/>
                    <a:pt x="48" y="6"/>
                  </a:cubicBezTo>
                  <a:cubicBezTo>
                    <a:pt x="47" y="6"/>
                    <a:pt x="44" y="4"/>
                    <a:pt x="43" y="4"/>
                  </a:cubicBezTo>
                  <a:cubicBezTo>
                    <a:pt x="45" y="3"/>
                    <a:pt x="49" y="5"/>
                    <a:pt x="50" y="6"/>
                  </a:cubicBezTo>
                  <a:cubicBezTo>
                    <a:pt x="53" y="7"/>
                    <a:pt x="53" y="8"/>
                    <a:pt x="54" y="10"/>
                  </a:cubicBezTo>
                  <a:cubicBezTo>
                    <a:pt x="54" y="11"/>
                    <a:pt x="54" y="16"/>
                    <a:pt x="56" y="16"/>
                  </a:cubicBezTo>
                  <a:cubicBezTo>
                    <a:pt x="57" y="16"/>
                    <a:pt x="61" y="16"/>
                    <a:pt x="60" y="14"/>
                  </a:cubicBezTo>
                  <a:cubicBezTo>
                    <a:pt x="59" y="10"/>
                    <a:pt x="57" y="7"/>
                    <a:pt x="56" y="3"/>
                  </a:cubicBezTo>
                  <a:cubicBezTo>
                    <a:pt x="55" y="0"/>
                    <a:pt x="58" y="1"/>
                    <a:pt x="59" y="1"/>
                  </a:cubicBezTo>
                  <a:cubicBezTo>
                    <a:pt x="62" y="2"/>
                    <a:pt x="62" y="0"/>
                    <a:pt x="64" y="1"/>
                  </a:cubicBezTo>
                  <a:cubicBezTo>
                    <a:pt x="66" y="3"/>
                    <a:pt x="69" y="4"/>
                    <a:pt x="69" y="6"/>
                  </a:cubicBezTo>
                  <a:cubicBezTo>
                    <a:pt x="70" y="9"/>
                    <a:pt x="71" y="11"/>
                    <a:pt x="73" y="13"/>
                  </a:cubicBezTo>
                  <a:cubicBezTo>
                    <a:pt x="74" y="16"/>
                    <a:pt x="75" y="17"/>
                    <a:pt x="74" y="19"/>
                  </a:cubicBezTo>
                  <a:cubicBezTo>
                    <a:pt x="73" y="22"/>
                    <a:pt x="76" y="25"/>
                    <a:pt x="78" y="26"/>
                  </a:cubicBezTo>
                  <a:cubicBezTo>
                    <a:pt x="79" y="26"/>
                    <a:pt x="81" y="26"/>
                    <a:pt x="82" y="26"/>
                  </a:cubicBezTo>
                  <a:cubicBezTo>
                    <a:pt x="83" y="27"/>
                    <a:pt x="84" y="28"/>
                    <a:pt x="85" y="28"/>
                  </a:cubicBezTo>
                  <a:cubicBezTo>
                    <a:pt x="88" y="29"/>
                    <a:pt x="92" y="29"/>
                    <a:pt x="92" y="33"/>
                  </a:cubicBezTo>
                  <a:cubicBezTo>
                    <a:pt x="92" y="35"/>
                    <a:pt x="83" y="32"/>
                    <a:pt x="83" y="32"/>
                  </a:cubicBezTo>
                  <a:cubicBezTo>
                    <a:pt x="83" y="33"/>
                    <a:pt x="83" y="34"/>
                    <a:pt x="83" y="35"/>
                  </a:cubicBezTo>
                  <a:cubicBezTo>
                    <a:pt x="83" y="35"/>
                    <a:pt x="80" y="35"/>
                    <a:pt x="80" y="35"/>
                  </a:cubicBezTo>
                  <a:cubicBezTo>
                    <a:pt x="81" y="35"/>
                    <a:pt x="81" y="36"/>
                    <a:pt x="81" y="36"/>
                  </a:cubicBezTo>
                  <a:cubicBezTo>
                    <a:pt x="81" y="37"/>
                    <a:pt x="81" y="38"/>
                    <a:pt x="81" y="38"/>
                  </a:cubicBezTo>
                  <a:cubicBezTo>
                    <a:pt x="81" y="38"/>
                    <a:pt x="85" y="36"/>
                    <a:pt x="85" y="36"/>
                  </a:cubicBezTo>
                  <a:cubicBezTo>
                    <a:pt x="87" y="36"/>
                    <a:pt x="86" y="37"/>
                    <a:pt x="86" y="38"/>
                  </a:cubicBezTo>
                  <a:cubicBezTo>
                    <a:pt x="86" y="38"/>
                    <a:pt x="88" y="38"/>
                    <a:pt x="89" y="39"/>
                  </a:cubicBezTo>
                  <a:cubicBezTo>
                    <a:pt x="89" y="39"/>
                    <a:pt x="83" y="41"/>
                    <a:pt x="83" y="41"/>
                  </a:cubicBezTo>
                  <a:cubicBezTo>
                    <a:pt x="81" y="41"/>
                    <a:pt x="86" y="41"/>
                    <a:pt x="83" y="4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73" name="Freeform 573">
              <a:extLst>
                <a:ext uri="{FF2B5EF4-FFF2-40B4-BE49-F238E27FC236}">
                  <a16:creationId xmlns:a16="http://schemas.microsoft.com/office/drawing/2014/main" xmlns="" id="{103BF902-BC16-429C-9310-227F2EEF4B6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9745" y="4738956"/>
              <a:ext cx="130574" cy="86010"/>
            </a:xfrm>
            <a:custGeom>
              <a:avLst/>
              <a:gdLst>
                <a:gd name="T0" fmla="*/ 9 w 14"/>
                <a:gd name="T1" fmla="*/ 8 h 9"/>
                <a:gd name="T2" fmla="*/ 5 w 14"/>
                <a:gd name="T3" fmla="*/ 5 h 9"/>
                <a:gd name="T4" fmla="*/ 0 w 14"/>
                <a:gd name="T5" fmla="*/ 3 h 9"/>
                <a:gd name="T6" fmla="*/ 4 w 14"/>
                <a:gd name="T7" fmla="*/ 0 h 9"/>
                <a:gd name="T8" fmla="*/ 10 w 14"/>
                <a:gd name="T9" fmla="*/ 1 h 9"/>
                <a:gd name="T10" fmla="*/ 12 w 14"/>
                <a:gd name="T11" fmla="*/ 4 h 9"/>
                <a:gd name="T12" fmla="*/ 9 w 14"/>
                <a:gd name="T13" fmla="*/ 8 h 9"/>
                <a:gd name="T14" fmla="*/ 9 w 14"/>
                <a:gd name="T1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9">
                  <a:moveTo>
                    <a:pt x="9" y="8"/>
                  </a:moveTo>
                  <a:cubicBezTo>
                    <a:pt x="7" y="8"/>
                    <a:pt x="6" y="5"/>
                    <a:pt x="5" y="5"/>
                  </a:cubicBezTo>
                  <a:cubicBezTo>
                    <a:pt x="4" y="4"/>
                    <a:pt x="0" y="3"/>
                    <a:pt x="0" y="3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6" y="0"/>
                    <a:pt x="8" y="0"/>
                    <a:pt x="10" y="1"/>
                  </a:cubicBezTo>
                  <a:cubicBezTo>
                    <a:pt x="12" y="2"/>
                    <a:pt x="14" y="2"/>
                    <a:pt x="12" y="4"/>
                  </a:cubicBezTo>
                  <a:cubicBezTo>
                    <a:pt x="11" y="5"/>
                    <a:pt x="10" y="9"/>
                    <a:pt x="9" y="8"/>
                  </a:cubicBezTo>
                  <a:cubicBezTo>
                    <a:pt x="8" y="8"/>
                    <a:pt x="9" y="8"/>
                    <a:pt x="9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74" name="Freeform 574">
              <a:extLst>
                <a:ext uri="{FF2B5EF4-FFF2-40B4-BE49-F238E27FC236}">
                  <a16:creationId xmlns:a16="http://schemas.microsoft.com/office/drawing/2014/main" xmlns="" id="{3DAEA5D7-BD5F-4F9B-A192-1CFA7BEF889D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6751" y="4700729"/>
              <a:ext cx="296178" cy="273958"/>
            </a:xfrm>
            <a:custGeom>
              <a:avLst/>
              <a:gdLst>
                <a:gd name="T0" fmla="*/ 18 w 32"/>
                <a:gd name="T1" fmla="*/ 27 h 29"/>
                <a:gd name="T2" fmla="*/ 10 w 32"/>
                <a:gd name="T3" fmla="*/ 19 h 29"/>
                <a:gd name="T4" fmla="*/ 1 w 32"/>
                <a:gd name="T5" fmla="*/ 15 h 29"/>
                <a:gd name="T6" fmla="*/ 0 w 32"/>
                <a:gd name="T7" fmla="*/ 13 h 29"/>
                <a:gd name="T8" fmla="*/ 4 w 32"/>
                <a:gd name="T9" fmla="*/ 12 h 29"/>
                <a:gd name="T10" fmla="*/ 11 w 32"/>
                <a:gd name="T11" fmla="*/ 14 h 29"/>
                <a:gd name="T12" fmla="*/ 11 w 32"/>
                <a:gd name="T13" fmla="*/ 12 h 29"/>
                <a:gd name="T14" fmla="*/ 13 w 32"/>
                <a:gd name="T15" fmla="*/ 11 h 29"/>
                <a:gd name="T16" fmla="*/ 7 w 32"/>
                <a:gd name="T17" fmla="*/ 8 h 29"/>
                <a:gd name="T18" fmla="*/ 7 w 32"/>
                <a:gd name="T19" fmla="*/ 6 h 29"/>
                <a:gd name="T20" fmla="*/ 10 w 32"/>
                <a:gd name="T21" fmla="*/ 7 h 29"/>
                <a:gd name="T22" fmla="*/ 11 w 32"/>
                <a:gd name="T23" fmla="*/ 5 h 29"/>
                <a:gd name="T24" fmla="*/ 8 w 32"/>
                <a:gd name="T25" fmla="*/ 4 h 29"/>
                <a:gd name="T26" fmla="*/ 10 w 32"/>
                <a:gd name="T27" fmla="*/ 3 h 29"/>
                <a:gd name="T28" fmla="*/ 14 w 32"/>
                <a:gd name="T29" fmla="*/ 4 h 29"/>
                <a:gd name="T30" fmla="*/ 13 w 32"/>
                <a:gd name="T31" fmla="*/ 3 h 29"/>
                <a:gd name="T32" fmla="*/ 19 w 32"/>
                <a:gd name="T33" fmla="*/ 5 h 29"/>
                <a:gd name="T34" fmla="*/ 18 w 32"/>
                <a:gd name="T35" fmla="*/ 3 h 29"/>
                <a:gd name="T36" fmla="*/ 19 w 32"/>
                <a:gd name="T37" fmla="*/ 3 h 29"/>
                <a:gd name="T38" fmla="*/ 17 w 32"/>
                <a:gd name="T39" fmla="*/ 2 h 29"/>
                <a:gd name="T40" fmla="*/ 25 w 32"/>
                <a:gd name="T41" fmla="*/ 1 h 29"/>
                <a:gd name="T42" fmla="*/ 23 w 32"/>
                <a:gd name="T43" fmla="*/ 3 h 29"/>
                <a:gd name="T44" fmla="*/ 28 w 32"/>
                <a:gd name="T45" fmla="*/ 4 h 29"/>
                <a:gd name="T46" fmla="*/ 27 w 32"/>
                <a:gd name="T47" fmla="*/ 7 h 29"/>
                <a:gd name="T48" fmla="*/ 26 w 32"/>
                <a:gd name="T49" fmla="*/ 8 h 29"/>
                <a:gd name="T50" fmla="*/ 23 w 32"/>
                <a:gd name="T51" fmla="*/ 10 h 29"/>
                <a:gd name="T52" fmla="*/ 21 w 32"/>
                <a:gd name="T53" fmla="*/ 13 h 29"/>
                <a:gd name="T54" fmla="*/ 24 w 32"/>
                <a:gd name="T55" fmla="*/ 11 h 29"/>
                <a:gd name="T56" fmla="*/ 26 w 32"/>
                <a:gd name="T57" fmla="*/ 13 h 29"/>
                <a:gd name="T58" fmla="*/ 29 w 32"/>
                <a:gd name="T59" fmla="*/ 13 h 29"/>
                <a:gd name="T60" fmla="*/ 28 w 32"/>
                <a:gd name="T61" fmla="*/ 10 h 29"/>
                <a:gd name="T62" fmla="*/ 30 w 32"/>
                <a:gd name="T63" fmla="*/ 11 h 29"/>
                <a:gd name="T64" fmla="*/ 30 w 32"/>
                <a:gd name="T65" fmla="*/ 14 h 29"/>
                <a:gd name="T66" fmla="*/ 31 w 32"/>
                <a:gd name="T67" fmla="*/ 17 h 29"/>
                <a:gd name="T68" fmla="*/ 28 w 32"/>
                <a:gd name="T69" fmla="*/ 23 h 29"/>
                <a:gd name="T70" fmla="*/ 22 w 32"/>
                <a:gd name="T71" fmla="*/ 23 h 29"/>
                <a:gd name="T72" fmla="*/ 21 w 32"/>
                <a:gd name="T73" fmla="*/ 23 h 29"/>
                <a:gd name="T74" fmla="*/ 23 w 32"/>
                <a:gd name="T75" fmla="*/ 26 h 29"/>
                <a:gd name="T76" fmla="*/ 18 w 32"/>
                <a:gd name="T77" fmla="*/ 27 h 29"/>
                <a:gd name="T78" fmla="*/ 18 w 32"/>
                <a:gd name="T79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2" h="29">
                  <a:moveTo>
                    <a:pt x="18" y="27"/>
                  </a:moveTo>
                  <a:cubicBezTo>
                    <a:pt x="15" y="25"/>
                    <a:pt x="13" y="21"/>
                    <a:pt x="10" y="19"/>
                  </a:cubicBezTo>
                  <a:cubicBezTo>
                    <a:pt x="7" y="18"/>
                    <a:pt x="4" y="16"/>
                    <a:pt x="1" y="15"/>
                  </a:cubicBezTo>
                  <a:cubicBezTo>
                    <a:pt x="0" y="14"/>
                    <a:pt x="0" y="14"/>
                    <a:pt x="0" y="13"/>
                  </a:cubicBezTo>
                  <a:cubicBezTo>
                    <a:pt x="0" y="10"/>
                    <a:pt x="2" y="11"/>
                    <a:pt x="4" y="12"/>
                  </a:cubicBezTo>
                  <a:cubicBezTo>
                    <a:pt x="6" y="13"/>
                    <a:pt x="8" y="15"/>
                    <a:pt x="11" y="14"/>
                  </a:cubicBezTo>
                  <a:cubicBezTo>
                    <a:pt x="12" y="14"/>
                    <a:pt x="11" y="12"/>
                    <a:pt x="11" y="12"/>
                  </a:cubicBezTo>
                  <a:cubicBezTo>
                    <a:pt x="11" y="11"/>
                    <a:pt x="13" y="12"/>
                    <a:pt x="13" y="11"/>
                  </a:cubicBezTo>
                  <a:cubicBezTo>
                    <a:pt x="14" y="10"/>
                    <a:pt x="7" y="8"/>
                    <a:pt x="7" y="8"/>
                  </a:cubicBezTo>
                  <a:cubicBezTo>
                    <a:pt x="5" y="7"/>
                    <a:pt x="6" y="6"/>
                    <a:pt x="7" y="6"/>
                  </a:cubicBezTo>
                  <a:cubicBezTo>
                    <a:pt x="9" y="5"/>
                    <a:pt x="9" y="6"/>
                    <a:pt x="10" y="7"/>
                  </a:cubicBezTo>
                  <a:cubicBezTo>
                    <a:pt x="10" y="7"/>
                    <a:pt x="11" y="5"/>
                    <a:pt x="11" y="5"/>
                  </a:cubicBezTo>
                  <a:cubicBezTo>
                    <a:pt x="12" y="5"/>
                    <a:pt x="8" y="4"/>
                    <a:pt x="8" y="4"/>
                  </a:cubicBezTo>
                  <a:cubicBezTo>
                    <a:pt x="8" y="4"/>
                    <a:pt x="10" y="3"/>
                    <a:pt x="10" y="3"/>
                  </a:cubicBezTo>
                  <a:cubicBezTo>
                    <a:pt x="11" y="3"/>
                    <a:pt x="13" y="4"/>
                    <a:pt x="14" y="4"/>
                  </a:cubicBezTo>
                  <a:cubicBezTo>
                    <a:pt x="14" y="4"/>
                    <a:pt x="13" y="3"/>
                    <a:pt x="13" y="3"/>
                  </a:cubicBezTo>
                  <a:cubicBezTo>
                    <a:pt x="14" y="2"/>
                    <a:pt x="18" y="5"/>
                    <a:pt x="19" y="5"/>
                  </a:cubicBezTo>
                  <a:cubicBezTo>
                    <a:pt x="20" y="4"/>
                    <a:pt x="18" y="4"/>
                    <a:pt x="18" y="3"/>
                  </a:cubicBezTo>
                  <a:cubicBezTo>
                    <a:pt x="18" y="3"/>
                    <a:pt x="19" y="3"/>
                    <a:pt x="19" y="3"/>
                  </a:cubicBezTo>
                  <a:cubicBezTo>
                    <a:pt x="19" y="3"/>
                    <a:pt x="17" y="3"/>
                    <a:pt x="17" y="2"/>
                  </a:cubicBezTo>
                  <a:cubicBezTo>
                    <a:pt x="17" y="2"/>
                    <a:pt x="24" y="0"/>
                    <a:pt x="25" y="1"/>
                  </a:cubicBezTo>
                  <a:cubicBezTo>
                    <a:pt x="26" y="1"/>
                    <a:pt x="23" y="2"/>
                    <a:pt x="23" y="3"/>
                  </a:cubicBezTo>
                  <a:cubicBezTo>
                    <a:pt x="24" y="4"/>
                    <a:pt x="27" y="3"/>
                    <a:pt x="28" y="4"/>
                  </a:cubicBezTo>
                  <a:cubicBezTo>
                    <a:pt x="28" y="5"/>
                    <a:pt x="24" y="7"/>
                    <a:pt x="27" y="7"/>
                  </a:cubicBezTo>
                  <a:cubicBezTo>
                    <a:pt x="28" y="7"/>
                    <a:pt x="27" y="8"/>
                    <a:pt x="26" y="8"/>
                  </a:cubicBezTo>
                  <a:cubicBezTo>
                    <a:pt x="25" y="8"/>
                    <a:pt x="24" y="8"/>
                    <a:pt x="23" y="10"/>
                  </a:cubicBezTo>
                  <a:cubicBezTo>
                    <a:pt x="23" y="10"/>
                    <a:pt x="21" y="13"/>
                    <a:pt x="21" y="13"/>
                  </a:cubicBezTo>
                  <a:cubicBezTo>
                    <a:pt x="22" y="13"/>
                    <a:pt x="23" y="11"/>
                    <a:pt x="24" y="11"/>
                  </a:cubicBezTo>
                  <a:cubicBezTo>
                    <a:pt x="25" y="11"/>
                    <a:pt x="25" y="12"/>
                    <a:pt x="26" y="13"/>
                  </a:cubicBezTo>
                  <a:cubicBezTo>
                    <a:pt x="27" y="13"/>
                    <a:pt x="30" y="17"/>
                    <a:pt x="29" y="13"/>
                  </a:cubicBezTo>
                  <a:cubicBezTo>
                    <a:pt x="29" y="12"/>
                    <a:pt x="27" y="11"/>
                    <a:pt x="28" y="10"/>
                  </a:cubicBezTo>
                  <a:cubicBezTo>
                    <a:pt x="29" y="10"/>
                    <a:pt x="30" y="10"/>
                    <a:pt x="30" y="11"/>
                  </a:cubicBezTo>
                  <a:cubicBezTo>
                    <a:pt x="30" y="12"/>
                    <a:pt x="29" y="13"/>
                    <a:pt x="30" y="14"/>
                  </a:cubicBezTo>
                  <a:cubicBezTo>
                    <a:pt x="31" y="15"/>
                    <a:pt x="32" y="16"/>
                    <a:pt x="31" y="17"/>
                  </a:cubicBezTo>
                  <a:cubicBezTo>
                    <a:pt x="29" y="19"/>
                    <a:pt x="32" y="22"/>
                    <a:pt x="28" y="23"/>
                  </a:cubicBezTo>
                  <a:cubicBezTo>
                    <a:pt x="28" y="23"/>
                    <a:pt x="21" y="25"/>
                    <a:pt x="22" y="23"/>
                  </a:cubicBezTo>
                  <a:cubicBezTo>
                    <a:pt x="22" y="22"/>
                    <a:pt x="21" y="22"/>
                    <a:pt x="21" y="23"/>
                  </a:cubicBezTo>
                  <a:cubicBezTo>
                    <a:pt x="22" y="24"/>
                    <a:pt x="22" y="25"/>
                    <a:pt x="23" y="26"/>
                  </a:cubicBezTo>
                  <a:cubicBezTo>
                    <a:pt x="23" y="28"/>
                    <a:pt x="19" y="27"/>
                    <a:pt x="18" y="27"/>
                  </a:cubicBezTo>
                  <a:cubicBezTo>
                    <a:pt x="17" y="26"/>
                    <a:pt x="22" y="29"/>
                    <a:pt x="18" y="2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75" name="Freeform 575">
              <a:extLst>
                <a:ext uri="{FF2B5EF4-FFF2-40B4-BE49-F238E27FC236}">
                  <a16:creationId xmlns:a16="http://schemas.microsoft.com/office/drawing/2014/main" xmlns="" id="{88CD0BD2-4AC2-4FE1-AD65-61B6C0E5C627}"/>
                </a:ext>
              </a:extLst>
            </p:cNvPr>
            <p:cNvSpPr>
              <a:spLocks/>
            </p:cNvSpPr>
            <p:nvPr/>
          </p:nvSpPr>
          <p:spPr bwMode="auto">
            <a:xfrm>
              <a:off x="7232037" y="4700729"/>
              <a:ext cx="261145" cy="207060"/>
            </a:xfrm>
            <a:custGeom>
              <a:avLst/>
              <a:gdLst>
                <a:gd name="T0" fmla="*/ 7 w 28"/>
                <a:gd name="T1" fmla="*/ 22 h 22"/>
                <a:gd name="T2" fmla="*/ 3 w 28"/>
                <a:gd name="T3" fmla="*/ 19 h 22"/>
                <a:gd name="T4" fmla="*/ 1 w 28"/>
                <a:gd name="T5" fmla="*/ 11 h 22"/>
                <a:gd name="T6" fmla="*/ 1 w 28"/>
                <a:gd name="T7" fmla="*/ 4 h 22"/>
                <a:gd name="T8" fmla="*/ 6 w 28"/>
                <a:gd name="T9" fmla="*/ 4 h 22"/>
                <a:gd name="T10" fmla="*/ 5 w 28"/>
                <a:gd name="T11" fmla="*/ 1 h 22"/>
                <a:gd name="T12" fmla="*/ 16 w 28"/>
                <a:gd name="T13" fmla="*/ 2 h 22"/>
                <a:gd name="T14" fmla="*/ 25 w 28"/>
                <a:gd name="T15" fmla="*/ 3 h 22"/>
                <a:gd name="T16" fmla="*/ 23 w 28"/>
                <a:gd name="T17" fmla="*/ 8 h 22"/>
                <a:gd name="T18" fmla="*/ 19 w 28"/>
                <a:gd name="T19" fmla="*/ 13 h 22"/>
                <a:gd name="T20" fmla="*/ 12 w 28"/>
                <a:gd name="T21" fmla="*/ 13 h 22"/>
                <a:gd name="T22" fmla="*/ 10 w 28"/>
                <a:gd name="T23" fmla="*/ 14 h 22"/>
                <a:gd name="T24" fmla="*/ 11 w 28"/>
                <a:gd name="T25" fmla="*/ 17 h 22"/>
                <a:gd name="T26" fmla="*/ 7 w 28"/>
                <a:gd name="T27" fmla="*/ 22 h 22"/>
                <a:gd name="T28" fmla="*/ 7 w 28"/>
                <a:gd name="T2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22">
                  <a:moveTo>
                    <a:pt x="7" y="22"/>
                  </a:moveTo>
                  <a:cubicBezTo>
                    <a:pt x="5" y="21"/>
                    <a:pt x="3" y="21"/>
                    <a:pt x="3" y="19"/>
                  </a:cubicBezTo>
                  <a:cubicBezTo>
                    <a:pt x="3" y="16"/>
                    <a:pt x="0" y="14"/>
                    <a:pt x="1" y="11"/>
                  </a:cubicBezTo>
                  <a:cubicBezTo>
                    <a:pt x="1" y="9"/>
                    <a:pt x="0" y="6"/>
                    <a:pt x="1" y="4"/>
                  </a:cubicBezTo>
                  <a:cubicBezTo>
                    <a:pt x="2" y="4"/>
                    <a:pt x="6" y="5"/>
                    <a:pt x="6" y="4"/>
                  </a:cubicBezTo>
                  <a:cubicBezTo>
                    <a:pt x="6" y="3"/>
                    <a:pt x="0" y="3"/>
                    <a:pt x="5" y="1"/>
                  </a:cubicBezTo>
                  <a:cubicBezTo>
                    <a:pt x="9" y="0"/>
                    <a:pt x="12" y="1"/>
                    <a:pt x="16" y="2"/>
                  </a:cubicBezTo>
                  <a:cubicBezTo>
                    <a:pt x="19" y="2"/>
                    <a:pt x="22" y="2"/>
                    <a:pt x="25" y="3"/>
                  </a:cubicBezTo>
                  <a:cubicBezTo>
                    <a:pt x="28" y="4"/>
                    <a:pt x="25" y="6"/>
                    <a:pt x="23" y="8"/>
                  </a:cubicBezTo>
                  <a:cubicBezTo>
                    <a:pt x="22" y="10"/>
                    <a:pt x="21" y="12"/>
                    <a:pt x="19" y="13"/>
                  </a:cubicBezTo>
                  <a:cubicBezTo>
                    <a:pt x="18" y="15"/>
                    <a:pt x="14" y="13"/>
                    <a:pt x="12" y="13"/>
                  </a:cubicBezTo>
                  <a:cubicBezTo>
                    <a:pt x="12" y="13"/>
                    <a:pt x="9" y="13"/>
                    <a:pt x="10" y="14"/>
                  </a:cubicBezTo>
                  <a:cubicBezTo>
                    <a:pt x="10" y="15"/>
                    <a:pt x="12" y="15"/>
                    <a:pt x="11" y="17"/>
                  </a:cubicBezTo>
                  <a:cubicBezTo>
                    <a:pt x="10" y="17"/>
                    <a:pt x="8" y="22"/>
                    <a:pt x="7" y="22"/>
                  </a:cubicBezTo>
                  <a:cubicBezTo>
                    <a:pt x="5" y="21"/>
                    <a:pt x="8" y="22"/>
                    <a:pt x="7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76" name="Freeform 576">
              <a:extLst>
                <a:ext uri="{FF2B5EF4-FFF2-40B4-BE49-F238E27FC236}">
                  <a16:creationId xmlns:a16="http://schemas.microsoft.com/office/drawing/2014/main" xmlns="" id="{AF07C0E0-2D42-4593-9AA9-EB54C9630E7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3947" y="4675245"/>
              <a:ext cx="503186" cy="308998"/>
            </a:xfrm>
            <a:custGeom>
              <a:avLst/>
              <a:gdLst>
                <a:gd name="T0" fmla="*/ 52 w 54"/>
                <a:gd name="T1" fmla="*/ 10 h 33"/>
                <a:gd name="T2" fmla="*/ 45 w 54"/>
                <a:gd name="T3" fmla="*/ 4 h 33"/>
                <a:gd name="T4" fmla="*/ 41 w 54"/>
                <a:gd name="T5" fmla="*/ 3 h 33"/>
                <a:gd name="T6" fmla="*/ 35 w 54"/>
                <a:gd name="T7" fmla="*/ 4 h 33"/>
                <a:gd name="T8" fmla="*/ 32 w 54"/>
                <a:gd name="T9" fmla="*/ 3 h 33"/>
                <a:gd name="T10" fmla="*/ 27 w 54"/>
                <a:gd name="T11" fmla="*/ 1 h 33"/>
                <a:gd name="T12" fmla="*/ 20 w 54"/>
                <a:gd name="T13" fmla="*/ 0 h 33"/>
                <a:gd name="T14" fmla="*/ 11 w 54"/>
                <a:gd name="T15" fmla="*/ 1 h 33"/>
                <a:gd name="T16" fmla="*/ 8 w 54"/>
                <a:gd name="T17" fmla="*/ 3 h 33"/>
                <a:gd name="T18" fmla="*/ 7 w 54"/>
                <a:gd name="T19" fmla="*/ 11 h 33"/>
                <a:gd name="T20" fmla="*/ 7 w 54"/>
                <a:gd name="T21" fmla="*/ 15 h 33"/>
                <a:gd name="T22" fmla="*/ 4 w 54"/>
                <a:gd name="T23" fmla="*/ 18 h 33"/>
                <a:gd name="T24" fmla="*/ 0 w 54"/>
                <a:gd name="T25" fmla="*/ 24 h 33"/>
                <a:gd name="T26" fmla="*/ 7 w 54"/>
                <a:gd name="T27" fmla="*/ 26 h 33"/>
                <a:gd name="T28" fmla="*/ 15 w 54"/>
                <a:gd name="T29" fmla="*/ 32 h 33"/>
                <a:gd name="T30" fmla="*/ 19 w 54"/>
                <a:gd name="T31" fmla="*/ 30 h 33"/>
                <a:gd name="T32" fmla="*/ 25 w 54"/>
                <a:gd name="T33" fmla="*/ 29 h 33"/>
                <a:gd name="T34" fmla="*/ 28 w 54"/>
                <a:gd name="T35" fmla="*/ 26 h 33"/>
                <a:gd name="T36" fmla="*/ 31 w 54"/>
                <a:gd name="T37" fmla="*/ 21 h 33"/>
                <a:gd name="T38" fmla="*/ 37 w 54"/>
                <a:gd name="T39" fmla="*/ 17 h 33"/>
                <a:gd name="T40" fmla="*/ 46 w 54"/>
                <a:gd name="T41" fmla="*/ 13 h 33"/>
                <a:gd name="T42" fmla="*/ 52 w 54"/>
                <a:gd name="T43" fmla="*/ 10 h 33"/>
                <a:gd name="T44" fmla="*/ 52 w 54"/>
                <a:gd name="T45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4" h="33">
                  <a:moveTo>
                    <a:pt x="52" y="10"/>
                  </a:moveTo>
                  <a:cubicBezTo>
                    <a:pt x="50" y="8"/>
                    <a:pt x="48" y="6"/>
                    <a:pt x="45" y="4"/>
                  </a:cubicBezTo>
                  <a:cubicBezTo>
                    <a:pt x="44" y="4"/>
                    <a:pt x="42" y="3"/>
                    <a:pt x="41" y="3"/>
                  </a:cubicBezTo>
                  <a:cubicBezTo>
                    <a:pt x="38" y="2"/>
                    <a:pt x="37" y="3"/>
                    <a:pt x="35" y="4"/>
                  </a:cubicBezTo>
                  <a:cubicBezTo>
                    <a:pt x="34" y="4"/>
                    <a:pt x="33" y="3"/>
                    <a:pt x="32" y="3"/>
                  </a:cubicBezTo>
                  <a:cubicBezTo>
                    <a:pt x="31" y="2"/>
                    <a:pt x="29" y="2"/>
                    <a:pt x="27" y="1"/>
                  </a:cubicBezTo>
                  <a:cubicBezTo>
                    <a:pt x="25" y="1"/>
                    <a:pt x="22" y="0"/>
                    <a:pt x="20" y="0"/>
                  </a:cubicBezTo>
                  <a:cubicBezTo>
                    <a:pt x="17" y="0"/>
                    <a:pt x="14" y="1"/>
                    <a:pt x="11" y="1"/>
                  </a:cubicBezTo>
                  <a:cubicBezTo>
                    <a:pt x="9" y="2"/>
                    <a:pt x="6" y="1"/>
                    <a:pt x="8" y="3"/>
                  </a:cubicBezTo>
                  <a:cubicBezTo>
                    <a:pt x="10" y="7"/>
                    <a:pt x="10" y="8"/>
                    <a:pt x="7" y="11"/>
                  </a:cubicBezTo>
                  <a:cubicBezTo>
                    <a:pt x="5" y="13"/>
                    <a:pt x="7" y="14"/>
                    <a:pt x="7" y="15"/>
                  </a:cubicBezTo>
                  <a:cubicBezTo>
                    <a:pt x="6" y="16"/>
                    <a:pt x="4" y="16"/>
                    <a:pt x="4" y="18"/>
                  </a:cubicBezTo>
                  <a:cubicBezTo>
                    <a:pt x="3" y="20"/>
                    <a:pt x="1" y="22"/>
                    <a:pt x="0" y="24"/>
                  </a:cubicBezTo>
                  <a:cubicBezTo>
                    <a:pt x="0" y="25"/>
                    <a:pt x="6" y="26"/>
                    <a:pt x="7" y="26"/>
                  </a:cubicBezTo>
                  <a:cubicBezTo>
                    <a:pt x="10" y="28"/>
                    <a:pt x="12" y="32"/>
                    <a:pt x="15" y="32"/>
                  </a:cubicBezTo>
                  <a:cubicBezTo>
                    <a:pt x="16" y="33"/>
                    <a:pt x="18" y="31"/>
                    <a:pt x="19" y="30"/>
                  </a:cubicBezTo>
                  <a:cubicBezTo>
                    <a:pt x="21" y="29"/>
                    <a:pt x="23" y="30"/>
                    <a:pt x="25" y="29"/>
                  </a:cubicBezTo>
                  <a:cubicBezTo>
                    <a:pt x="27" y="29"/>
                    <a:pt x="27" y="28"/>
                    <a:pt x="28" y="26"/>
                  </a:cubicBezTo>
                  <a:cubicBezTo>
                    <a:pt x="28" y="24"/>
                    <a:pt x="28" y="23"/>
                    <a:pt x="31" y="21"/>
                  </a:cubicBezTo>
                  <a:cubicBezTo>
                    <a:pt x="33" y="20"/>
                    <a:pt x="34" y="18"/>
                    <a:pt x="37" y="17"/>
                  </a:cubicBezTo>
                  <a:cubicBezTo>
                    <a:pt x="40" y="15"/>
                    <a:pt x="43" y="14"/>
                    <a:pt x="46" y="13"/>
                  </a:cubicBezTo>
                  <a:cubicBezTo>
                    <a:pt x="46" y="13"/>
                    <a:pt x="53" y="10"/>
                    <a:pt x="52" y="10"/>
                  </a:cubicBezTo>
                  <a:cubicBezTo>
                    <a:pt x="51" y="9"/>
                    <a:pt x="54" y="11"/>
                    <a:pt x="52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77" name="Freeform 577">
              <a:extLst>
                <a:ext uri="{FF2B5EF4-FFF2-40B4-BE49-F238E27FC236}">
                  <a16:creationId xmlns:a16="http://schemas.microsoft.com/office/drawing/2014/main" xmlns="" id="{CB7F0959-98AE-4404-870B-B48BCC2B297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1655" y="4589235"/>
              <a:ext cx="66879" cy="38227"/>
            </a:xfrm>
            <a:custGeom>
              <a:avLst/>
              <a:gdLst>
                <a:gd name="T0" fmla="*/ 4 w 7"/>
                <a:gd name="T1" fmla="*/ 4 h 4"/>
                <a:gd name="T2" fmla="*/ 1 w 7"/>
                <a:gd name="T3" fmla="*/ 3 h 4"/>
                <a:gd name="T4" fmla="*/ 3 w 7"/>
                <a:gd name="T5" fmla="*/ 0 h 4"/>
                <a:gd name="T6" fmla="*/ 4 w 7"/>
                <a:gd name="T7" fmla="*/ 4 h 4"/>
                <a:gd name="T8" fmla="*/ 4 w 7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4" y="4"/>
                  </a:moveTo>
                  <a:cubicBezTo>
                    <a:pt x="3" y="4"/>
                    <a:pt x="1" y="4"/>
                    <a:pt x="1" y="3"/>
                  </a:cubicBezTo>
                  <a:cubicBezTo>
                    <a:pt x="0" y="2"/>
                    <a:pt x="3" y="0"/>
                    <a:pt x="3" y="0"/>
                  </a:cubicBezTo>
                  <a:cubicBezTo>
                    <a:pt x="6" y="0"/>
                    <a:pt x="7" y="4"/>
                    <a:pt x="4" y="4"/>
                  </a:cubicBezTo>
                  <a:cubicBezTo>
                    <a:pt x="1" y="3"/>
                    <a:pt x="6" y="4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78" name="Freeform 578">
              <a:extLst>
                <a:ext uri="{FF2B5EF4-FFF2-40B4-BE49-F238E27FC236}">
                  <a16:creationId xmlns:a16="http://schemas.microsoft.com/office/drawing/2014/main" xmlns="" id="{77DA3308-0A85-4BE8-8078-A482D31B53A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5221" y="4420403"/>
              <a:ext cx="560509" cy="264400"/>
            </a:xfrm>
            <a:custGeom>
              <a:avLst/>
              <a:gdLst>
                <a:gd name="T0" fmla="*/ 50 w 60"/>
                <a:gd name="T1" fmla="*/ 22 h 28"/>
                <a:gd name="T2" fmla="*/ 48 w 60"/>
                <a:gd name="T3" fmla="*/ 21 h 28"/>
                <a:gd name="T4" fmla="*/ 46 w 60"/>
                <a:gd name="T5" fmla="*/ 23 h 28"/>
                <a:gd name="T6" fmla="*/ 43 w 60"/>
                <a:gd name="T7" fmla="*/ 22 h 28"/>
                <a:gd name="T8" fmla="*/ 40 w 60"/>
                <a:gd name="T9" fmla="*/ 23 h 28"/>
                <a:gd name="T10" fmla="*/ 24 w 60"/>
                <a:gd name="T11" fmla="*/ 27 h 28"/>
                <a:gd name="T12" fmla="*/ 19 w 60"/>
                <a:gd name="T13" fmla="*/ 28 h 28"/>
                <a:gd name="T14" fmla="*/ 17 w 60"/>
                <a:gd name="T15" fmla="*/ 24 h 28"/>
                <a:gd name="T16" fmla="*/ 24 w 60"/>
                <a:gd name="T17" fmla="*/ 22 h 28"/>
                <a:gd name="T18" fmla="*/ 29 w 60"/>
                <a:gd name="T19" fmla="*/ 22 h 28"/>
                <a:gd name="T20" fmla="*/ 31 w 60"/>
                <a:gd name="T21" fmla="*/ 20 h 28"/>
                <a:gd name="T22" fmla="*/ 24 w 60"/>
                <a:gd name="T23" fmla="*/ 20 h 28"/>
                <a:gd name="T24" fmla="*/ 19 w 60"/>
                <a:gd name="T25" fmla="*/ 21 h 28"/>
                <a:gd name="T26" fmla="*/ 19 w 60"/>
                <a:gd name="T27" fmla="*/ 19 h 28"/>
                <a:gd name="T28" fmla="*/ 12 w 60"/>
                <a:gd name="T29" fmla="*/ 21 h 28"/>
                <a:gd name="T30" fmla="*/ 11 w 60"/>
                <a:gd name="T31" fmla="*/ 22 h 28"/>
                <a:gd name="T32" fmla="*/ 9 w 60"/>
                <a:gd name="T33" fmla="*/ 23 h 28"/>
                <a:gd name="T34" fmla="*/ 5 w 60"/>
                <a:gd name="T35" fmla="*/ 21 h 28"/>
                <a:gd name="T36" fmla="*/ 0 w 60"/>
                <a:gd name="T37" fmla="*/ 20 h 28"/>
                <a:gd name="T38" fmla="*/ 4 w 60"/>
                <a:gd name="T39" fmla="*/ 18 h 28"/>
                <a:gd name="T40" fmla="*/ 9 w 60"/>
                <a:gd name="T41" fmla="*/ 17 h 28"/>
                <a:gd name="T42" fmla="*/ 11 w 60"/>
                <a:gd name="T43" fmla="*/ 16 h 28"/>
                <a:gd name="T44" fmla="*/ 5 w 60"/>
                <a:gd name="T45" fmla="*/ 16 h 28"/>
                <a:gd name="T46" fmla="*/ 4 w 60"/>
                <a:gd name="T47" fmla="*/ 14 h 28"/>
                <a:gd name="T48" fmla="*/ 12 w 60"/>
                <a:gd name="T49" fmla="*/ 13 h 28"/>
                <a:gd name="T50" fmla="*/ 4 w 60"/>
                <a:gd name="T51" fmla="*/ 12 h 28"/>
                <a:gd name="T52" fmla="*/ 13 w 60"/>
                <a:gd name="T53" fmla="*/ 10 h 28"/>
                <a:gd name="T54" fmla="*/ 9 w 60"/>
                <a:gd name="T55" fmla="*/ 8 h 28"/>
                <a:gd name="T56" fmla="*/ 14 w 60"/>
                <a:gd name="T57" fmla="*/ 6 h 28"/>
                <a:gd name="T58" fmla="*/ 17 w 60"/>
                <a:gd name="T59" fmla="*/ 10 h 28"/>
                <a:gd name="T60" fmla="*/ 25 w 60"/>
                <a:gd name="T61" fmla="*/ 11 h 28"/>
                <a:gd name="T62" fmla="*/ 29 w 60"/>
                <a:gd name="T63" fmla="*/ 14 h 28"/>
                <a:gd name="T64" fmla="*/ 32 w 60"/>
                <a:gd name="T65" fmla="*/ 17 h 28"/>
                <a:gd name="T66" fmla="*/ 39 w 60"/>
                <a:gd name="T67" fmla="*/ 16 h 28"/>
                <a:gd name="T68" fmla="*/ 37 w 60"/>
                <a:gd name="T69" fmla="*/ 13 h 28"/>
                <a:gd name="T70" fmla="*/ 38 w 60"/>
                <a:gd name="T71" fmla="*/ 9 h 28"/>
                <a:gd name="T72" fmla="*/ 36 w 60"/>
                <a:gd name="T73" fmla="*/ 8 h 28"/>
                <a:gd name="T74" fmla="*/ 38 w 60"/>
                <a:gd name="T75" fmla="*/ 5 h 28"/>
                <a:gd name="T76" fmla="*/ 43 w 60"/>
                <a:gd name="T77" fmla="*/ 3 h 28"/>
                <a:gd name="T78" fmla="*/ 44 w 60"/>
                <a:gd name="T79" fmla="*/ 7 h 28"/>
                <a:gd name="T80" fmla="*/ 45 w 60"/>
                <a:gd name="T81" fmla="*/ 9 h 28"/>
                <a:gd name="T82" fmla="*/ 44 w 60"/>
                <a:gd name="T83" fmla="*/ 10 h 28"/>
                <a:gd name="T84" fmla="*/ 47 w 60"/>
                <a:gd name="T85" fmla="*/ 11 h 28"/>
                <a:gd name="T86" fmla="*/ 51 w 60"/>
                <a:gd name="T87" fmla="*/ 14 h 28"/>
                <a:gd name="T88" fmla="*/ 53 w 60"/>
                <a:gd name="T89" fmla="*/ 13 h 28"/>
                <a:gd name="T90" fmla="*/ 57 w 60"/>
                <a:gd name="T91" fmla="*/ 12 h 28"/>
                <a:gd name="T92" fmla="*/ 59 w 60"/>
                <a:gd name="T93" fmla="*/ 15 h 28"/>
                <a:gd name="T94" fmla="*/ 58 w 60"/>
                <a:gd name="T95" fmla="*/ 20 h 28"/>
                <a:gd name="T96" fmla="*/ 50 w 60"/>
                <a:gd name="T97" fmla="*/ 22 h 28"/>
                <a:gd name="T98" fmla="*/ 50 w 60"/>
                <a:gd name="T99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0" h="28">
                  <a:moveTo>
                    <a:pt x="50" y="22"/>
                  </a:moveTo>
                  <a:cubicBezTo>
                    <a:pt x="49" y="22"/>
                    <a:pt x="49" y="21"/>
                    <a:pt x="48" y="21"/>
                  </a:cubicBezTo>
                  <a:cubicBezTo>
                    <a:pt x="48" y="21"/>
                    <a:pt x="46" y="22"/>
                    <a:pt x="46" y="23"/>
                  </a:cubicBezTo>
                  <a:cubicBezTo>
                    <a:pt x="45" y="23"/>
                    <a:pt x="44" y="23"/>
                    <a:pt x="43" y="22"/>
                  </a:cubicBezTo>
                  <a:cubicBezTo>
                    <a:pt x="42" y="22"/>
                    <a:pt x="41" y="22"/>
                    <a:pt x="40" y="23"/>
                  </a:cubicBezTo>
                  <a:cubicBezTo>
                    <a:pt x="35" y="25"/>
                    <a:pt x="30" y="26"/>
                    <a:pt x="24" y="27"/>
                  </a:cubicBezTo>
                  <a:cubicBezTo>
                    <a:pt x="23" y="27"/>
                    <a:pt x="20" y="28"/>
                    <a:pt x="19" y="28"/>
                  </a:cubicBezTo>
                  <a:cubicBezTo>
                    <a:pt x="17" y="27"/>
                    <a:pt x="13" y="26"/>
                    <a:pt x="17" y="24"/>
                  </a:cubicBezTo>
                  <a:cubicBezTo>
                    <a:pt x="19" y="24"/>
                    <a:pt x="22" y="22"/>
                    <a:pt x="24" y="22"/>
                  </a:cubicBezTo>
                  <a:cubicBezTo>
                    <a:pt x="26" y="22"/>
                    <a:pt x="28" y="22"/>
                    <a:pt x="29" y="22"/>
                  </a:cubicBezTo>
                  <a:cubicBezTo>
                    <a:pt x="29" y="22"/>
                    <a:pt x="32" y="20"/>
                    <a:pt x="31" y="20"/>
                  </a:cubicBezTo>
                  <a:cubicBezTo>
                    <a:pt x="30" y="19"/>
                    <a:pt x="25" y="20"/>
                    <a:pt x="24" y="20"/>
                  </a:cubicBezTo>
                  <a:cubicBezTo>
                    <a:pt x="22" y="21"/>
                    <a:pt x="21" y="21"/>
                    <a:pt x="19" y="21"/>
                  </a:cubicBezTo>
                  <a:cubicBezTo>
                    <a:pt x="17" y="21"/>
                    <a:pt x="19" y="20"/>
                    <a:pt x="19" y="19"/>
                  </a:cubicBezTo>
                  <a:cubicBezTo>
                    <a:pt x="19" y="16"/>
                    <a:pt x="13" y="21"/>
                    <a:pt x="12" y="21"/>
                  </a:cubicBezTo>
                  <a:cubicBezTo>
                    <a:pt x="12" y="21"/>
                    <a:pt x="11" y="22"/>
                    <a:pt x="11" y="22"/>
                  </a:cubicBezTo>
                  <a:cubicBezTo>
                    <a:pt x="9" y="20"/>
                    <a:pt x="9" y="22"/>
                    <a:pt x="9" y="23"/>
                  </a:cubicBezTo>
                  <a:cubicBezTo>
                    <a:pt x="9" y="23"/>
                    <a:pt x="6" y="21"/>
                    <a:pt x="5" y="21"/>
                  </a:cubicBezTo>
                  <a:cubicBezTo>
                    <a:pt x="4" y="21"/>
                    <a:pt x="0" y="22"/>
                    <a:pt x="0" y="20"/>
                  </a:cubicBezTo>
                  <a:cubicBezTo>
                    <a:pt x="0" y="18"/>
                    <a:pt x="2" y="19"/>
                    <a:pt x="4" y="18"/>
                  </a:cubicBezTo>
                  <a:cubicBezTo>
                    <a:pt x="6" y="18"/>
                    <a:pt x="8" y="18"/>
                    <a:pt x="9" y="17"/>
                  </a:cubicBezTo>
                  <a:cubicBezTo>
                    <a:pt x="9" y="17"/>
                    <a:pt x="12" y="16"/>
                    <a:pt x="11" y="16"/>
                  </a:cubicBezTo>
                  <a:cubicBezTo>
                    <a:pt x="9" y="15"/>
                    <a:pt x="6" y="16"/>
                    <a:pt x="5" y="16"/>
                  </a:cubicBezTo>
                  <a:cubicBezTo>
                    <a:pt x="2" y="16"/>
                    <a:pt x="0" y="14"/>
                    <a:pt x="4" y="14"/>
                  </a:cubicBezTo>
                  <a:cubicBezTo>
                    <a:pt x="6" y="14"/>
                    <a:pt x="10" y="13"/>
                    <a:pt x="12" y="13"/>
                  </a:cubicBezTo>
                  <a:cubicBezTo>
                    <a:pt x="11" y="13"/>
                    <a:pt x="4" y="14"/>
                    <a:pt x="4" y="12"/>
                  </a:cubicBezTo>
                  <a:cubicBezTo>
                    <a:pt x="3" y="10"/>
                    <a:pt x="12" y="11"/>
                    <a:pt x="13" y="10"/>
                  </a:cubicBezTo>
                  <a:cubicBezTo>
                    <a:pt x="13" y="10"/>
                    <a:pt x="9" y="9"/>
                    <a:pt x="9" y="8"/>
                  </a:cubicBezTo>
                  <a:cubicBezTo>
                    <a:pt x="8" y="7"/>
                    <a:pt x="14" y="6"/>
                    <a:pt x="14" y="6"/>
                  </a:cubicBezTo>
                  <a:cubicBezTo>
                    <a:pt x="17" y="6"/>
                    <a:pt x="15" y="10"/>
                    <a:pt x="17" y="10"/>
                  </a:cubicBezTo>
                  <a:cubicBezTo>
                    <a:pt x="20" y="10"/>
                    <a:pt x="22" y="10"/>
                    <a:pt x="25" y="11"/>
                  </a:cubicBezTo>
                  <a:cubicBezTo>
                    <a:pt x="26" y="12"/>
                    <a:pt x="28" y="13"/>
                    <a:pt x="29" y="14"/>
                  </a:cubicBezTo>
                  <a:cubicBezTo>
                    <a:pt x="31" y="16"/>
                    <a:pt x="30" y="17"/>
                    <a:pt x="32" y="17"/>
                  </a:cubicBezTo>
                  <a:cubicBezTo>
                    <a:pt x="35" y="17"/>
                    <a:pt x="37" y="17"/>
                    <a:pt x="39" y="16"/>
                  </a:cubicBezTo>
                  <a:cubicBezTo>
                    <a:pt x="43" y="15"/>
                    <a:pt x="37" y="14"/>
                    <a:pt x="37" y="13"/>
                  </a:cubicBezTo>
                  <a:cubicBezTo>
                    <a:pt x="37" y="13"/>
                    <a:pt x="45" y="12"/>
                    <a:pt x="38" y="9"/>
                  </a:cubicBezTo>
                  <a:cubicBezTo>
                    <a:pt x="37" y="9"/>
                    <a:pt x="35" y="9"/>
                    <a:pt x="36" y="8"/>
                  </a:cubicBezTo>
                  <a:cubicBezTo>
                    <a:pt x="37" y="7"/>
                    <a:pt x="38" y="6"/>
                    <a:pt x="38" y="5"/>
                  </a:cubicBezTo>
                  <a:cubicBezTo>
                    <a:pt x="39" y="4"/>
                    <a:pt x="43" y="0"/>
                    <a:pt x="43" y="3"/>
                  </a:cubicBezTo>
                  <a:cubicBezTo>
                    <a:pt x="43" y="4"/>
                    <a:pt x="44" y="5"/>
                    <a:pt x="44" y="7"/>
                  </a:cubicBezTo>
                  <a:cubicBezTo>
                    <a:pt x="45" y="7"/>
                    <a:pt x="45" y="8"/>
                    <a:pt x="45" y="9"/>
                  </a:cubicBezTo>
                  <a:cubicBezTo>
                    <a:pt x="46" y="10"/>
                    <a:pt x="44" y="9"/>
                    <a:pt x="44" y="10"/>
                  </a:cubicBezTo>
                  <a:cubicBezTo>
                    <a:pt x="44" y="12"/>
                    <a:pt x="47" y="10"/>
                    <a:pt x="47" y="11"/>
                  </a:cubicBezTo>
                  <a:cubicBezTo>
                    <a:pt x="47" y="13"/>
                    <a:pt x="50" y="14"/>
                    <a:pt x="51" y="14"/>
                  </a:cubicBezTo>
                  <a:cubicBezTo>
                    <a:pt x="53" y="14"/>
                    <a:pt x="53" y="15"/>
                    <a:pt x="53" y="13"/>
                  </a:cubicBezTo>
                  <a:cubicBezTo>
                    <a:pt x="53" y="11"/>
                    <a:pt x="55" y="11"/>
                    <a:pt x="57" y="12"/>
                  </a:cubicBezTo>
                  <a:cubicBezTo>
                    <a:pt x="58" y="12"/>
                    <a:pt x="60" y="14"/>
                    <a:pt x="59" y="15"/>
                  </a:cubicBezTo>
                  <a:cubicBezTo>
                    <a:pt x="59" y="16"/>
                    <a:pt x="58" y="19"/>
                    <a:pt x="58" y="20"/>
                  </a:cubicBezTo>
                  <a:cubicBezTo>
                    <a:pt x="57" y="21"/>
                    <a:pt x="51" y="22"/>
                    <a:pt x="50" y="22"/>
                  </a:cubicBezTo>
                  <a:cubicBezTo>
                    <a:pt x="48" y="21"/>
                    <a:pt x="51" y="22"/>
                    <a:pt x="50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79" name="Freeform 579">
              <a:extLst>
                <a:ext uri="{FF2B5EF4-FFF2-40B4-BE49-F238E27FC236}">
                  <a16:creationId xmlns:a16="http://schemas.microsoft.com/office/drawing/2014/main" xmlns="" id="{5D13C080-8A7A-4BA6-B1D8-FF8FC067142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9678" y="4525526"/>
              <a:ext cx="95541" cy="63711"/>
            </a:xfrm>
            <a:custGeom>
              <a:avLst/>
              <a:gdLst>
                <a:gd name="T0" fmla="*/ 9 w 10"/>
                <a:gd name="T1" fmla="*/ 1 h 7"/>
                <a:gd name="T2" fmla="*/ 0 w 10"/>
                <a:gd name="T3" fmla="*/ 5 h 7"/>
                <a:gd name="T4" fmla="*/ 6 w 10"/>
                <a:gd name="T5" fmla="*/ 5 h 7"/>
                <a:gd name="T6" fmla="*/ 9 w 10"/>
                <a:gd name="T7" fmla="*/ 1 h 7"/>
                <a:gd name="T8" fmla="*/ 9 w 10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9" y="1"/>
                  </a:moveTo>
                  <a:cubicBezTo>
                    <a:pt x="8" y="1"/>
                    <a:pt x="0" y="5"/>
                    <a:pt x="0" y="5"/>
                  </a:cubicBezTo>
                  <a:cubicBezTo>
                    <a:pt x="2" y="6"/>
                    <a:pt x="5" y="7"/>
                    <a:pt x="6" y="5"/>
                  </a:cubicBezTo>
                  <a:cubicBezTo>
                    <a:pt x="7" y="4"/>
                    <a:pt x="9" y="0"/>
                    <a:pt x="9" y="1"/>
                  </a:cubicBezTo>
                  <a:cubicBezTo>
                    <a:pt x="7" y="1"/>
                    <a:pt x="10" y="0"/>
                    <a:pt x="9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80" name="Freeform 580">
              <a:extLst>
                <a:ext uri="{FF2B5EF4-FFF2-40B4-BE49-F238E27FC236}">
                  <a16:creationId xmlns:a16="http://schemas.microsoft.com/office/drawing/2014/main" xmlns="" id="{61C36BD1-92A3-49BE-9C92-18AFBCC172E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4074" y="4385363"/>
              <a:ext cx="343950" cy="159279"/>
            </a:xfrm>
            <a:custGeom>
              <a:avLst/>
              <a:gdLst>
                <a:gd name="T0" fmla="*/ 30 w 37"/>
                <a:gd name="T1" fmla="*/ 12 h 17"/>
                <a:gd name="T2" fmla="*/ 27 w 37"/>
                <a:gd name="T3" fmla="*/ 13 h 17"/>
                <a:gd name="T4" fmla="*/ 26 w 37"/>
                <a:gd name="T5" fmla="*/ 10 h 17"/>
                <a:gd name="T6" fmla="*/ 23 w 37"/>
                <a:gd name="T7" fmla="*/ 8 h 17"/>
                <a:gd name="T8" fmla="*/ 22 w 37"/>
                <a:gd name="T9" fmla="*/ 10 h 17"/>
                <a:gd name="T10" fmla="*/ 21 w 37"/>
                <a:gd name="T11" fmla="*/ 9 h 17"/>
                <a:gd name="T12" fmla="*/ 20 w 37"/>
                <a:gd name="T13" fmla="*/ 13 h 17"/>
                <a:gd name="T14" fmla="*/ 17 w 37"/>
                <a:gd name="T15" fmla="*/ 14 h 17"/>
                <a:gd name="T16" fmla="*/ 16 w 37"/>
                <a:gd name="T17" fmla="*/ 16 h 17"/>
                <a:gd name="T18" fmla="*/ 12 w 37"/>
                <a:gd name="T19" fmla="*/ 17 h 17"/>
                <a:gd name="T20" fmla="*/ 10 w 37"/>
                <a:gd name="T21" fmla="*/ 15 h 17"/>
                <a:gd name="T22" fmla="*/ 5 w 37"/>
                <a:gd name="T23" fmla="*/ 16 h 17"/>
                <a:gd name="T24" fmla="*/ 1 w 37"/>
                <a:gd name="T25" fmla="*/ 17 h 17"/>
                <a:gd name="T26" fmla="*/ 2 w 37"/>
                <a:gd name="T27" fmla="*/ 13 h 17"/>
                <a:gd name="T28" fmla="*/ 0 w 37"/>
                <a:gd name="T29" fmla="*/ 14 h 17"/>
                <a:gd name="T30" fmla="*/ 6 w 37"/>
                <a:gd name="T31" fmla="*/ 12 h 17"/>
                <a:gd name="T32" fmla="*/ 9 w 37"/>
                <a:gd name="T33" fmla="*/ 10 h 17"/>
                <a:gd name="T34" fmla="*/ 13 w 37"/>
                <a:gd name="T35" fmla="*/ 7 h 17"/>
                <a:gd name="T36" fmla="*/ 18 w 37"/>
                <a:gd name="T37" fmla="*/ 3 h 17"/>
                <a:gd name="T38" fmla="*/ 24 w 37"/>
                <a:gd name="T39" fmla="*/ 3 h 17"/>
                <a:gd name="T40" fmla="*/ 30 w 37"/>
                <a:gd name="T41" fmla="*/ 3 h 17"/>
                <a:gd name="T42" fmla="*/ 32 w 37"/>
                <a:gd name="T43" fmla="*/ 0 h 17"/>
                <a:gd name="T44" fmla="*/ 36 w 37"/>
                <a:gd name="T45" fmla="*/ 2 h 17"/>
                <a:gd name="T46" fmla="*/ 34 w 37"/>
                <a:gd name="T47" fmla="*/ 4 h 17"/>
                <a:gd name="T48" fmla="*/ 34 w 37"/>
                <a:gd name="T49" fmla="*/ 7 h 17"/>
                <a:gd name="T50" fmla="*/ 35 w 37"/>
                <a:gd name="T51" fmla="*/ 9 h 17"/>
                <a:gd name="T52" fmla="*/ 31 w 37"/>
                <a:gd name="T53" fmla="*/ 10 h 17"/>
                <a:gd name="T54" fmla="*/ 30 w 37"/>
                <a:gd name="T55" fmla="*/ 12 h 17"/>
                <a:gd name="T56" fmla="*/ 30 w 37"/>
                <a:gd name="T5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" h="17">
                  <a:moveTo>
                    <a:pt x="30" y="12"/>
                  </a:moveTo>
                  <a:cubicBezTo>
                    <a:pt x="29" y="13"/>
                    <a:pt x="27" y="13"/>
                    <a:pt x="27" y="13"/>
                  </a:cubicBezTo>
                  <a:cubicBezTo>
                    <a:pt x="24" y="13"/>
                    <a:pt x="25" y="11"/>
                    <a:pt x="26" y="10"/>
                  </a:cubicBezTo>
                  <a:cubicBezTo>
                    <a:pt x="27" y="8"/>
                    <a:pt x="24" y="7"/>
                    <a:pt x="23" y="8"/>
                  </a:cubicBezTo>
                  <a:cubicBezTo>
                    <a:pt x="23" y="9"/>
                    <a:pt x="23" y="10"/>
                    <a:pt x="22" y="10"/>
                  </a:cubicBezTo>
                  <a:cubicBezTo>
                    <a:pt x="22" y="10"/>
                    <a:pt x="21" y="10"/>
                    <a:pt x="21" y="9"/>
                  </a:cubicBezTo>
                  <a:cubicBezTo>
                    <a:pt x="20" y="10"/>
                    <a:pt x="21" y="12"/>
                    <a:pt x="20" y="13"/>
                  </a:cubicBezTo>
                  <a:cubicBezTo>
                    <a:pt x="19" y="15"/>
                    <a:pt x="18" y="13"/>
                    <a:pt x="17" y="14"/>
                  </a:cubicBezTo>
                  <a:cubicBezTo>
                    <a:pt x="16" y="14"/>
                    <a:pt x="17" y="16"/>
                    <a:pt x="16" y="16"/>
                  </a:cubicBezTo>
                  <a:cubicBezTo>
                    <a:pt x="16" y="17"/>
                    <a:pt x="13" y="17"/>
                    <a:pt x="12" y="17"/>
                  </a:cubicBezTo>
                  <a:cubicBezTo>
                    <a:pt x="11" y="16"/>
                    <a:pt x="11" y="14"/>
                    <a:pt x="10" y="15"/>
                  </a:cubicBezTo>
                  <a:cubicBezTo>
                    <a:pt x="8" y="16"/>
                    <a:pt x="7" y="16"/>
                    <a:pt x="5" y="16"/>
                  </a:cubicBezTo>
                  <a:cubicBezTo>
                    <a:pt x="4" y="16"/>
                    <a:pt x="2" y="17"/>
                    <a:pt x="1" y="17"/>
                  </a:cubicBezTo>
                  <a:cubicBezTo>
                    <a:pt x="0" y="17"/>
                    <a:pt x="3" y="14"/>
                    <a:pt x="2" y="13"/>
                  </a:cubicBezTo>
                  <a:cubicBezTo>
                    <a:pt x="2" y="13"/>
                    <a:pt x="1" y="14"/>
                    <a:pt x="0" y="14"/>
                  </a:cubicBezTo>
                  <a:cubicBezTo>
                    <a:pt x="0" y="13"/>
                    <a:pt x="5" y="12"/>
                    <a:pt x="6" y="12"/>
                  </a:cubicBezTo>
                  <a:cubicBezTo>
                    <a:pt x="8" y="12"/>
                    <a:pt x="8" y="11"/>
                    <a:pt x="9" y="10"/>
                  </a:cubicBezTo>
                  <a:cubicBezTo>
                    <a:pt x="11" y="8"/>
                    <a:pt x="12" y="8"/>
                    <a:pt x="13" y="7"/>
                  </a:cubicBezTo>
                  <a:cubicBezTo>
                    <a:pt x="15" y="5"/>
                    <a:pt x="16" y="3"/>
                    <a:pt x="18" y="3"/>
                  </a:cubicBezTo>
                  <a:cubicBezTo>
                    <a:pt x="20" y="2"/>
                    <a:pt x="22" y="2"/>
                    <a:pt x="24" y="3"/>
                  </a:cubicBezTo>
                  <a:cubicBezTo>
                    <a:pt x="26" y="3"/>
                    <a:pt x="29" y="4"/>
                    <a:pt x="30" y="3"/>
                  </a:cubicBezTo>
                  <a:cubicBezTo>
                    <a:pt x="31" y="2"/>
                    <a:pt x="30" y="0"/>
                    <a:pt x="32" y="0"/>
                  </a:cubicBezTo>
                  <a:cubicBezTo>
                    <a:pt x="32" y="0"/>
                    <a:pt x="36" y="1"/>
                    <a:pt x="36" y="2"/>
                  </a:cubicBezTo>
                  <a:cubicBezTo>
                    <a:pt x="37" y="2"/>
                    <a:pt x="34" y="3"/>
                    <a:pt x="34" y="4"/>
                  </a:cubicBezTo>
                  <a:cubicBezTo>
                    <a:pt x="34" y="5"/>
                    <a:pt x="37" y="6"/>
                    <a:pt x="34" y="7"/>
                  </a:cubicBezTo>
                  <a:cubicBezTo>
                    <a:pt x="33" y="8"/>
                    <a:pt x="36" y="9"/>
                    <a:pt x="35" y="9"/>
                  </a:cubicBezTo>
                  <a:cubicBezTo>
                    <a:pt x="33" y="10"/>
                    <a:pt x="32" y="10"/>
                    <a:pt x="31" y="10"/>
                  </a:cubicBezTo>
                  <a:cubicBezTo>
                    <a:pt x="31" y="11"/>
                    <a:pt x="31" y="11"/>
                    <a:pt x="30" y="12"/>
                  </a:cubicBezTo>
                  <a:cubicBezTo>
                    <a:pt x="29" y="13"/>
                    <a:pt x="31" y="11"/>
                    <a:pt x="30" y="1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81" name="Freeform 581">
              <a:extLst>
                <a:ext uri="{FF2B5EF4-FFF2-40B4-BE49-F238E27FC236}">
                  <a16:creationId xmlns:a16="http://schemas.microsoft.com/office/drawing/2014/main" xmlns="" id="{52C3A00C-D7B5-46F5-B0FF-CB036F4BBCD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6686" y="4449069"/>
              <a:ext cx="73248" cy="19114"/>
            </a:xfrm>
            <a:custGeom>
              <a:avLst/>
              <a:gdLst>
                <a:gd name="T0" fmla="*/ 6 w 8"/>
                <a:gd name="T1" fmla="*/ 2 h 2"/>
                <a:gd name="T2" fmla="*/ 3 w 8"/>
                <a:gd name="T3" fmla="*/ 0 h 2"/>
                <a:gd name="T4" fmla="*/ 6 w 8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6" y="2"/>
                  </a:moveTo>
                  <a:cubicBezTo>
                    <a:pt x="4" y="2"/>
                    <a:pt x="0" y="1"/>
                    <a:pt x="3" y="0"/>
                  </a:cubicBezTo>
                  <a:cubicBezTo>
                    <a:pt x="5" y="0"/>
                    <a:pt x="8" y="2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82" name="Freeform 582">
              <a:extLst>
                <a:ext uri="{FF2B5EF4-FFF2-40B4-BE49-F238E27FC236}">
                  <a16:creationId xmlns:a16="http://schemas.microsoft.com/office/drawing/2014/main" xmlns="" id="{F56CAB9F-B41B-491D-AB69-FC2E2642A805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0381" y="4318467"/>
              <a:ext cx="197453" cy="92380"/>
            </a:xfrm>
            <a:custGeom>
              <a:avLst/>
              <a:gdLst>
                <a:gd name="T0" fmla="*/ 7 w 21"/>
                <a:gd name="T1" fmla="*/ 9 h 10"/>
                <a:gd name="T2" fmla="*/ 2 w 21"/>
                <a:gd name="T3" fmla="*/ 4 h 10"/>
                <a:gd name="T4" fmla="*/ 9 w 21"/>
                <a:gd name="T5" fmla="*/ 2 h 10"/>
                <a:gd name="T6" fmla="*/ 17 w 21"/>
                <a:gd name="T7" fmla="*/ 0 h 10"/>
                <a:gd name="T8" fmla="*/ 19 w 21"/>
                <a:gd name="T9" fmla="*/ 2 h 10"/>
                <a:gd name="T10" fmla="*/ 14 w 21"/>
                <a:gd name="T11" fmla="*/ 4 h 10"/>
                <a:gd name="T12" fmla="*/ 15 w 21"/>
                <a:gd name="T13" fmla="*/ 7 h 10"/>
                <a:gd name="T14" fmla="*/ 7 w 21"/>
                <a:gd name="T15" fmla="*/ 9 h 10"/>
                <a:gd name="T16" fmla="*/ 7 w 21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">
                  <a:moveTo>
                    <a:pt x="7" y="9"/>
                  </a:moveTo>
                  <a:cubicBezTo>
                    <a:pt x="6" y="9"/>
                    <a:pt x="0" y="6"/>
                    <a:pt x="2" y="4"/>
                  </a:cubicBezTo>
                  <a:cubicBezTo>
                    <a:pt x="4" y="2"/>
                    <a:pt x="7" y="2"/>
                    <a:pt x="9" y="2"/>
                  </a:cubicBezTo>
                  <a:cubicBezTo>
                    <a:pt x="12" y="1"/>
                    <a:pt x="15" y="0"/>
                    <a:pt x="17" y="0"/>
                  </a:cubicBezTo>
                  <a:cubicBezTo>
                    <a:pt x="18" y="0"/>
                    <a:pt x="21" y="1"/>
                    <a:pt x="19" y="2"/>
                  </a:cubicBezTo>
                  <a:cubicBezTo>
                    <a:pt x="18" y="3"/>
                    <a:pt x="15" y="2"/>
                    <a:pt x="14" y="4"/>
                  </a:cubicBezTo>
                  <a:cubicBezTo>
                    <a:pt x="14" y="4"/>
                    <a:pt x="19" y="6"/>
                    <a:pt x="15" y="7"/>
                  </a:cubicBezTo>
                  <a:cubicBezTo>
                    <a:pt x="13" y="8"/>
                    <a:pt x="10" y="10"/>
                    <a:pt x="7" y="9"/>
                  </a:cubicBezTo>
                  <a:cubicBezTo>
                    <a:pt x="5" y="9"/>
                    <a:pt x="9" y="10"/>
                    <a:pt x="7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83" name="Freeform 583">
              <a:extLst>
                <a:ext uri="{FF2B5EF4-FFF2-40B4-BE49-F238E27FC236}">
                  <a16:creationId xmlns:a16="http://schemas.microsoft.com/office/drawing/2014/main" xmlns="" id="{A6F1C4BC-560F-4624-9250-CCDB588F740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7577" y="4337578"/>
              <a:ext cx="73248" cy="38227"/>
            </a:xfrm>
            <a:custGeom>
              <a:avLst/>
              <a:gdLst>
                <a:gd name="T0" fmla="*/ 6 w 8"/>
                <a:gd name="T1" fmla="*/ 4 h 4"/>
                <a:gd name="T2" fmla="*/ 3 w 8"/>
                <a:gd name="T3" fmla="*/ 0 h 4"/>
                <a:gd name="T4" fmla="*/ 6 w 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6" y="4"/>
                  </a:moveTo>
                  <a:cubicBezTo>
                    <a:pt x="4" y="4"/>
                    <a:pt x="0" y="0"/>
                    <a:pt x="3" y="0"/>
                  </a:cubicBezTo>
                  <a:cubicBezTo>
                    <a:pt x="6" y="0"/>
                    <a:pt x="8" y="3"/>
                    <a:pt x="6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84" name="Freeform 584">
              <a:extLst>
                <a:ext uri="{FF2B5EF4-FFF2-40B4-BE49-F238E27FC236}">
                  <a16:creationId xmlns:a16="http://schemas.microsoft.com/office/drawing/2014/main" xmlns="" id="{BD8B410F-EF3F-4706-A9E9-36505020B1C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9489" y="4251568"/>
              <a:ext cx="197453" cy="66896"/>
            </a:xfrm>
            <a:custGeom>
              <a:avLst/>
              <a:gdLst>
                <a:gd name="T0" fmla="*/ 1 w 21"/>
                <a:gd name="T1" fmla="*/ 5 h 7"/>
                <a:gd name="T2" fmla="*/ 4 w 21"/>
                <a:gd name="T3" fmla="*/ 4 h 7"/>
                <a:gd name="T4" fmla="*/ 9 w 21"/>
                <a:gd name="T5" fmla="*/ 1 h 7"/>
                <a:gd name="T6" fmla="*/ 18 w 21"/>
                <a:gd name="T7" fmla="*/ 3 h 7"/>
                <a:gd name="T8" fmla="*/ 11 w 21"/>
                <a:gd name="T9" fmla="*/ 6 h 7"/>
                <a:gd name="T10" fmla="*/ 6 w 21"/>
                <a:gd name="T11" fmla="*/ 6 h 7"/>
                <a:gd name="T12" fmla="*/ 1 w 21"/>
                <a:gd name="T13" fmla="*/ 5 h 7"/>
                <a:gd name="T14" fmla="*/ 1 w 21"/>
                <a:gd name="T1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7">
                  <a:moveTo>
                    <a:pt x="1" y="5"/>
                  </a:moveTo>
                  <a:cubicBezTo>
                    <a:pt x="0" y="5"/>
                    <a:pt x="3" y="4"/>
                    <a:pt x="4" y="4"/>
                  </a:cubicBezTo>
                  <a:cubicBezTo>
                    <a:pt x="6" y="3"/>
                    <a:pt x="7" y="2"/>
                    <a:pt x="9" y="1"/>
                  </a:cubicBezTo>
                  <a:cubicBezTo>
                    <a:pt x="12" y="0"/>
                    <a:pt x="15" y="1"/>
                    <a:pt x="18" y="3"/>
                  </a:cubicBezTo>
                  <a:cubicBezTo>
                    <a:pt x="21" y="6"/>
                    <a:pt x="12" y="6"/>
                    <a:pt x="11" y="6"/>
                  </a:cubicBezTo>
                  <a:cubicBezTo>
                    <a:pt x="9" y="6"/>
                    <a:pt x="8" y="7"/>
                    <a:pt x="6" y="6"/>
                  </a:cubicBezTo>
                  <a:cubicBezTo>
                    <a:pt x="4" y="5"/>
                    <a:pt x="2" y="6"/>
                    <a:pt x="1" y="5"/>
                  </a:cubicBezTo>
                  <a:cubicBezTo>
                    <a:pt x="0" y="4"/>
                    <a:pt x="2" y="6"/>
                    <a:pt x="1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85" name="Freeform 585">
              <a:extLst>
                <a:ext uri="{FF2B5EF4-FFF2-40B4-BE49-F238E27FC236}">
                  <a16:creationId xmlns:a16="http://schemas.microsoft.com/office/drawing/2014/main" xmlns="" id="{F5F8F2C2-CAE8-4960-9A8B-5E5AD39FF8D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7195" y="4449069"/>
              <a:ext cx="261145" cy="178393"/>
            </a:xfrm>
            <a:custGeom>
              <a:avLst/>
              <a:gdLst>
                <a:gd name="T0" fmla="*/ 22 w 28"/>
                <a:gd name="T1" fmla="*/ 19 h 19"/>
                <a:gd name="T2" fmla="*/ 15 w 28"/>
                <a:gd name="T3" fmla="*/ 19 h 19"/>
                <a:gd name="T4" fmla="*/ 15 w 28"/>
                <a:gd name="T5" fmla="*/ 17 h 19"/>
                <a:gd name="T6" fmla="*/ 12 w 28"/>
                <a:gd name="T7" fmla="*/ 15 h 19"/>
                <a:gd name="T8" fmla="*/ 17 w 28"/>
                <a:gd name="T9" fmla="*/ 13 h 19"/>
                <a:gd name="T10" fmla="*/ 16 w 28"/>
                <a:gd name="T11" fmla="*/ 12 h 19"/>
                <a:gd name="T12" fmla="*/ 9 w 28"/>
                <a:gd name="T13" fmla="*/ 13 h 19"/>
                <a:gd name="T14" fmla="*/ 2 w 28"/>
                <a:gd name="T15" fmla="*/ 13 h 19"/>
                <a:gd name="T16" fmla="*/ 1 w 28"/>
                <a:gd name="T17" fmla="*/ 12 h 19"/>
                <a:gd name="T18" fmla="*/ 7 w 28"/>
                <a:gd name="T19" fmla="*/ 10 h 19"/>
                <a:gd name="T20" fmla="*/ 4 w 28"/>
                <a:gd name="T21" fmla="*/ 8 h 19"/>
                <a:gd name="T22" fmla="*/ 7 w 28"/>
                <a:gd name="T23" fmla="*/ 6 h 19"/>
                <a:gd name="T24" fmla="*/ 3 w 28"/>
                <a:gd name="T25" fmla="*/ 6 h 19"/>
                <a:gd name="T26" fmla="*/ 7 w 28"/>
                <a:gd name="T27" fmla="*/ 4 h 19"/>
                <a:gd name="T28" fmla="*/ 13 w 28"/>
                <a:gd name="T29" fmla="*/ 8 h 19"/>
                <a:gd name="T30" fmla="*/ 16 w 28"/>
                <a:gd name="T31" fmla="*/ 9 h 19"/>
                <a:gd name="T32" fmla="*/ 13 w 28"/>
                <a:gd name="T33" fmla="*/ 7 h 19"/>
                <a:gd name="T34" fmla="*/ 14 w 28"/>
                <a:gd name="T35" fmla="*/ 5 h 19"/>
                <a:gd name="T36" fmla="*/ 11 w 28"/>
                <a:gd name="T37" fmla="*/ 4 h 19"/>
                <a:gd name="T38" fmla="*/ 11 w 28"/>
                <a:gd name="T39" fmla="*/ 2 h 19"/>
                <a:gd name="T40" fmla="*/ 7 w 28"/>
                <a:gd name="T41" fmla="*/ 3 h 19"/>
                <a:gd name="T42" fmla="*/ 13 w 28"/>
                <a:gd name="T43" fmla="*/ 1 h 19"/>
                <a:gd name="T44" fmla="*/ 12 w 28"/>
                <a:gd name="T45" fmla="*/ 2 h 19"/>
                <a:gd name="T46" fmla="*/ 15 w 28"/>
                <a:gd name="T47" fmla="*/ 3 h 19"/>
                <a:gd name="T48" fmla="*/ 21 w 28"/>
                <a:gd name="T49" fmla="*/ 2 h 19"/>
                <a:gd name="T50" fmla="*/ 26 w 28"/>
                <a:gd name="T51" fmla="*/ 8 h 19"/>
                <a:gd name="T52" fmla="*/ 27 w 28"/>
                <a:gd name="T53" fmla="*/ 12 h 19"/>
                <a:gd name="T54" fmla="*/ 26 w 28"/>
                <a:gd name="T55" fmla="*/ 14 h 19"/>
                <a:gd name="T56" fmla="*/ 26 w 28"/>
                <a:gd name="T57" fmla="*/ 17 h 19"/>
                <a:gd name="T58" fmla="*/ 22 w 28"/>
                <a:gd name="T5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" h="19">
                  <a:moveTo>
                    <a:pt x="22" y="19"/>
                  </a:moveTo>
                  <a:cubicBezTo>
                    <a:pt x="20" y="19"/>
                    <a:pt x="17" y="19"/>
                    <a:pt x="15" y="19"/>
                  </a:cubicBezTo>
                  <a:cubicBezTo>
                    <a:pt x="12" y="19"/>
                    <a:pt x="15" y="18"/>
                    <a:pt x="15" y="17"/>
                  </a:cubicBezTo>
                  <a:cubicBezTo>
                    <a:pt x="16" y="16"/>
                    <a:pt x="11" y="16"/>
                    <a:pt x="12" y="15"/>
                  </a:cubicBezTo>
                  <a:cubicBezTo>
                    <a:pt x="13" y="14"/>
                    <a:pt x="15" y="13"/>
                    <a:pt x="17" y="13"/>
                  </a:cubicBezTo>
                  <a:cubicBezTo>
                    <a:pt x="18" y="12"/>
                    <a:pt x="17" y="12"/>
                    <a:pt x="16" y="12"/>
                  </a:cubicBezTo>
                  <a:cubicBezTo>
                    <a:pt x="14" y="11"/>
                    <a:pt x="12" y="12"/>
                    <a:pt x="9" y="13"/>
                  </a:cubicBezTo>
                  <a:cubicBezTo>
                    <a:pt x="7" y="13"/>
                    <a:pt x="5" y="13"/>
                    <a:pt x="2" y="13"/>
                  </a:cubicBezTo>
                  <a:cubicBezTo>
                    <a:pt x="2" y="14"/>
                    <a:pt x="0" y="14"/>
                    <a:pt x="1" y="12"/>
                  </a:cubicBezTo>
                  <a:cubicBezTo>
                    <a:pt x="3" y="10"/>
                    <a:pt x="5" y="11"/>
                    <a:pt x="7" y="10"/>
                  </a:cubicBezTo>
                  <a:cubicBezTo>
                    <a:pt x="11" y="9"/>
                    <a:pt x="4" y="9"/>
                    <a:pt x="4" y="8"/>
                  </a:cubicBezTo>
                  <a:cubicBezTo>
                    <a:pt x="3" y="8"/>
                    <a:pt x="7" y="6"/>
                    <a:pt x="7" y="6"/>
                  </a:cubicBezTo>
                  <a:cubicBezTo>
                    <a:pt x="7" y="6"/>
                    <a:pt x="4" y="6"/>
                    <a:pt x="3" y="6"/>
                  </a:cubicBezTo>
                  <a:cubicBezTo>
                    <a:pt x="3" y="5"/>
                    <a:pt x="6" y="4"/>
                    <a:pt x="7" y="4"/>
                  </a:cubicBezTo>
                  <a:cubicBezTo>
                    <a:pt x="9" y="4"/>
                    <a:pt x="11" y="7"/>
                    <a:pt x="13" y="8"/>
                  </a:cubicBezTo>
                  <a:cubicBezTo>
                    <a:pt x="14" y="8"/>
                    <a:pt x="15" y="10"/>
                    <a:pt x="16" y="9"/>
                  </a:cubicBezTo>
                  <a:cubicBezTo>
                    <a:pt x="19" y="7"/>
                    <a:pt x="13" y="7"/>
                    <a:pt x="13" y="7"/>
                  </a:cubicBezTo>
                  <a:cubicBezTo>
                    <a:pt x="14" y="7"/>
                    <a:pt x="18" y="6"/>
                    <a:pt x="14" y="5"/>
                  </a:cubicBezTo>
                  <a:cubicBezTo>
                    <a:pt x="13" y="5"/>
                    <a:pt x="12" y="5"/>
                    <a:pt x="11" y="4"/>
                  </a:cubicBezTo>
                  <a:cubicBezTo>
                    <a:pt x="9" y="3"/>
                    <a:pt x="11" y="3"/>
                    <a:pt x="11" y="2"/>
                  </a:cubicBezTo>
                  <a:cubicBezTo>
                    <a:pt x="10" y="2"/>
                    <a:pt x="7" y="3"/>
                    <a:pt x="7" y="3"/>
                  </a:cubicBezTo>
                  <a:cubicBezTo>
                    <a:pt x="6" y="2"/>
                    <a:pt x="13" y="1"/>
                    <a:pt x="13" y="1"/>
                  </a:cubicBezTo>
                  <a:cubicBezTo>
                    <a:pt x="13" y="1"/>
                    <a:pt x="12" y="2"/>
                    <a:pt x="12" y="2"/>
                  </a:cubicBezTo>
                  <a:cubicBezTo>
                    <a:pt x="11" y="3"/>
                    <a:pt x="14" y="3"/>
                    <a:pt x="15" y="3"/>
                  </a:cubicBezTo>
                  <a:cubicBezTo>
                    <a:pt x="18" y="4"/>
                    <a:pt x="19" y="4"/>
                    <a:pt x="21" y="2"/>
                  </a:cubicBezTo>
                  <a:cubicBezTo>
                    <a:pt x="24" y="0"/>
                    <a:pt x="27" y="6"/>
                    <a:pt x="26" y="8"/>
                  </a:cubicBezTo>
                  <a:cubicBezTo>
                    <a:pt x="26" y="10"/>
                    <a:pt x="26" y="11"/>
                    <a:pt x="27" y="12"/>
                  </a:cubicBezTo>
                  <a:cubicBezTo>
                    <a:pt x="28" y="14"/>
                    <a:pt x="28" y="15"/>
                    <a:pt x="26" y="14"/>
                  </a:cubicBezTo>
                  <a:cubicBezTo>
                    <a:pt x="24" y="12"/>
                    <a:pt x="25" y="16"/>
                    <a:pt x="26" y="17"/>
                  </a:cubicBezTo>
                  <a:cubicBezTo>
                    <a:pt x="27" y="18"/>
                    <a:pt x="23" y="19"/>
                    <a:pt x="22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86" name="Freeform 586">
              <a:extLst>
                <a:ext uri="{FF2B5EF4-FFF2-40B4-BE49-F238E27FC236}">
                  <a16:creationId xmlns:a16="http://schemas.microsoft.com/office/drawing/2014/main" xmlns="" id="{C50DD2DE-92A6-4CBA-8240-8A2D33C73407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8534" y="4535082"/>
              <a:ext cx="82803" cy="25484"/>
            </a:xfrm>
            <a:custGeom>
              <a:avLst/>
              <a:gdLst>
                <a:gd name="T0" fmla="*/ 1 w 9"/>
                <a:gd name="T1" fmla="*/ 3 h 3"/>
                <a:gd name="T2" fmla="*/ 7 w 9"/>
                <a:gd name="T3" fmla="*/ 0 h 3"/>
                <a:gd name="T4" fmla="*/ 1 w 9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3">
                  <a:moveTo>
                    <a:pt x="1" y="3"/>
                  </a:moveTo>
                  <a:cubicBezTo>
                    <a:pt x="4" y="2"/>
                    <a:pt x="9" y="0"/>
                    <a:pt x="7" y="0"/>
                  </a:cubicBezTo>
                  <a:cubicBezTo>
                    <a:pt x="4" y="0"/>
                    <a:pt x="0" y="3"/>
                    <a:pt x="1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87" name="Freeform 587">
              <a:extLst>
                <a:ext uri="{FF2B5EF4-FFF2-40B4-BE49-F238E27FC236}">
                  <a16:creationId xmlns:a16="http://schemas.microsoft.com/office/drawing/2014/main" xmlns="" id="{108FA363-38E2-43AB-8A5D-A9E4EBF7D2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9425" y="4525526"/>
              <a:ext cx="76432" cy="19114"/>
            </a:xfrm>
            <a:custGeom>
              <a:avLst/>
              <a:gdLst>
                <a:gd name="T0" fmla="*/ 1 w 8"/>
                <a:gd name="T1" fmla="*/ 2 h 2"/>
                <a:gd name="T2" fmla="*/ 6 w 8"/>
                <a:gd name="T3" fmla="*/ 0 h 2"/>
                <a:gd name="T4" fmla="*/ 1 w 8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1" y="2"/>
                  </a:moveTo>
                  <a:cubicBezTo>
                    <a:pt x="0" y="2"/>
                    <a:pt x="4" y="0"/>
                    <a:pt x="6" y="0"/>
                  </a:cubicBezTo>
                  <a:cubicBezTo>
                    <a:pt x="8" y="0"/>
                    <a:pt x="4" y="2"/>
                    <a:pt x="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88" name="Freeform 588">
              <a:extLst>
                <a:ext uri="{FF2B5EF4-FFF2-40B4-BE49-F238E27FC236}">
                  <a16:creationId xmlns:a16="http://schemas.microsoft.com/office/drawing/2014/main" xmlns="" id="{2F66D060-CFAF-4C50-8399-95C884321DD6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1208" y="4496854"/>
              <a:ext cx="95541" cy="47785"/>
            </a:xfrm>
            <a:custGeom>
              <a:avLst/>
              <a:gdLst>
                <a:gd name="T0" fmla="*/ 2 w 10"/>
                <a:gd name="T1" fmla="*/ 3 h 5"/>
                <a:gd name="T2" fmla="*/ 10 w 10"/>
                <a:gd name="T3" fmla="*/ 1 h 5"/>
                <a:gd name="T4" fmla="*/ 2 w 10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2" y="3"/>
                  </a:moveTo>
                  <a:cubicBezTo>
                    <a:pt x="0" y="2"/>
                    <a:pt x="10" y="0"/>
                    <a:pt x="10" y="1"/>
                  </a:cubicBezTo>
                  <a:cubicBezTo>
                    <a:pt x="10" y="2"/>
                    <a:pt x="6" y="5"/>
                    <a:pt x="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89" name="Freeform 589">
              <a:extLst>
                <a:ext uri="{FF2B5EF4-FFF2-40B4-BE49-F238E27FC236}">
                  <a16:creationId xmlns:a16="http://schemas.microsoft.com/office/drawing/2014/main" xmlns="" id="{C1266531-94A5-46DE-B82B-DE7C1703D2E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0763" y="4458630"/>
              <a:ext cx="66879" cy="47785"/>
            </a:xfrm>
            <a:custGeom>
              <a:avLst/>
              <a:gdLst>
                <a:gd name="T0" fmla="*/ 1 w 7"/>
                <a:gd name="T1" fmla="*/ 5 h 5"/>
                <a:gd name="T2" fmla="*/ 0 w 7"/>
                <a:gd name="T3" fmla="*/ 1 h 5"/>
                <a:gd name="T4" fmla="*/ 4 w 7"/>
                <a:gd name="T5" fmla="*/ 2 h 5"/>
                <a:gd name="T6" fmla="*/ 7 w 7"/>
                <a:gd name="T7" fmla="*/ 4 h 5"/>
                <a:gd name="T8" fmla="*/ 1 w 7"/>
                <a:gd name="T9" fmla="*/ 5 h 5"/>
                <a:gd name="T10" fmla="*/ 1 w 7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1" y="5"/>
                  </a:moveTo>
                  <a:cubicBezTo>
                    <a:pt x="0" y="4"/>
                    <a:pt x="0" y="2"/>
                    <a:pt x="0" y="1"/>
                  </a:cubicBezTo>
                  <a:cubicBezTo>
                    <a:pt x="1" y="0"/>
                    <a:pt x="3" y="1"/>
                    <a:pt x="4" y="2"/>
                  </a:cubicBezTo>
                  <a:cubicBezTo>
                    <a:pt x="4" y="2"/>
                    <a:pt x="7" y="3"/>
                    <a:pt x="7" y="4"/>
                  </a:cubicBezTo>
                  <a:cubicBezTo>
                    <a:pt x="7" y="4"/>
                    <a:pt x="2" y="5"/>
                    <a:pt x="1" y="5"/>
                  </a:cubicBezTo>
                  <a:cubicBezTo>
                    <a:pt x="0" y="4"/>
                    <a:pt x="4" y="5"/>
                    <a:pt x="1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90" name="Freeform 590">
              <a:extLst>
                <a:ext uri="{FF2B5EF4-FFF2-40B4-BE49-F238E27FC236}">
                  <a16:creationId xmlns:a16="http://schemas.microsoft.com/office/drawing/2014/main" xmlns="" id="{A13BA52F-BA1B-459B-BE2E-97BD5E624CC5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8407" y="4347133"/>
              <a:ext cx="111465" cy="82827"/>
            </a:xfrm>
            <a:custGeom>
              <a:avLst/>
              <a:gdLst>
                <a:gd name="T0" fmla="*/ 8 w 12"/>
                <a:gd name="T1" fmla="*/ 8 h 9"/>
                <a:gd name="T2" fmla="*/ 3 w 12"/>
                <a:gd name="T3" fmla="*/ 1 h 9"/>
                <a:gd name="T4" fmla="*/ 8 w 12"/>
                <a:gd name="T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9">
                  <a:moveTo>
                    <a:pt x="8" y="8"/>
                  </a:moveTo>
                  <a:cubicBezTo>
                    <a:pt x="6" y="9"/>
                    <a:pt x="0" y="0"/>
                    <a:pt x="3" y="1"/>
                  </a:cubicBezTo>
                  <a:cubicBezTo>
                    <a:pt x="6" y="3"/>
                    <a:pt x="12" y="8"/>
                    <a:pt x="8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91" name="Freeform 591">
              <a:extLst>
                <a:ext uri="{FF2B5EF4-FFF2-40B4-BE49-F238E27FC236}">
                  <a16:creationId xmlns:a16="http://schemas.microsoft.com/office/drawing/2014/main" xmlns="" id="{C1CEAEA0-5E73-48B0-AB98-F5F8032863E2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6751" y="4337578"/>
              <a:ext cx="82803" cy="28669"/>
            </a:xfrm>
            <a:custGeom>
              <a:avLst/>
              <a:gdLst>
                <a:gd name="T0" fmla="*/ 2 w 9"/>
                <a:gd name="T1" fmla="*/ 1 h 3"/>
                <a:gd name="T2" fmla="*/ 8 w 9"/>
                <a:gd name="T3" fmla="*/ 2 h 3"/>
                <a:gd name="T4" fmla="*/ 2 w 9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3">
                  <a:moveTo>
                    <a:pt x="2" y="1"/>
                  </a:moveTo>
                  <a:cubicBezTo>
                    <a:pt x="5" y="0"/>
                    <a:pt x="9" y="2"/>
                    <a:pt x="8" y="2"/>
                  </a:cubicBezTo>
                  <a:cubicBezTo>
                    <a:pt x="3" y="3"/>
                    <a:pt x="0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92" name="Freeform 592">
              <a:extLst>
                <a:ext uri="{FF2B5EF4-FFF2-40B4-BE49-F238E27FC236}">
                  <a16:creationId xmlns:a16="http://schemas.microsoft.com/office/drawing/2014/main" xmlns="" id="{476449A9-37E6-4FE6-A303-E94628006507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7513" y="4187857"/>
              <a:ext cx="334395" cy="178393"/>
            </a:xfrm>
            <a:custGeom>
              <a:avLst/>
              <a:gdLst>
                <a:gd name="T0" fmla="*/ 28 w 36"/>
                <a:gd name="T1" fmla="*/ 17 h 19"/>
                <a:gd name="T2" fmla="*/ 27 w 36"/>
                <a:gd name="T3" fmla="*/ 15 h 19"/>
                <a:gd name="T4" fmla="*/ 22 w 36"/>
                <a:gd name="T5" fmla="*/ 13 h 19"/>
                <a:gd name="T6" fmla="*/ 14 w 36"/>
                <a:gd name="T7" fmla="*/ 14 h 19"/>
                <a:gd name="T8" fmla="*/ 18 w 36"/>
                <a:gd name="T9" fmla="*/ 12 h 19"/>
                <a:gd name="T10" fmla="*/ 8 w 36"/>
                <a:gd name="T11" fmla="*/ 12 h 19"/>
                <a:gd name="T12" fmla="*/ 13 w 36"/>
                <a:gd name="T13" fmla="*/ 10 h 19"/>
                <a:gd name="T14" fmla="*/ 12 w 36"/>
                <a:gd name="T15" fmla="*/ 9 h 19"/>
                <a:gd name="T16" fmla="*/ 13 w 36"/>
                <a:gd name="T17" fmla="*/ 8 h 19"/>
                <a:gd name="T18" fmla="*/ 11 w 36"/>
                <a:gd name="T19" fmla="*/ 8 h 19"/>
                <a:gd name="T20" fmla="*/ 10 w 36"/>
                <a:gd name="T21" fmla="*/ 6 h 19"/>
                <a:gd name="T22" fmla="*/ 6 w 36"/>
                <a:gd name="T23" fmla="*/ 6 h 19"/>
                <a:gd name="T24" fmla="*/ 3 w 36"/>
                <a:gd name="T25" fmla="*/ 5 h 19"/>
                <a:gd name="T26" fmla="*/ 9 w 36"/>
                <a:gd name="T27" fmla="*/ 2 h 19"/>
                <a:gd name="T28" fmla="*/ 16 w 36"/>
                <a:gd name="T29" fmla="*/ 1 h 19"/>
                <a:gd name="T30" fmla="*/ 18 w 36"/>
                <a:gd name="T31" fmla="*/ 5 h 19"/>
                <a:gd name="T32" fmla="*/ 22 w 36"/>
                <a:gd name="T33" fmla="*/ 4 h 19"/>
                <a:gd name="T34" fmla="*/ 25 w 36"/>
                <a:gd name="T35" fmla="*/ 7 h 19"/>
                <a:gd name="T36" fmla="*/ 30 w 36"/>
                <a:gd name="T37" fmla="*/ 7 h 19"/>
                <a:gd name="T38" fmla="*/ 33 w 36"/>
                <a:gd name="T39" fmla="*/ 12 h 19"/>
                <a:gd name="T40" fmla="*/ 34 w 36"/>
                <a:gd name="T41" fmla="*/ 16 h 19"/>
                <a:gd name="T42" fmla="*/ 28 w 36"/>
                <a:gd name="T43" fmla="*/ 17 h 19"/>
                <a:gd name="T44" fmla="*/ 28 w 36"/>
                <a:gd name="T45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19">
                  <a:moveTo>
                    <a:pt x="28" y="17"/>
                  </a:moveTo>
                  <a:cubicBezTo>
                    <a:pt x="27" y="17"/>
                    <a:pt x="27" y="16"/>
                    <a:pt x="27" y="15"/>
                  </a:cubicBezTo>
                  <a:cubicBezTo>
                    <a:pt x="26" y="14"/>
                    <a:pt x="23" y="13"/>
                    <a:pt x="22" y="13"/>
                  </a:cubicBezTo>
                  <a:cubicBezTo>
                    <a:pt x="21" y="13"/>
                    <a:pt x="14" y="15"/>
                    <a:pt x="14" y="14"/>
                  </a:cubicBezTo>
                  <a:cubicBezTo>
                    <a:pt x="14" y="14"/>
                    <a:pt x="18" y="12"/>
                    <a:pt x="18" y="12"/>
                  </a:cubicBezTo>
                  <a:cubicBezTo>
                    <a:pt x="15" y="11"/>
                    <a:pt x="11" y="14"/>
                    <a:pt x="8" y="12"/>
                  </a:cubicBezTo>
                  <a:cubicBezTo>
                    <a:pt x="2" y="9"/>
                    <a:pt x="13" y="10"/>
                    <a:pt x="13" y="10"/>
                  </a:cubicBezTo>
                  <a:cubicBezTo>
                    <a:pt x="13" y="10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7"/>
                    <a:pt x="11" y="8"/>
                    <a:pt x="11" y="8"/>
                  </a:cubicBezTo>
                  <a:cubicBezTo>
                    <a:pt x="10" y="7"/>
                    <a:pt x="12" y="6"/>
                    <a:pt x="10" y="6"/>
                  </a:cubicBezTo>
                  <a:cubicBezTo>
                    <a:pt x="9" y="6"/>
                    <a:pt x="7" y="7"/>
                    <a:pt x="6" y="6"/>
                  </a:cubicBezTo>
                  <a:cubicBezTo>
                    <a:pt x="6" y="5"/>
                    <a:pt x="4" y="6"/>
                    <a:pt x="3" y="5"/>
                  </a:cubicBezTo>
                  <a:cubicBezTo>
                    <a:pt x="0" y="0"/>
                    <a:pt x="7" y="2"/>
                    <a:pt x="9" y="2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9" y="2"/>
                    <a:pt x="14" y="7"/>
                    <a:pt x="18" y="5"/>
                  </a:cubicBezTo>
                  <a:cubicBezTo>
                    <a:pt x="19" y="5"/>
                    <a:pt x="21" y="3"/>
                    <a:pt x="22" y="4"/>
                  </a:cubicBezTo>
                  <a:cubicBezTo>
                    <a:pt x="23" y="5"/>
                    <a:pt x="24" y="7"/>
                    <a:pt x="25" y="7"/>
                  </a:cubicBezTo>
                  <a:cubicBezTo>
                    <a:pt x="26" y="7"/>
                    <a:pt x="29" y="6"/>
                    <a:pt x="30" y="7"/>
                  </a:cubicBezTo>
                  <a:cubicBezTo>
                    <a:pt x="32" y="8"/>
                    <a:pt x="32" y="11"/>
                    <a:pt x="33" y="12"/>
                  </a:cubicBezTo>
                  <a:cubicBezTo>
                    <a:pt x="34" y="14"/>
                    <a:pt x="36" y="15"/>
                    <a:pt x="34" y="16"/>
                  </a:cubicBezTo>
                  <a:cubicBezTo>
                    <a:pt x="33" y="18"/>
                    <a:pt x="30" y="18"/>
                    <a:pt x="28" y="17"/>
                  </a:cubicBezTo>
                  <a:cubicBezTo>
                    <a:pt x="27" y="16"/>
                    <a:pt x="31" y="19"/>
                    <a:pt x="28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93" name="Freeform 593">
              <a:extLst>
                <a:ext uri="{FF2B5EF4-FFF2-40B4-BE49-F238E27FC236}">
                  <a16:creationId xmlns:a16="http://schemas.microsoft.com/office/drawing/2014/main" xmlns="" id="{5364CA23-40BB-4433-A4BF-E01826E16315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8660" y="4101847"/>
              <a:ext cx="101909" cy="47785"/>
            </a:xfrm>
            <a:custGeom>
              <a:avLst/>
              <a:gdLst>
                <a:gd name="T0" fmla="*/ 8 w 11"/>
                <a:gd name="T1" fmla="*/ 5 h 5"/>
                <a:gd name="T2" fmla="*/ 4 w 11"/>
                <a:gd name="T3" fmla="*/ 4 h 5"/>
                <a:gd name="T4" fmla="*/ 2 w 11"/>
                <a:gd name="T5" fmla="*/ 3 h 5"/>
                <a:gd name="T6" fmla="*/ 7 w 11"/>
                <a:gd name="T7" fmla="*/ 2 h 5"/>
                <a:gd name="T8" fmla="*/ 8 w 11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8" y="5"/>
                  </a:moveTo>
                  <a:cubicBezTo>
                    <a:pt x="6" y="5"/>
                    <a:pt x="6" y="4"/>
                    <a:pt x="4" y="4"/>
                  </a:cubicBezTo>
                  <a:cubicBezTo>
                    <a:pt x="4" y="4"/>
                    <a:pt x="0" y="4"/>
                    <a:pt x="2" y="3"/>
                  </a:cubicBezTo>
                  <a:cubicBezTo>
                    <a:pt x="3" y="1"/>
                    <a:pt x="6" y="0"/>
                    <a:pt x="7" y="2"/>
                  </a:cubicBezTo>
                  <a:cubicBezTo>
                    <a:pt x="9" y="3"/>
                    <a:pt x="11" y="5"/>
                    <a:pt x="8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94" name="Freeform 594">
              <a:extLst>
                <a:ext uri="{FF2B5EF4-FFF2-40B4-BE49-F238E27FC236}">
                  <a16:creationId xmlns:a16="http://schemas.microsoft.com/office/drawing/2014/main" xmlns="" id="{15E2DA2A-EF35-4D0B-8063-02ECD87B109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1463" y="4251568"/>
              <a:ext cx="187897" cy="105124"/>
            </a:xfrm>
            <a:custGeom>
              <a:avLst/>
              <a:gdLst>
                <a:gd name="T0" fmla="*/ 8 w 20"/>
                <a:gd name="T1" fmla="*/ 7 h 11"/>
                <a:gd name="T2" fmla="*/ 3 w 20"/>
                <a:gd name="T3" fmla="*/ 5 h 11"/>
                <a:gd name="T4" fmla="*/ 4 w 20"/>
                <a:gd name="T5" fmla="*/ 3 h 11"/>
                <a:gd name="T6" fmla="*/ 1 w 20"/>
                <a:gd name="T7" fmla="*/ 1 h 11"/>
                <a:gd name="T8" fmla="*/ 6 w 20"/>
                <a:gd name="T9" fmla="*/ 1 h 11"/>
                <a:gd name="T10" fmla="*/ 12 w 20"/>
                <a:gd name="T11" fmla="*/ 3 h 11"/>
                <a:gd name="T12" fmla="*/ 16 w 20"/>
                <a:gd name="T13" fmla="*/ 3 h 11"/>
                <a:gd name="T14" fmla="*/ 19 w 20"/>
                <a:gd name="T15" fmla="*/ 4 h 11"/>
                <a:gd name="T16" fmla="*/ 18 w 20"/>
                <a:gd name="T17" fmla="*/ 8 h 11"/>
                <a:gd name="T18" fmla="*/ 15 w 20"/>
                <a:gd name="T19" fmla="*/ 10 h 11"/>
                <a:gd name="T20" fmla="*/ 9 w 20"/>
                <a:gd name="T21" fmla="*/ 11 h 11"/>
                <a:gd name="T22" fmla="*/ 4 w 20"/>
                <a:gd name="T23" fmla="*/ 8 h 11"/>
                <a:gd name="T24" fmla="*/ 8 w 20"/>
                <a:gd name="T25" fmla="*/ 7 h 11"/>
                <a:gd name="T26" fmla="*/ 8 w 20"/>
                <a:gd name="T2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1">
                  <a:moveTo>
                    <a:pt x="8" y="7"/>
                  </a:moveTo>
                  <a:cubicBezTo>
                    <a:pt x="6" y="7"/>
                    <a:pt x="4" y="6"/>
                    <a:pt x="3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4" y="2"/>
                    <a:pt x="2" y="1"/>
                    <a:pt x="1" y="1"/>
                  </a:cubicBezTo>
                  <a:cubicBezTo>
                    <a:pt x="1" y="0"/>
                    <a:pt x="6" y="1"/>
                    <a:pt x="6" y="1"/>
                  </a:cubicBezTo>
                  <a:cubicBezTo>
                    <a:pt x="8" y="1"/>
                    <a:pt x="10" y="2"/>
                    <a:pt x="12" y="3"/>
                  </a:cubicBezTo>
                  <a:cubicBezTo>
                    <a:pt x="14" y="3"/>
                    <a:pt x="15" y="3"/>
                    <a:pt x="16" y="3"/>
                  </a:cubicBezTo>
                  <a:cubicBezTo>
                    <a:pt x="17" y="3"/>
                    <a:pt x="20" y="4"/>
                    <a:pt x="19" y="4"/>
                  </a:cubicBezTo>
                  <a:cubicBezTo>
                    <a:pt x="17" y="6"/>
                    <a:pt x="16" y="5"/>
                    <a:pt x="18" y="8"/>
                  </a:cubicBezTo>
                  <a:cubicBezTo>
                    <a:pt x="19" y="9"/>
                    <a:pt x="16" y="9"/>
                    <a:pt x="15" y="10"/>
                  </a:cubicBezTo>
                  <a:cubicBezTo>
                    <a:pt x="13" y="10"/>
                    <a:pt x="11" y="11"/>
                    <a:pt x="9" y="11"/>
                  </a:cubicBezTo>
                  <a:cubicBezTo>
                    <a:pt x="8" y="10"/>
                    <a:pt x="4" y="9"/>
                    <a:pt x="4" y="8"/>
                  </a:cubicBezTo>
                  <a:cubicBezTo>
                    <a:pt x="4" y="8"/>
                    <a:pt x="10" y="7"/>
                    <a:pt x="8" y="7"/>
                  </a:cubicBezTo>
                  <a:cubicBezTo>
                    <a:pt x="5" y="6"/>
                    <a:pt x="10" y="7"/>
                    <a:pt x="8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95" name="Freeform 595">
              <a:extLst>
                <a:ext uri="{FF2B5EF4-FFF2-40B4-BE49-F238E27FC236}">
                  <a16:creationId xmlns:a16="http://schemas.microsoft.com/office/drawing/2014/main" xmlns="" id="{09082B88-0177-4028-9143-512CA9A453E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6560" y="4347133"/>
              <a:ext cx="165604" cy="47785"/>
            </a:xfrm>
            <a:custGeom>
              <a:avLst/>
              <a:gdLst>
                <a:gd name="T0" fmla="*/ 14 w 18"/>
                <a:gd name="T1" fmla="*/ 5 h 5"/>
                <a:gd name="T2" fmla="*/ 16 w 18"/>
                <a:gd name="T3" fmla="*/ 2 h 5"/>
                <a:gd name="T4" fmla="*/ 13 w 18"/>
                <a:gd name="T5" fmla="*/ 1 h 5"/>
                <a:gd name="T6" fmla="*/ 3 w 18"/>
                <a:gd name="T7" fmla="*/ 1 h 5"/>
                <a:gd name="T8" fmla="*/ 4 w 18"/>
                <a:gd name="T9" fmla="*/ 4 h 5"/>
                <a:gd name="T10" fmla="*/ 14 w 18"/>
                <a:gd name="T11" fmla="*/ 5 h 5"/>
                <a:gd name="T12" fmla="*/ 14 w 18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4" y="5"/>
                  </a:moveTo>
                  <a:cubicBezTo>
                    <a:pt x="14" y="4"/>
                    <a:pt x="18" y="2"/>
                    <a:pt x="16" y="2"/>
                  </a:cubicBezTo>
                  <a:cubicBezTo>
                    <a:pt x="15" y="1"/>
                    <a:pt x="14" y="1"/>
                    <a:pt x="13" y="1"/>
                  </a:cubicBezTo>
                  <a:cubicBezTo>
                    <a:pt x="10" y="1"/>
                    <a:pt x="6" y="0"/>
                    <a:pt x="3" y="1"/>
                  </a:cubicBezTo>
                  <a:cubicBezTo>
                    <a:pt x="0" y="1"/>
                    <a:pt x="1" y="4"/>
                    <a:pt x="4" y="4"/>
                  </a:cubicBezTo>
                  <a:cubicBezTo>
                    <a:pt x="7" y="4"/>
                    <a:pt x="11" y="5"/>
                    <a:pt x="14" y="5"/>
                  </a:cubicBezTo>
                  <a:cubicBezTo>
                    <a:pt x="16" y="4"/>
                    <a:pt x="12" y="5"/>
                    <a:pt x="14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96" name="Freeform 596">
              <a:extLst>
                <a:ext uri="{FF2B5EF4-FFF2-40B4-BE49-F238E27FC236}">
                  <a16:creationId xmlns:a16="http://schemas.microsoft.com/office/drawing/2014/main" xmlns="" id="{F783E0D8-FC72-4DB8-8566-FD3108B8794E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7007" y="4560566"/>
              <a:ext cx="156051" cy="105124"/>
            </a:xfrm>
            <a:custGeom>
              <a:avLst/>
              <a:gdLst>
                <a:gd name="T0" fmla="*/ 7 w 17"/>
                <a:gd name="T1" fmla="*/ 1 h 11"/>
                <a:gd name="T2" fmla="*/ 1 w 17"/>
                <a:gd name="T3" fmla="*/ 6 h 11"/>
                <a:gd name="T4" fmla="*/ 10 w 17"/>
                <a:gd name="T5" fmla="*/ 10 h 11"/>
                <a:gd name="T6" fmla="*/ 15 w 17"/>
                <a:gd name="T7" fmla="*/ 10 h 11"/>
                <a:gd name="T8" fmla="*/ 15 w 17"/>
                <a:gd name="T9" fmla="*/ 8 h 11"/>
                <a:gd name="T10" fmla="*/ 16 w 17"/>
                <a:gd name="T11" fmla="*/ 6 h 11"/>
                <a:gd name="T12" fmla="*/ 7 w 17"/>
                <a:gd name="T13" fmla="*/ 1 h 11"/>
                <a:gd name="T14" fmla="*/ 7 w 17"/>
                <a:gd name="T1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1">
                  <a:moveTo>
                    <a:pt x="7" y="1"/>
                  </a:moveTo>
                  <a:cubicBezTo>
                    <a:pt x="5" y="0"/>
                    <a:pt x="2" y="4"/>
                    <a:pt x="1" y="6"/>
                  </a:cubicBezTo>
                  <a:cubicBezTo>
                    <a:pt x="0" y="8"/>
                    <a:pt x="8" y="10"/>
                    <a:pt x="10" y="10"/>
                  </a:cubicBezTo>
                  <a:cubicBezTo>
                    <a:pt x="11" y="11"/>
                    <a:pt x="14" y="11"/>
                    <a:pt x="15" y="10"/>
                  </a:cubicBezTo>
                  <a:cubicBezTo>
                    <a:pt x="16" y="10"/>
                    <a:pt x="15" y="9"/>
                    <a:pt x="15" y="8"/>
                  </a:cubicBezTo>
                  <a:cubicBezTo>
                    <a:pt x="15" y="7"/>
                    <a:pt x="15" y="6"/>
                    <a:pt x="16" y="6"/>
                  </a:cubicBezTo>
                  <a:cubicBezTo>
                    <a:pt x="17" y="4"/>
                    <a:pt x="9" y="1"/>
                    <a:pt x="7" y="1"/>
                  </a:cubicBezTo>
                  <a:cubicBezTo>
                    <a:pt x="5" y="0"/>
                    <a:pt x="8" y="1"/>
                    <a:pt x="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97" name="Freeform 597">
              <a:extLst>
                <a:ext uri="{FF2B5EF4-FFF2-40B4-BE49-F238E27FC236}">
                  <a16:creationId xmlns:a16="http://schemas.microsoft.com/office/drawing/2014/main" xmlns="" id="{88260DB4-98FD-4774-907B-5BFF8E43C1B2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0254" y="4535082"/>
              <a:ext cx="38217" cy="25484"/>
            </a:xfrm>
            <a:custGeom>
              <a:avLst/>
              <a:gdLst>
                <a:gd name="T0" fmla="*/ 3 w 4"/>
                <a:gd name="T1" fmla="*/ 2 h 3"/>
                <a:gd name="T2" fmla="*/ 1 w 4"/>
                <a:gd name="T3" fmla="*/ 1 h 3"/>
                <a:gd name="T4" fmla="*/ 3 w 4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2"/>
                  </a:moveTo>
                  <a:cubicBezTo>
                    <a:pt x="1" y="3"/>
                    <a:pt x="0" y="1"/>
                    <a:pt x="1" y="1"/>
                  </a:cubicBezTo>
                  <a:cubicBezTo>
                    <a:pt x="2" y="0"/>
                    <a:pt x="4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98" name="Freeform 598">
              <a:extLst>
                <a:ext uri="{FF2B5EF4-FFF2-40B4-BE49-F238E27FC236}">
                  <a16:creationId xmlns:a16="http://schemas.microsoft.com/office/drawing/2014/main" xmlns="" id="{631C92F6-2071-43B3-8A12-8987B297497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9043" y="4366247"/>
              <a:ext cx="82803" cy="54153"/>
            </a:xfrm>
            <a:custGeom>
              <a:avLst/>
              <a:gdLst>
                <a:gd name="T0" fmla="*/ 1 w 9"/>
                <a:gd name="T1" fmla="*/ 5 h 6"/>
                <a:gd name="T2" fmla="*/ 1 w 9"/>
                <a:gd name="T3" fmla="*/ 1 h 6"/>
                <a:gd name="T4" fmla="*/ 5 w 9"/>
                <a:gd name="T5" fmla="*/ 1 h 6"/>
                <a:gd name="T6" fmla="*/ 9 w 9"/>
                <a:gd name="T7" fmla="*/ 3 h 6"/>
                <a:gd name="T8" fmla="*/ 5 w 9"/>
                <a:gd name="T9" fmla="*/ 5 h 6"/>
                <a:gd name="T10" fmla="*/ 1 w 9"/>
                <a:gd name="T11" fmla="*/ 5 h 6"/>
                <a:gd name="T12" fmla="*/ 1 w 9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6">
                  <a:moveTo>
                    <a:pt x="1" y="5"/>
                  </a:moveTo>
                  <a:cubicBezTo>
                    <a:pt x="1" y="5"/>
                    <a:pt x="2" y="2"/>
                    <a:pt x="1" y="1"/>
                  </a:cubicBezTo>
                  <a:cubicBezTo>
                    <a:pt x="1" y="0"/>
                    <a:pt x="4" y="1"/>
                    <a:pt x="5" y="1"/>
                  </a:cubicBezTo>
                  <a:cubicBezTo>
                    <a:pt x="6" y="1"/>
                    <a:pt x="9" y="2"/>
                    <a:pt x="9" y="3"/>
                  </a:cubicBezTo>
                  <a:cubicBezTo>
                    <a:pt x="8" y="4"/>
                    <a:pt x="6" y="5"/>
                    <a:pt x="5" y="5"/>
                  </a:cubicBezTo>
                  <a:cubicBezTo>
                    <a:pt x="3" y="6"/>
                    <a:pt x="3" y="6"/>
                    <a:pt x="1" y="5"/>
                  </a:cubicBezTo>
                  <a:cubicBezTo>
                    <a:pt x="0" y="4"/>
                    <a:pt x="2" y="6"/>
                    <a:pt x="1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199" name="Freeform 599">
              <a:extLst>
                <a:ext uri="{FF2B5EF4-FFF2-40B4-BE49-F238E27FC236}">
                  <a16:creationId xmlns:a16="http://schemas.microsoft.com/office/drawing/2014/main" xmlns="" id="{73AF2B73-F45D-4ADD-91E9-26264C2253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3629" y="4449069"/>
              <a:ext cx="28662" cy="38227"/>
            </a:xfrm>
            <a:custGeom>
              <a:avLst/>
              <a:gdLst>
                <a:gd name="T0" fmla="*/ 2 w 3"/>
                <a:gd name="T1" fmla="*/ 1 h 4"/>
                <a:gd name="T2" fmla="*/ 1 w 3"/>
                <a:gd name="T3" fmla="*/ 3 h 4"/>
                <a:gd name="T4" fmla="*/ 2 w 3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2" y="1"/>
                  </a:moveTo>
                  <a:cubicBezTo>
                    <a:pt x="0" y="0"/>
                    <a:pt x="0" y="3"/>
                    <a:pt x="1" y="3"/>
                  </a:cubicBezTo>
                  <a:cubicBezTo>
                    <a:pt x="2" y="4"/>
                    <a:pt x="3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00" name="Freeform 600">
              <a:extLst>
                <a:ext uri="{FF2B5EF4-FFF2-40B4-BE49-F238E27FC236}">
                  <a16:creationId xmlns:a16="http://schemas.microsoft.com/office/drawing/2014/main" xmlns="" id="{C42A1497-43CB-4F99-9A4D-DD9B0AFB0C06}"/>
                </a:ext>
              </a:extLst>
            </p:cNvPr>
            <p:cNvSpPr>
              <a:spLocks/>
            </p:cNvSpPr>
            <p:nvPr/>
          </p:nvSpPr>
          <p:spPr bwMode="auto">
            <a:xfrm>
              <a:off x="7177896" y="4420403"/>
              <a:ext cx="831212" cy="254845"/>
            </a:xfrm>
            <a:custGeom>
              <a:avLst/>
              <a:gdLst>
                <a:gd name="T0" fmla="*/ 17 w 89"/>
                <a:gd name="T1" fmla="*/ 7 h 27"/>
                <a:gd name="T2" fmla="*/ 19 w 89"/>
                <a:gd name="T3" fmla="*/ 4 h 27"/>
                <a:gd name="T4" fmla="*/ 15 w 89"/>
                <a:gd name="T5" fmla="*/ 2 h 27"/>
                <a:gd name="T6" fmla="*/ 12 w 89"/>
                <a:gd name="T7" fmla="*/ 2 h 27"/>
                <a:gd name="T8" fmla="*/ 4 w 89"/>
                <a:gd name="T9" fmla="*/ 1 h 27"/>
                <a:gd name="T10" fmla="*/ 4 w 89"/>
                <a:gd name="T11" fmla="*/ 3 h 27"/>
                <a:gd name="T12" fmla="*/ 0 w 89"/>
                <a:gd name="T13" fmla="*/ 4 h 27"/>
                <a:gd name="T14" fmla="*/ 5 w 89"/>
                <a:gd name="T15" fmla="*/ 5 h 27"/>
                <a:gd name="T16" fmla="*/ 7 w 89"/>
                <a:gd name="T17" fmla="*/ 6 h 27"/>
                <a:gd name="T18" fmla="*/ 6 w 89"/>
                <a:gd name="T19" fmla="*/ 7 h 27"/>
                <a:gd name="T20" fmla="*/ 24 w 89"/>
                <a:gd name="T21" fmla="*/ 13 h 27"/>
                <a:gd name="T22" fmla="*/ 25 w 89"/>
                <a:gd name="T23" fmla="*/ 16 h 27"/>
                <a:gd name="T24" fmla="*/ 24 w 89"/>
                <a:gd name="T25" fmla="*/ 21 h 27"/>
                <a:gd name="T26" fmla="*/ 27 w 89"/>
                <a:gd name="T27" fmla="*/ 25 h 27"/>
                <a:gd name="T28" fmla="*/ 30 w 89"/>
                <a:gd name="T29" fmla="*/ 24 h 27"/>
                <a:gd name="T30" fmla="*/ 33 w 89"/>
                <a:gd name="T31" fmla="*/ 26 h 27"/>
                <a:gd name="T32" fmla="*/ 38 w 89"/>
                <a:gd name="T33" fmla="*/ 26 h 27"/>
                <a:gd name="T34" fmla="*/ 42 w 89"/>
                <a:gd name="T35" fmla="*/ 23 h 27"/>
                <a:gd name="T36" fmla="*/ 45 w 89"/>
                <a:gd name="T37" fmla="*/ 26 h 27"/>
                <a:gd name="T38" fmla="*/ 52 w 89"/>
                <a:gd name="T39" fmla="*/ 27 h 27"/>
                <a:gd name="T40" fmla="*/ 62 w 89"/>
                <a:gd name="T41" fmla="*/ 27 h 27"/>
                <a:gd name="T42" fmla="*/ 65 w 89"/>
                <a:gd name="T43" fmla="*/ 27 h 27"/>
                <a:gd name="T44" fmla="*/ 67 w 89"/>
                <a:gd name="T45" fmla="*/ 24 h 27"/>
                <a:gd name="T46" fmla="*/ 70 w 89"/>
                <a:gd name="T47" fmla="*/ 25 h 27"/>
                <a:gd name="T48" fmla="*/ 76 w 89"/>
                <a:gd name="T49" fmla="*/ 27 h 27"/>
                <a:gd name="T50" fmla="*/ 82 w 89"/>
                <a:gd name="T51" fmla="*/ 26 h 27"/>
                <a:gd name="T52" fmla="*/ 85 w 89"/>
                <a:gd name="T53" fmla="*/ 24 h 27"/>
                <a:gd name="T54" fmla="*/ 85 w 89"/>
                <a:gd name="T55" fmla="*/ 22 h 27"/>
                <a:gd name="T56" fmla="*/ 82 w 89"/>
                <a:gd name="T57" fmla="*/ 22 h 27"/>
                <a:gd name="T58" fmla="*/ 85 w 89"/>
                <a:gd name="T59" fmla="*/ 17 h 27"/>
                <a:gd name="T60" fmla="*/ 80 w 89"/>
                <a:gd name="T61" fmla="*/ 16 h 27"/>
                <a:gd name="T62" fmla="*/ 78 w 89"/>
                <a:gd name="T63" fmla="*/ 14 h 27"/>
                <a:gd name="T64" fmla="*/ 70 w 89"/>
                <a:gd name="T65" fmla="*/ 14 h 27"/>
                <a:gd name="T66" fmla="*/ 65 w 89"/>
                <a:gd name="T67" fmla="*/ 14 h 27"/>
                <a:gd name="T68" fmla="*/ 55 w 89"/>
                <a:gd name="T69" fmla="*/ 17 h 27"/>
                <a:gd name="T70" fmla="*/ 56 w 89"/>
                <a:gd name="T71" fmla="*/ 18 h 27"/>
                <a:gd name="T72" fmla="*/ 52 w 89"/>
                <a:gd name="T73" fmla="*/ 18 h 27"/>
                <a:gd name="T74" fmla="*/ 49 w 89"/>
                <a:gd name="T75" fmla="*/ 16 h 27"/>
                <a:gd name="T76" fmla="*/ 46 w 89"/>
                <a:gd name="T77" fmla="*/ 17 h 27"/>
                <a:gd name="T78" fmla="*/ 42 w 89"/>
                <a:gd name="T79" fmla="*/ 16 h 27"/>
                <a:gd name="T80" fmla="*/ 41 w 89"/>
                <a:gd name="T81" fmla="*/ 18 h 27"/>
                <a:gd name="T82" fmla="*/ 38 w 89"/>
                <a:gd name="T83" fmla="*/ 16 h 27"/>
                <a:gd name="T84" fmla="*/ 39 w 89"/>
                <a:gd name="T85" fmla="*/ 14 h 27"/>
                <a:gd name="T86" fmla="*/ 34 w 89"/>
                <a:gd name="T87" fmla="*/ 12 h 27"/>
                <a:gd name="T88" fmla="*/ 30 w 89"/>
                <a:gd name="T89" fmla="*/ 13 h 27"/>
                <a:gd name="T90" fmla="*/ 32 w 89"/>
                <a:gd name="T91" fmla="*/ 12 h 27"/>
                <a:gd name="T92" fmla="*/ 28 w 89"/>
                <a:gd name="T93" fmla="*/ 9 h 27"/>
                <a:gd name="T94" fmla="*/ 38 w 89"/>
                <a:gd name="T95" fmla="*/ 10 h 27"/>
                <a:gd name="T96" fmla="*/ 33 w 89"/>
                <a:gd name="T97" fmla="*/ 7 h 27"/>
                <a:gd name="T98" fmla="*/ 28 w 89"/>
                <a:gd name="T99" fmla="*/ 7 h 27"/>
                <a:gd name="T100" fmla="*/ 32 w 89"/>
                <a:gd name="T101" fmla="*/ 6 h 27"/>
                <a:gd name="T102" fmla="*/ 27 w 89"/>
                <a:gd name="T103" fmla="*/ 5 h 27"/>
                <a:gd name="T104" fmla="*/ 17 w 89"/>
                <a:gd name="T105" fmla="*/ 7 h 27"/>
                <a:gd name="T106" fmla="*/ 17 w 89"/>
                <a:gd name="T107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9" h="27">
                  <a:moveTo>
                    <a:pt x="17" y="7"/>
                  </a:moveTo>
                  <a:cubicBezTo>
                    <a:pt x="18" y="7"/>
                    <a:pt x="20" y="5"/>
                    <a:pt x="19" y="4"/>
                  </a:cubicBezTo>
                  <a:cubicBezTo>
                    <a:pt x="18" y="3"/>
                    <a:pt x="16" y="2"/>
                    <a:pt x="15" y="2"/>
                  </a:cubicBezTo>
                  <a:cubicBezTo>
                    <a:pt x="14" y="2"/>
                    <a:pt x="13" y="2"/>
                    <a:pt x="12" y="2"/>
                  </a:cubicBezTo>
                  <a:cubicBezTo>
                    <a:pt x="9" y="1"/>
                    <a:pt x="7" y="0"/>
                    <a:pt x="4" y="1"/>
                  </a:cubicBezTo>
                  <a:cubicBezTo>
                    <a:pt x="0" y="2"/>
                    <a:pt x="3" y="2"/>
                    <a:pt x="4" y="3"/>
                  </a:cubicBezTo>
                  <a:cubicBezTo>
                    <a:pt x="4" y="3"/>
                    <a:pt x="0" y="3"/>
                    <a:pt x="0" y="4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5" y="6"/>
                    <a:pt x="7" y="6"/>
                    <a:pt x="7" y="6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12" y="11"/>
                    <a:pt x="21" y="5"/>
                    <a:pt x="24" y="13"/>
                  </a:cubicBezTo>
                  <a:cubicBezTo>
                    <a:pt x="24" y="14"/>
                    <a:pt x="26" y="15"/>
                    <a:pt x="25" y="16"/>
                  </a:cubicBezTo>
                  <a:cubicBezTo>
                    <a:pt x="24" y="18"/>
                    <a:pt x="23" y="19"/>
                    <a:pt x="24" y="21"/>
                  </a:cubicBezTo>
                  <a:cubicBezTo>
                    <a:pt x="24" y="21"/>
                    <a:pt x="26" y="25"/>
                    <a:pt x="27" y="25"/>
                  </a:cubicBezTo>
                  <a:cubicBezTo>
                    <a:pt x="28" y="26"/>
                    <a:pt x="30" y="23"/>
                    <a:pt x="30" y="24"/>
                  </a:cubicBezTo>
                  <a:cubicBezTo>
                    <a:pt x="31" y="24"/>
                    <a:pt x="32" y="26"/>
                    <a:pt x="33" y="26"/>
                  </a:cubicBezTo>
                  <a:cubicBezTo>
                    <a:pt x="35" y="27"/>
                    <a:pt x="37" y="26"/>
                    <a:pt x="38" y="26"/>
                  </a:cubicBezTo>
                  <a:cubicBezTo>
                    <a:pt x="39" y="25"/>
                    <a:pt x="41" y="23"/>
                    <a:pt x="42" y="23"/>
                  </a:cubicBezTo>
                  <a:cubicBezTo>
                    <a:pt x="42" y="23"/>
                    <a:pt x="44" y="26"/>
                    <a:pt x="45" y="26"/>
                  </a:cubicBezTo>
                  <a:cubicBezTo>
                    <a:pt x="47" y="27"/>
                    <a:pt x="50" y="27"/>
                    <a:pt x="52" y="27"/>
                  </a:cubicBezTo>
                  <a:cubicBezTo>
                    <a:pt x="56" y="27"/>
                    <a:pt x="59" y="27"/>
                    <a:pt x="62" y="27"/>
                  </a:cubicBezTo>
                  <a:cubicBezTo>
                    <a:pt x="63" y="27"/>
                    <a:pt x="64" y="27"/>
                    <a:pt x="65" y="27"/>
                  </a:cubicBezTo>
                  <a:cubicBezTo>
                    <a:pt x="67" y="26"/>
                    <a:pt x="66" y="24"/>
                    <a:pt x="67" y="24"/>
                  </a:cubicBezTo>
                  <a:cubicBezTo>
                    <a:pt x="68" y="23"/>
                    <a:pt x="69" y="24"/>
                    <a:pt x="70" y="25"/>
                  </a:cubicBezTo>
                  <a:cubicBezTo>
                    <a:pt x="71" y="26"/>
                    <a:pt x="74" y="27"/>
                    <a:pt x="76" y="27"/>
                  </a:cubicBezTo>
                  <a:cubicBezTo>
                    <a:pt x="78" y="27"/>
                    <a:pt x="80" y="27"/>
                    <a:pt x="82" y="26"/>
                  </a:cubicBezTo>
                  <a:cubicBezTo>
                    <a:pt x="84" y="26"/>
                    <a:pt x="83" y="24"/>
                    <a:pt x="85" y="24"/>
                  </a:cubicBezTo>
                  <a:cubicBezTo>
                    <a:pt x="86" y="24"/>
                    <a:pt x="87" y="21"/>
                    <a:pt x="85" y="22"/>
                  </a:cubicBezTo>
                  <a:cubicBezTo>
                    <a:pt x="85" y="22"/>
                    <a:pt x="83" y="22"/>
                    <a:pt x="82" y="22"/>
                  </a:cubicBezTo>
                  <a:cubicBezTo>
                    <a:pt x="82" y="22"/>
                    <a:pt x="89" y="18"/>
                    <a:pt x="85" y="17"/>
                  </a:cubicBezTo>
                  <a:cubicBezTo>
                    <a:pt x="84" y="17"/>
                    <a:pt x="82" y="16"/>
                    <a:pt x="80" y="16"/>
                  </a:cubicBezTo>
                  <a:cubicBezTo>
                    <a:pt x="78" y="16"/>
                    <a:pt x="80" y="14"/>
                    <a:pt x="78" y="14"/>
                  </a:cubicBezTo>
                  <a:cubicBezTo>
                    <a:pt x="75" y="14"/>
                    <a:pt x="73" y="14"/>
                    <a:pt x="70" y="14"/>
                  </a:cubicBezTo>
                  <a:cubicBezTo>
                    <a:pt x="68" y="14"/>
                    <a:pt x="67" y="13"/>
                    <a:pt x="65" y="14"/>
                  </a:cubicBezTo>
                  <a:cubicBezTo>
                    <a:pt x="64" y="14"/>
                    <a:pt x="55" y="16"/>
                    <a:pt x="55" y="17"/>
                  </a:cubicBezTo>
                  <a:cubicBezTo>
                    <a:pt x="55" y="17"/>
                    <a:pt x="56" y="17"/>
                    <a:pt x="56" y="18"/>
                  </a:cubicBezTo>
                  <a:cubicBezTo>
                    <a:pt x="56" y="18"/>
                    <a:pt x="53" y="18"/>
                    <a:pt x="52" y="18"/>
                  </a:cubicBezTo>
                  <a:cubicBezTo>
                    <a:pt x="51" y="18"/>
                    <a:pt x="50" y="17"/>
                    <a:pt x="49" y="16"/>
                  </a:cubicBezTo>
                  <a:cubicBezTo>
                    <a:pt x="48" y="16"/>
                    <a:pt x="47" y="17"/>
                    <a:pt x="46" y="17"/>
                  </a:cubicBezTo>
                  <a:cubicBezTo>
                    <a:pt x="45" y="17"/>
                    <a:pt x="43" y="16"/>
                    <a:pt x="42" y="16"/>
                  </a:cubicBezTo>
                  <a:cubicBezTo>
                    <a:pt x="41" y="16"/>
                    <a:pt x="42" y="18"/>
                    <a:pt x="41" y="18"/>
                  </a:cubicBezTo>
                  <a:cubicBezTo>
                    <a:pt x="40" y="18"/>
                    <a:pt x="39" y="16"/>
                    <a:pt x="38" y="16"/>
                  </a:cubicBezTo>
                  <a:cubicBezTo>
                    <a:pt x="35" y="16"/>
                    <a:pt x="39" y="15"/>
                    <a:pt x="39" y="14"/>
                  </a:cubicBezTo>
                  <a:cubicBezTo>
                    <a:pt x="39" y="13"/>
                    <a:pt x="35" y="12"/>
                    <a:pt x="34" y="12"/>
                  </a:cubicBezTo>
                  <a:cubicBezTo>
                    <a:pt x="34" y="12"/>
                    <a:pt x="30" y="13"/>
                    <a:pt x="30" y="13"/>
                  </a:cubicBezTo>
                  <a:cubicBezTo>
                    <a:pt x="30" y="12"/>
                    <a:pt x="32" y="12"/>
                    <a:pt x="32" y="12"/>
                  </a:cubicBezTo>
                  <a:cubicBezTo>
                    <a:pt x="32" y="11"/>
                    <a:pt x="27" y="10"/>
                    <a:pt x="28" y="9"/>
                  </a:cubicBezTo>
                  <a:cubicBezTo>
                    <a:pt x="28" y="9"/>
                    <a:pt x="38" y="10"/>
                    <a:pt x="38" y="10"/>
                  </a:cubicBezTo>
                  <a:cubicBezTo>
                    <a:pt x="38" y="9"/>
                    <a:pt x="34" y="8"/>
                    <a:pt x="33" y="7"/>
                  </a:cubicBezTo>
                  <a:cubicBezTo>
                    <a:pt x="32" y="7"/>
                    <a:pt x="30" y="7"/>
                    <a:pt x="28" y="7"/>
                  </a:cubicBezTo>
                  <a:cubicBezTo>
                    <a:pt x="29" y="7"/>
                    <a:pt x="31" y="7"/>
                    <a:pt x="32" y="6"/>
                  </a:cubicBezTo>
                  <a:cubicBezTo>
                    <a:pt x="32" y="5"/>
                    <a:pt x="27" y="5"/>
                    <a:pt x="27" y="5"/>
                  </a:cubicBezTo>
                  <a:cubicBezTo>
                    <a:pt x="23" y="5"/>
                    <a:pt x="21" y="6"/>
                    <a:pt x="17" y="7"/>
                  </a:cubicBezTo>
                  <a:cubicBezTo>
                    <a:pt x="17" y="7"/>
                    <a:pt x="18" y="7"/>
                    <a:pt x="17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01" name="Freeform 601">
              <a:extLst>
                <a:ext uri="{FF2B5EF4-FFF2-40B4-BE49-F238E27FC236}">
                  <a16:creationId xmlns:a16="http://schemas.microsoft.com/office/drawing/2014/main" xmlns="" id="{589B47A9-50A0-4BA1-B04C-3E2B486E0F0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7007" y="3980797"/>
              <a:ext cx="550956" cy="347225"/>
            </a:xfrm>
            <a:custGeom>
              <a:avLst/>
              <a:gdLst>
                <a:gd name="T0" fmla="*/ 55 w 59"/>
                <a:gd name="T1" fmla="*/ 21 h 37"/>
                <a:gd name="T2" fmla="*/ 46 w 59"/>
                <a:gd name="T3" fmla="*/ 20 h 37"/>
                <a:gd name="T4" fmla="*/ 46 w 59"/>
                <a:gd name="T5" fmla="*/ 18 h 37"/>
                <a:gd name="T6" fmla="*/ 44 w 59"/>
                <a:gd name="T7" fmla="*/ 15 h 37"/>
                <a:gd name="T8" fmla="*/ 44 w 59"/>
                <a:gd name="T9" fmla="*/ 11 h 37"/>
                <a:gd name="T10" fmla="*/ 43 w 59"/>
                <a:gd name="T11" fmla="*/ 15 h 37"/>
                <a:gd name="T12" fmla="*/ 35 w 59"/>
                <a:gd name="T13" fmla="*/ 10 h 37"/>
                <a:gd name="T14" fmla="*/ 24 w 59"/>
                <a:gd name="T15" fmla="*/ 2 h 37"/>
                <a:gd name="T16" fmla="*/ 12 w 59"/>
                <a:gd name="T17" fmla="*/ 1 h 37"/>
                <a:gd name="T18" fmla="*/ 12 w 59"/>
                <a:gd name="T19" fmla="*/ 3 h 37"/>
                <a:gd name="T20" fmla="*/ 6 w 59"/>
                <a:gd name="T21" fmla="*/ 5 h 37"/>
                <a:gd name="T22" fmla="*/ 11 w 59"/>
                <a:gd name="T23" fmla="*/ 9 h 37"/>
                <a:gd name="T24" fmla="*/ 6 w 59"/>
                <a:gd name="T25" fmla="*/ 9 h 37"/>
                <a:gd name="T26" fmla="*/ 5 w 59"/>
                <a:gd name="T27" fmla="*/ 11 h 37"/>
                <a:gd name="T28" fmla="*/ 6 w 59"/>
                <a:gd name="T29" fmla="*/ 14 h 37"/>
                <a:gd name="T30" fmla="*/ 10 w 59"/>
                <a:gd name="T31" fmla="*/ 14 h 37"/>
                <a:gd name="T32" fmla="*/ 0 w 59"/>
                <a:gd name="T33" fmla="*/ 15 h 37"/>
                <a:gd name="T34" fmla="*/ 7 w 59"/>
                <a:gd name="T35" fmla="*/ 20 h 37"/>
                <a:gd name="T36" fmla="*/ 8 w 59"/>
                <a:gd name="T37" fmla="*/ 23 h 37"/>
                <a:gd name="T38" fmla="*/ 14 w 59"/>
                <a:gd name="T39" fmla="*/ 23 h 37"/>
                <a:gd name="T40" fmla="*/ 26 w 59"/>
                <a:gd name="T41" fmla="*/ 23 h 37"/>
                <a:gd name="T42" fmla="*/ 28 w 59"/>
                <a:gd name="T43" fmla="*/ 24 h 37"/>
                <a:gd name="T44" fmla="*/ 16 w 59"/>
                <a:gd name="T45" fmla="*/ 25 h 37"/>
                <a:gd name="T46" fmla="*/ 16 w 59"/>
                <a:gd name="T47" fmla="*/ 30 h 37"/>
                <a:gd name="T48" fmla="*/ 19 w 59"/>
                <a:gd name="T49" fmla="*/ 33 h 37"/>
                <a:gd name="T50" fmla="*/ 32 w 59"/>
                <a:gd name="T51" fmla="*/ 35 h 37"/>
                <a:gd name="T52" fmla="*/ 34 w 59"/>
                <a:gd name="T53" fmla="*/ 36 h 37"/>
                <a:gd name="T54" fmla="*/ 40 w 59"/>
                <a:gd name="T55" fmla="*/ 35 h 37"/>
                <a:gd name="T56" fmla="*/ 41 w 59"/>
                <a:gd name="T57" fmla="*/ 35 h 37"/>
                <a:gd name="T58" fmla="*/ 41 w 59"/>
                <a:gd name="T59" fmla="*/ 29 h 37"/>
                <a:gd name="T60" fmla="*/ 46 w 59"/>
                <a:gd name="T61" fmla="*/ 30 h 37"/>
                <a:gd name="T62" fmla="*/ 51 w 59"/>
                <a:gd name="T63" fmla="*/ 28 h 37"/>
                <a:gd name="T64" fmla="*/ 54 w 59"/>
                <a:gd name="T65" fmla="*/ 26 h 37"/>
                <a:gd name="T66" fmla="*/ 58 w 59"/>
                <a:gd name="T67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9" h="37">
                  <a:moveTo>
                    <a:pt x="58" y="24"/>
                  </a:moveTo>
                  <a:cubicBezTo>
                    <a:pt x="58" y="22"/>
                    <a:pt x="56" y="22"/>
                    <a:pt x="55" y="21"/>
                  </a:cubicBezTo>
                  <a:cubicBezTo>
                    <a:pt x="54" y="20"/>
                    <a:pt x="53" y="22"/>
                    <a:pt x="52" y="21"/>
                  </a:cubicBezTo>
                  <a:cubicBezTo>
                    <a:pt x="50" y="19"/>
                    <a:pt x="48" y="21"/>
                    <a:pt x="46" y="20"/>
                  </a:cubicBezTo>
                  <a:cubicBezTo>
                    <a:pt x="46" y="20"/>
                    <a:pt x="48" y="19"/>
                    <a:pt x="48" y="18"/>
                  </a:cubicBezTo>
                  <a:cubicBezTo>
                    <a:pt x="48" y="18"/>
                    <a:pt x="46" y="18"/>
                    <a:pt x="46" y="18"/>
                  </a:cubicBezTo>
                  <a:cubicBezTo>
                    <a:pt x="46" y="17"/>
                    <a:pt x="47" y="17"/>
                    <a:pt x="47" y="16"/>
                  </a:cubicBezTo>
                  <a:cubicBezTo>
                    <a:pt x="47" y="15"/>
                    <a:pt x="44" y="16"/>
                    <a:pt x="44" y="15"/>
                  </a:cubicBezTo>
                  <a:cubicBezTo>
                    <a:pt x="43" y="15"/>
                    <a:pt x="45" y="14"/>
                    <a:pt x="45" y="14"/>
                  </a:cubicBezTo>
                  <a:cubicBezTo>
                    <a:pt x="46" y="13"/>
                    <a:pt x="44" y="12"/>
                    <a:pt x="44" y="11"/>
                  </a:cubicBezTo>
                  <a:cubicBezTo>
                    <a:pt x="43" y="10"/>
                    <a:pt x="38" y="11"/>
                    <a:pt x="38" y="11"/>
                  </a:cubicBezTo>
                  <a:cubicBezTo>
                    <a:pt x="38" y="12"/>
                    <a:pt x="43" y="14"/>
                    <a:pt x="43" y="15"/>
                  </a:cubicBezTo>
                  <a:cubicBezTo>
                    <a:pt x="42" y="16"/>
                    <a:pt x="39" y="14"/>
                    <a:pt x="38" y="13"/>
                  </a:cubicBezTo>
                  <a:cubicBezTo>
                    <a:pt x="36" y="12"/>
                    <a:pt x="39" y="10"/>
                    <a:pt x="35" y="10"/>
                  </a:cubicBezTo>
                  <a:cubicBezTo>
                    <a:pt x="33" y="10"/>
                    <a:pt x="30" y="10"/>
                    <a:pt x="29" y="8"/>
                  </a:cubicBezTo>
                  <a:cubicBezTo>
                    <a:pt x="28" y="6"/>
                    <a:pt x="26" y="3"/>
                    <a:pt x="24" y="2"/>
                  </a:cubicBezTo>
                  <a:cubicBezTo>
                    <a:pt x="21" y="1"/>
                    <a:pt x="18" y="0"/>
                    <a:pt x="16" y="0"/>
                  </a:cubicBezTo>
                  <a:cubicBezTo>
                    <a:pt x="15" y="0"/>
                    <a:pt x="10" y="0"/>
                    <a:pt x="12" y="1"/>
                  </a:cubicBezTo>
                  <a:cubicBezTo>
                    <a:pt x="13" y="1"/>
                    <a:pt x="17" y="2"/>
                    <a:pt x="17" y="2"/>
                  </a:cubicBezTo>
                  <a:cubicBezTo>
                    <a:pt x="17" y="4"/>
                    <a:pt x="13" y="3"/>
                    <a:pt x="12" y="3"/>
                  </a:cubicBezTo>
                  <a:cubicBezTo>
                    <a:pt x="12" y="3"/>
                    <a:pt x="13" y="4"/>
                    <a:pt x="13" y="4"/>
                  </a:cubicBezTo>
                  <a:cubicBezTo>
                    <a:pt x="13" y="5"/>
                    <a:pt x="7" y="2"/>
                    <a:pt x="6" y="5"/>
                  </a:cubicBezTo>
                  <a:cubicBezTo>
                    <a:pt x="6" y="5"/>
                    <a:pt x="11" y="7"/>
                    <a:pt x="12" y="7"/>
                  </a:cubicBezTo>
                  <a:cubicBezTo>
                    <a:pt x="10" y="6"/>
                    <a:pt x="11" y="9"/>
                    <a:pt x="11" y="9"/>
                  </a:cubicBezTo>
                  <a:cubicBezTo>
                    <a:pt x="11" y="10"/>
                    <a:pt x="4" y="7"/>
                    <a:pt x="3" y="8"/>
                  </a:cubicBezTo>
                  <a:cubicBezTo>
                    <a:pt x="3" y="7"/>
                    <a:pt x="6" y="8"/>
                    <a:pt x="6" y="9"/>
                  </a:cubicBezTo>
                  <a:cubicBezTo>
                    <a:pt x="6" y="8"/>
                    <a:pt x="4" y="9"/>
                    <a:pt x="4" y="9"/>
                  </a:cubicBezTo>
                  <a:cubicBezTo>
                    <a:pt x="3" y="10"/>
                    <a:pt x="5" y="11"/>
                    <a:pt x="5" y="11"/>
                  </a:cubicBezTo>
                  <a:cubicBezTo>
                    <a:pt x="6" y="12"/>
                    <a:pt x="2" y="12"/>
                    <a:pt x="1" y="12"/>
                  </a:cubicBezTo>
                  <a:cubicBezTo>
                    <a:pt x="2" y="12"/>
                    <a:pt x="4" y="13"/>
                    <a:pt x="6" y="14"/>
                  </a:cubicBezTo>
                  <a:cubicBezTo>
                    <a:pt x="8" y="14"/>
                    <a:pt x="10" y="13"/>
                    <a:pt x="12" y="13"/>
                  </a:cubicBezTo>
                  <a:cubicBezTo>
                    <a:pt x="12" y="13"/>
                    <a:pt x="10" y="14"/>
                    <a:pt x="10" y="14"/>
                  </a:cubicBezTo>
                  <a:cubicBezTo>
                    <a:pt x="10" y="15"/>
                    <a:pt x="11" y="15"/>
                    <a:pt x="11" y="15"/>
                  </a:cubicBezTo>
                  <a:cubicBezTo>
                    <a:pt x="11" y="16"/>
                    <a:pt x="0" y="15"/>
                    <a:pt x="0" y="15"/>
                  </a:cubicBezTo>
                  <a:cubicBezTo>
                    <a:pt x="0" y="15"/>
                    <a:pt x="2" y="18"/>
                    <a:pt x="2" y="18"/>
                  </a:cubicBezTo>
                  <a:cubicBezTo>
                    <a:pt x="3" y="19"/>
                    <a:pt x="7" y="21"/>
                    <a:pt x="7" y="20"/>
                  </a:cubicBezTo>
                  <a:cubicBezTo>
                    <a:pt x="7" y="21"/>
                    <a:pt x="5" y="20"/>
                    <a:pt x="6" y="22"/>
                  </a:cubicBezTo>
                  <a:cubicBezTo>
                    <a:pt x="6" y="22"/>
                    <a:pt x="7" y="23"/>
                    <a:pt x="8" y="23"/>
                  </a:cubicBezTo>
                  <a:cubicBezTo>
                    <a:pt x="9" y="24"/>
                    <a:pt x="10" y="23"/>
                    <a:pt x="11" y="23"/>
                  </a:cubicBezTo>
                  <a:cubicBezTo>
                    <a:pt x="12" y="22"/>
                    <a:pt x="13" y="24"/>
                    <a:pt x="14" y="23"/>
                  </a:cubicBezTo>
                  <a:cubicBezTo>
                    <a:pt x="17" y="22"/>
                    <a:pt x="19" y="21"/>
                    <a:pt x="21" y="22"/>
                  </a:cubicBezTo>
                  <a:cubicBezTo>
                    <a:pt x="23" y="23"/>
                    <a:pt x="24" y="23"/>
                    <a:pt x="26" y="23"/>
                  </a:cubicBezTo>
                  <a:cubicBezTo>
                    <a:pt x="25" y="23"/>
                    <a:pt x="23" y="23"/>
                    <a:pt x="21" y="23"/>
                  </a:cubicBezTo>
                  <a:cubicBezTo>
                    <a:pt x="23" y="23"/>
                    <a:pt x="27" y="23"/>
                    <a:pt x="28" y="24"/>
                  </a:cubicBezTo>
                  <a:cubicBezTo>
                    <a:pt x="28" y="24"/>
                    <a:pt x="23" y="25"/>
                    <a:pt x="23" y="25"/>
                  </a:cubicBezTo>
                  <a:cubicBezTo>
                    <a:pt x="21" y="25"/>
                    <a:pt x="18" y="25"/>
                    <a:pt x="16" y="25"/>
                  </a:cubicBezTo>
                  <a:cubicBezTo>
                    <a:pt x="16" y="26"/>
                    <a:pt x="12" y="27"/>
                    <a:pt x="13" y="27"/>
                  </a:cubicBezTo>
                  <a:cubicBezTo>
                    <a:pt x="14" y="28"/>
                    <a:pt x="15" y="28"/>
                    <a:pt x="16" y="30"/>
                  </a:cubicBezTo>
                  <a:cubicBezTo>
                    <a:pt x="16" y="32"/>
                    <a:pt x="22" y="30"/>
                    <a:pt x="23" y="32"/>
                  </a:cubicBezTo>
                  <a:cubicBezTo>
                    <a:pt x="23" y="32"/>
                    <a:pt x="19" y="32"/>
                    <a:pt x="19" y="33"/>
                  </a:cubicBezTo>
                  <a:cubicBezTo>
                    <a:pt x="20" y="34"/>
                    <a:pt x="25" y="36"/>
                    <a:pt x="26" y="36"/>
                  </a:cubicBezTo>
                  <a:cubicBezTo>
                    <a:pt x="26" y="36"/>
                    <a:pt x="32" y="36"/>
                    <a:pt x="32" y="35"/>
                  </a:cubicBezTo>
                  <a:cubicBezTo>
                    <a:pt x="32" y="35"/>
                    <a:pt x="31" y="35"/>
                    <a:pt x="31" y="35"/>
                  </a:cubicBezTo>
                  <a:cubicBezTo>
                    <a:pt x="31" y="33"/>
                    <a:pt x="35" y="36"/>
                    <a:pt x="34" y="36"/>
                  </a:cubicBezTo>
                  <a:cubicBezTo>
                    <a:pt x="35" y="36"/>
                    <a:pt x="33" y="33"/>
                    <a:pt x="33" y="32"/>
                  </a:cubicBezTo>
                  <a:cubicBezTo>
                    <a:pt x="35" y="31"/>
                    <a:pt x="37" y="37"/>
                    <a:pt x="40" y="35"/>
                  </a:cubicBezTo>
                  <a:cubicBezTo>
                    <a:pt x="41" y="34"/>
                    <a:pt x="39" y="32"/>
                    <a:pt x="40" y="32"/>
                  </a:cubicBezTo>
                  <a:cubicBezTo>
                    <a:pt x="41" y="32"/>
                    <a:pt x="41" y="34"/>
                    <a:pt x="41" y="35"/>
                  </a:cubicBezTo>
                  <a:cubicBezTo>
                    <a:pt x="42" y="35"/>
                    <a:pt x="43" y="31"/>
                    <a:pt x="42" y="31"/>
                  </a:cubicBezTo>
                  <a:cubicBezTo>
                    <a:pt x="42" y="30"/>
                    <a:pt x="42" y="29"/>
                    <a:pt x="41" y="29"/>
                  </a:cubicBezTo>
                  <a:cubicBezTo>
                    <a:pt x="41" y="28"/>
                    <a:pt x="42" y="26"/>
                    <a:pt x="43" y="27"/>
                  </a:cubicBezTo>
                  <a:cubicBezTo>
                    <a:pt x="44" y="28"/>
                    <a:pt x="43" y="32"/>
                    <a:pt x="46" y="30"/>
                  </a:cubicBezTo>
                  <a:cubicBezTo>
                    <a:pt x="47" y="29"/>
                    <a:pt x="50" y="25"/>
                    <a:pt x="52" y="27"/>
                  </a:cubicBezTo>
                  <a:cubicBezTo>
                    <a:pt x="53" y="27"/>
                    <a:pt x="51" y="28"/>
                    <a:pt x="51" y="28"/>
                  </a:cubicBezTo>
                  <a:cubicBezTo>
                    <a:pt x="51" y="28"/>
                    <a:pt x="56" y="27"/>
                    <a:pt x="56" y="27"/>
                  </a:cubicBezTo>
                  <a:cubicBezTo>
                    <a:pt x="56" y="27"/>
                    <a:pt x="54" y="27"/>
                    <a:pt x="54" y="26"/>
                  </a:cubicBezTo>
                  <a:cubicBezTo>
                    <a:pt x="54" y="25"/>
                    <a:pt x="59" y="25"/>
                    <a:pt x="58" y="24"/>
                  </a:cubicBezTo>
                  <a:cubicBezTo>
                    <a:pt x="58" y="22"/>
                    <a:pt x="58" y="25"/>
                    <a:pt x="58" y="2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02" name="Freeform 602">
              <a:extLst>
                <a:ext uri="{FF2B5EF4-FFF2-40B4-BE49-F238E27FC236}">
                  <a16:creationId xmlns:a16="http://schemas.microsoft.com/office/drawing/2014/main" xmlns="" id="{251ADA6F-C446-4824-BEC1-86E591461606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9934" y="3767367"/>
              <a:ext cx="1455416" cy="758159"/>
            </a:xfrm>
            <a:custGeom>
              <a:avLst/>
              <a:gdLst>
                <a:gd name="T0" fmla="*/ 15 w 156"/>
                <a:gd name="T1" fmla="*/ 77 h 81"/>
                <a:gd name="T2" fmla="*/ 27 w 156"/>
                <a:gd name="T3" fmla="*/ 76 h 81"/>
                <a:gd name="T4" fmla="*/ 37 w 156"/>
                <a:gd name="T5" fmla="*/ 78 h 81"/>
                <a:gd name="T6" fmla="*/ 48 w 156"/>
                <a:gd name="T7" fmla="*/ 77 h 81"/>
                <a:gd name="T8" fmla="*/ 65 w 156"/>
                <a:gd name="T9" fmla="*/ 76 h 81"/>
                <a:gd name="T10" fmla="*/ 59 w 156"/>
                <a:gd name="T11" fmla="*/ 70 h 81"/>
                <a:gd name="T12" fmla="*/ 50 w 156"/>
                <a:gd name="T13" fmla="*/ 65 h 81"/>
                <a:gd name="T14" fmla="*/ 73 w 156"/>
                <a:gd name="T15" fmla="*/ 61 h 81"/>
                <a:gd name="T16" fmla="*/ 76 w 156"/>
                <a:gd name="T17" fmla="*/ 55 h 81"/>
                <a:gd name="T18" fmla="*/ 71 w 156"/>
                <a:gd name="T19" fmla="*/ 50 h 81"/>
                <a:gd name="T20" fmla="*/ 72 w 156"/>
                <a:gd name="T21" fmla="*/ 48 h 81"/>
                <a:gd name="T22" fmla="*/ 78 w 156"/>
                <a:gd name="T23" fmla="*/ 45 h 81"/>
                <a:gd name="T24" fmla="*/ 90 w 156"/>
                <a:gd name="T25" fmla="*/ 44 h 81"/>
                <a:gd name="T26" fmla="*/ 105 w 156"/>
                <a:gd name="T27" fmla="*/ 37 h 81"/>
                <a:gd name="T28" fmla="*/ 105 w 156"/>
                <a:gd name="T29" fmla="*/ 32 h 81"/>
                <a:gd name="T30" fmla="*/ 136 w 156"/>
                <a:gd name="T31" fmla="*/ 21 h 81"/>
                <a:gd name="T32" fmla="*/ 115 w 156"/>
                <a:gd name="T33" fmla="*/ 23 h 81"/>
                <a:gd name="T34" fmla="*/ 134 w 156"/>
                <a:gd name="T35" fmla="*/ 18 h 81"/>
                <a:gd name="T36" fmla="*/ 146 w 156"/>
                <a:gd name="T37" fmla="*/ 10 h 81"/>
                <a:gd name="T38" fmla="*/ 133 w 156"/>
                <a:gd name="T39" fmla="*/ 5 h 81"/>
                <a:gd name="T40" fmla="*/ 121 w 156"/>
                <a:gd name="T41" fmla="*/ 5 h 81"/>
                <a:gd name="T42" fmla="*/ 100 w 156"/>
                <a:gd name="T43" fmla="*/ 2 h 81"/>
                <a:gd name="T44" fmla="*/ 91 w 156"/>
                <a:gd name="T45" fmla="*/ 5 h 81"/>
                <a:gd name="T46" fmla="*/ 80 w 156"/>
                <a:gd name="T47" fmla="*/ 8 h 81"/>
                <a:gd name="T48" fmla="*/ 58 w 156"/>
                <a:gd name="T49" fmla="*/ 4 h 81"/>
                <a:gd name="T50" fmla="*/ 52 w 156"/>
                <a:gd name="T51" fmla="*/ 5 h 81"/>
                <a:gd name="T52" fmla="*/ 46 w 156"/>
                <a:gd name="T53" fmla="*/ 10 h 81"/>
                <a:gd name="T54" fmla="*/ 45 w 156"/>
                <a:gd name="T55" fmla="*/ 12 h 81"/>
                <a:gd name="T56" fmla="*/ 31 w 156"/>
                <a:gd name="T57" fmla="*/ 10 h 81"/>
                <a:gd name="T58" fmla="*/ 34 w 156"/>
                <a:gd name="T59" fmla="*/ 16 h 81"/>
                <a:gd name="T60" fmla="*/ 23 w 156"/>
                <a:gd name="T61" fmla="*/ 16 h 81"/>
                <a:gd name="T62" fmla="*/ 5 w 156"/>
                <a:gd name="T63" fmla="*/ 17 h 81"/>
                <a:gd name="T64" fmla="*/ 11 w 156"/>
                <a:gd name="T65" fmla="*/ 21 h 81"/>
                <a:gd name="T66" fmla="*/ 13 w 156"/>
                <a:gd name="T67" fmla="*/ 26 h 81"/>
                <a:gd name="T68" fmla="*/ 23 w 156"/>
                <a:gd name="T69" fmla="*/ 27 h 81"/>
                <a:gd name="T70" fmla="*/ 20 w 156"/>
                <a:gd name="T71" fmla="*/ 31 h 81"/>
                <a:gd name="T72" fmla="*/ 26 w 156"/>
                <a:gd name="T73" fmla="*/ 30 h 81"/>
                <a:gd name="T74" fmla="*/ 42 w 156"/>
                <a:gd name="T75" fmla="*/ 30 h 81"/>
                <a:gd name="T76" fmla="*/ 52 w 156"/>
                <a:gd name="T77" fmla="*/ 31 h 81"/>
                <a:gd name="T78" fmla="*/ 73 w 156"/>
                <a:gd name="T79" fmla="*/ 21 h 81"/>
                <a:gd name="T80" fmla="*/ 60 w 156"/>
                <a:gd name="T81" fmla="*/ 31 h 81"/>
                <a:gd name="T82" fmla="*/ 44 w 156"/>
                <a:gd name="T83" fmla="*/ 35 h 81"/>
                <a:gd name="T84" fmla="*/ 58 w 156"/>
                <a:gd name="T85" fmla="*/ 42 h 81"/>
                <a:gd name="T86" fmla="*/ 32 w 156"/>
                <a:gd name="T87" fmla="*/ 39 h 81"/>
                <a:gd name="T88" fmla="*/ 42 w 156"/>
                <a:gd name="T89" fmla="*/ 50 h 81"/>
                <a:gd name="T90" fmla="*/ 44 w 156"/>
                <a:gd name="T91" fmla="*/ 52 h 81"/>
                <a:gd name="T92" fmla="*/ 30 w 156"/>
                <a:gd name="T93" fmla="*/ 52 h 81"/>
                <a:gd name="T94" fmla="*/ 27 w 156"/>
                <a:gd name="T95" fmla="*/ 59 h 81"/>
                <a:gd name="T96" fmla="*/ 36 w 156"/>
                <a:gd name="T97" fmla="*/ 57 h 81"/>
                <a:gd name="T98" fmla="*/ 34 w 156"/>
                <a:gd name="T99" fmla="*/ 60 h 81"/>
                <a:gd name="T100" fmla="*/ 37 w 156"/>
                <a:gd name="T101" fmla="*/ 65 h 81"/>
                <a:gd name="T102" fmla="*/ 38 w 156"/>
                <a:gd name="T103" fmla="*/ 68 h 81"/>
                <a:gd name="T104" fmla="*/ 19 w 156"/>
                <a:gd name="T105" fmla="*/ 6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6" h="81">
                  <a:moveTo>
                    <a:pt x="26" y="70"/>
                  </a:moveTo>
                  <a:cubicBezTo>
                    <a:pt x="22" y="70"/>
                    <a:pt x="17" y="70"/>
                    <a:pt x="13" y="71"/>
                  </a:cubicBezTo>
                  <a:cubicBezTo>
                    <a:pt x="11" y="72"/>
                    <a:pt x="11" y="75"/>
                    <a:pt x="12" y="76"/>
                  </a:cubicBezTo>
                  <a:cubicBezTo>
                    <a:pt x="13" y="77"/>
                    <a:pt x="15" y="78"/>
                    <a:pt x="15" y="77"/>
                  </a:cubicBezTo>
                  <a:cubicBezTo>
                    <a:pt x="17" y="77"/>
                    <a:pt x="16" y="76"/>
                    <a:pt x="17" y="75"/>
                  </a:cubicBezTo>
                  <a:cubicBezTo>
                    <a:pt x="17" y="75"/>
                    <a:pt x="17" y="78"/>
                    <a:pt x="17" y="78"/>
                  </a:cubicBezTo>
                  <a:cubicBezTo>
                    <a:pt x="19" y="78"/>
                    <a:pt x="22" y="78"/>
                    <a:pt x="24" y="78"/>
                  </a:cubicBezTo>
                  <a:cubicBezTo>
                    <a:pt x="26" y="78"/>
                    <a:pt x="26" y="76"/>
                    <a:pt x="27" y="76"/>
                  </a:cubicBezTo>
                  <a:cubicBezTo>
                    <a:pt x="29" y="76"/>
                    <a:pt x="27" y="78"/>
                    <a:pt x="27" y="78"/>
                  </a:cubicBezTo>
                  <a:cubicBezTo>
                    <a:pt x="27" y="78"/>
                    <a:pt x="37" y="79"/>
                    <a:pt x="37" y="78"/>
                  </a:cubicBezTo>
                  <a:cubicBezTo>
                    <a:pt x="37" y="78"/>
                    <a:pt x="35" y="77"/>
                    <a:pt x="34" y="76"/>
                  </a:cubicBezTo>
                  <a:cubicBezTo>
                    <a:pt x="34" y="76"/>
                    <a:pt x="38" y="77"/>
                    <a:pt x="37" y="78"/>
                  </a:cubicBezTo>
                  <a:cubicBezTo>
                    <a:pt x="38" y="77"/>
                    <a:pt x="37" y="76"/>
                    <a:pt x="38" y="76"/>
                  </a:cubicBezTo>
                  <a:cubicBezTo>
                    <a:pt x="38" y="76"/>
                    <a:pt x="40" y="77"/>
                    <a:pt x="41" y="77"/>
                  </a:cubicBezTo>
                  <a:cubicBezTo>
                    <a:pt x="43" y="79"/>
                    <a:pt x="41" y="76"/>
                    <a:pt x="42" y="75"/>
                  </a:cubicBezTo>
                  <a:cubicBezTo>
                    <a:pt x="42" y="75"/>
                    <a:pt x="48" y="78"/>
                    <a:pt x="48" y="77"/>
                  </a:cubicBezTo>
                  <a:cubicBezTo>
                    <a:pt x="48" y="76"/>
                    <a:pt x="46" y="76"/>
                    <a:pt x="46" y="75"/>
                  </a:cubicBezTo>
                  <a:cubicBezTo>
                    <a:pt x="46" y="75"/>
                    <a:pt x="53" y="76"/>
                    <a:pt x="53" y="76"/>
                  </a:cubicBezTo>
                  <a:cubicBezTo>
                    <a:pt x="57" y="76"/>
                    <a:pt x="52" y="79"/>
                    <a:pt x="52" y="80"/>
                  </a:cubicBezTo>
                  <a:cubicBezTo>
                    <a:pt x="52" y="81"/>
                    <a:pt x="64" y="76"/>
                    <a:pt x="65" y="76"/>
                  </a:cubicBezTo>
                  <a:cubicBezTo>
                    <a:pt x="67" y="76"/>
                    <a:pt x="72" y="73"/>
                    <a:pt x="68" y="72"/>
                  </a:cubicBezTo>
                  <a:cubicBezTo>
                    <a:pt x="66" y="71"/>
                    <a:pt x="63" y="73"/>
                    <a:pt x="61" y="72"/>
                  </a:cubicBezTo>
                  <a:cubicBezTo>
                    <a:pt x="61" y="72"/>
                    <a:pt x="63" y="70"/>
                    <a:pt x="63" y="70"/>
                  </a:cubicBezTo>
                  <a:cubicBezTo>
                    <a:pt x="63" y="69"/>
                    <a:pt x="60" y="70"/>
                    <a:pt x="59" y="70"/>
                  </a:cubicBezTo>
                  <a:cubicBezTo>
                    <a:pt x="57" y="70"/>
                    <a:pt x="56" y="68"/>
                    <a:pt x="54" y="68"/>
                  </a:cubicBezTo>
                  <a:cubicBezTo>
                    <a:pt x="53" y="69"/>
                    <a:pt x="50" y="70"/>
                    <a:pt x="48" y="69"/>
                  </a:cubicBezTo>
                  <a:cubicBezTo>
                    <a:pt x="49" y="69"/>
                    <a:pt x="50" y="69"/>
                    <a:pt x="51" y="69"/>
                  </a:cubicBezTo>
                  <a:cubicBezTo>
                    <a:pt x="52" y="68"/>
                    <a:pt x="50" y="66"/>
                    <a:pt x="50" y="65"/>
                  </a:cubicBezTo>
                  <a:cubicBezTo>
                    <a:pt x="50" y="67"/>
                    <a:pt x="59" y="68"/>
                    <a:pt x="60" y="68"/>
                  </a:cubicBezTo>
                  <a:cubicBezTo>
                    <a:pt x="61" y="68"/>
                    <a:pt x="63" y="68"/>
                    <a:pt x="65" y="68"/>
                  </a:cubicBezTo>
                  <a:cubicBezTo>
                    <a:pt x="67" y="68"/>
                    <a:pt x="69" y="65"/>
                    <a:pt x="68" y="64"/>
                  </a:cubicBezTo>
                  <a:cubicBezTo>
                    <a:pt x="65" y="61"/>
                    <a:pt x="71" y="61"/>
                    <a:pt x="73" y="61"/>
                  </a:cubicBezTo>
                  <a:cubicBezTo>
                    <a:pt x="74" y="61"/>
                    <a:pt x="79" y="61"/>
                    <a:pt x="80" y="60"/>
                  </a:cubicBezTo>
                  <a:cubicBezTo>
                    <a:pt x="80" y="60"/>
                    <a:pt x="75" y="58"/>
                    <a:pt x="75" y="58"/>
                  </a:cubicBezTo>
                  <a:cubicBezTo>
                    <a:pt x="77" y="57"/>
                    <a:pt x="81" y="59"/>
                    <a:pt x="82" y="57"/>
                  </a:cubicBezTo>
                  <a:cubicBezTo>
                    <a:pt x="83" y="56"/>
                    <a:pt x="77" y="55"/>
                    <a:pt x="76" y="55"/>
                  </a:cubicBezTo>
                  <a:cubicBezTo>
                    <a:pt x="77" y="55"/>
                    <a:pt x="84" y="54"/>
                    <a:pt x="85" y="53"/>
                  </a:cubicBezTo>
                  <a:cubicBezTo>
                    <a:pt x="87" y="52"/>
                    <a:pt x="77" y="50"/>
                    <a:pt x="77" y="51"/>
                  </a:cubicBezTo>
                  <a:cubicBezTo>
                    <a:pt x="77" y="50"/>
                    <a:pt x="79" y="50"/>
                    <a:pt x="79" y="50"/>
                  </a:cubicBezTo>
                  <a:cubicBezTo>
                    <a:pt x="79" y="49"/>
                    <a:pt x="72" y="50"/>
                    <a:pt x="71" y="50"/>
                  </a:cubicBezTo>
                  <a:cubicBezTo>
                    <a:pt x="69" y="50"/>
                    <a:pt x="68" y="51"/>
                    <a:pt x="66" y="52"/>
                  </a:cubicBezTo>
                  <a:cubicBezTo>
                    <a:pt x="67" y="52"/>
                    <a:pt x="70" y="49"/>
                    <a:pt x="68" y="49"/>
                  </a:cubicBezTo>
                  <a:cubicBezTo>
                    <a:pt x="68" y="49"/>
                    <a:pt x="64" y="49"/>
                    <a:pt x="64" y="48"/>
                  </a:cubicBezTo>
                  <a:cubicBezTo>
                    <a:pt x="64" y="48"/>
                    <a:pt x="71" y="48"/>
                    <a:pt x="72" y="48"/>
                  </a:cubicBezTo>
                  <a:cubicBezTo>
                    <a:pt x="71" y="48"/>
                    <a:pt x="68" y="47"/>
                    <a:pt x="68" y="47"/>
                  </a:cubicBezTo>
                  <a:cubicBezTo>
                    <a:pt x="69" y="46"/>
                    <a:pt x="72" y="48"/>
                    <a:pt x="74" y="47"/>
                  </a:cubicBezTo>
                  <a:cubicBezTo>
                    <a:pt x="73" y="47"/>
                    <a:pt x="69" y="46"/>
                    <a:pt x="69" y="46"/>
                  </a:cubicBezTo>
                  <a:cubicBezTo>
                    <a:pt x="69" y="45"/>
                    <a:pt x="77" y="46"/>
                    <a:pt x="78" y="45"/>
                  </a:cubicBezTo>
                  <a:cubicBezTo>
                    <a:pt x="78" y="45"/>
                    <a:pt x="75" y="44"/>
                    <a:pt x="75" y="44"/>
                  </a:cubicBezTo>
                  <a:cubicBezTo>
                    <a:pt x="74" y="44"/>
                    <a:pt x="77" y="44"/>
                    <a:pt x="77" y="44"/>
                  </a:cubicBezTo>
                  <a:cubicBezTo>
                    <a:pt x="79" y="45"/>
                    <a:pt x="80" y="46"/>
                    <a:pt x="82" y="46"/>
                  </a:cubicBezTo>
                  <a:cubicBezTo>
                    <a:pt x="84" y="46"/>
                    <a:pt x="87" y="45"/>
                    <a:pt x="90" y="44"/>
                  </a:cubicBezTo>
                  <a:cubicBezTo>
                    <a:pt x="98" y="43"/>
                    <a:pt x="85" y="42"/>
                    <a:pt x="84" y="40"/>
                  </a:cubicBezTo>
                  <a:cubicBezTo>
                    <a:pt x="84" y="39"/>
                    <a:pt x="93" y="40"/>
                    <a:pt x="94" y="41"/>
                  </a:cubicBezTo>
                  <a:cubicBezTo>
                    <a:pt x="96" y="42"/>
                    <a:pt x="97" y="42"/>
                    <a:pt x="100" y="41"/>
                  </a:cubicBezTo>
                  <a:cubicBezTo>
                    <a:pt x="101" y="41"/>
                    <a:pt x="106" y="39"/>
                    <a:pt x="105" y="37"/>
                  </a:cubicBezTo>
                  <a:cubicBezTo>
                    <a:pt x="105" y="36"/>
                    <a:pt x="94" y="41"/>
                    <a:pt x="97" y="36"/>
                  </a:cubicBezTo>
                  <a:cubicBezTo>
                    <a:pt x="96" y="37"/>
                    <a:pt x="101" y="37"/>
                    <a:pt x="101" y="37"/>
                  </a:cubicBezTo>
                  <a:cubicBezTo>
                    <a:pt x="104" y="37"/>
                    <a:pt x="106" y="36"/>
                    <a:pt x="108" y="36"/>
                  </a:cubicBezTo>
                  <a:cubicBezTo>
                    <a:pt x="108" y="35"/>
                    <a:pt x="105" y="32"/>
                    <a:pt x="105" y="32"/>
                  </a:cubicBezTo>
                  <a:cubicBezTo>
                    <a:pt x="106" y="32"/>
                    <a:pt x="107" y="33"/>
                    <a:pt x="107" y="34"/>
                  </a:cubicBezTo>
                  <a:cubicBezTo>
                    <a:pt x="108" y="35"/>
                    <a:pt x="110" y="34"/>
                    <a:pt x="111" y="34"/>
                  </a:cubicBezTo>
                  <a:cubicBezTo>
                    <a:pt x="114" y="32"/>
                    <a:pt x="116" y="30"/>
                    <a:pt x="119" y="29"/>
                  </a:cubicBezTo>
                  <a:cubicBezTo>
                    <a:pt x="121" y="28"/>
                    <a:pt x="136" y="22"/>
                    <a:pt x="136" y="21"/>
                  </a:cubicBezTo>
                  <a:cubicBezTo>
                    <a:pt x="136" y="20"/>
                    <a:pt x="123" y="23"/>
                    <a:pt x="122" y="23"/>
                  </a:cubicBezTo>
                  <a:cubicBezTo>
                    <a:pt x="119" y="24"/>
                    <a:pt x="116" y="24"/>
                    <a:pt x="112" y="25"/>
                  </a:cubicBezTo>
                  <a:cubicBezTo>
                    <a:pt x="112" y="25"/>
                    <a:pt x="108" y="25"/>
                    <a:pt x="108" y="25"/>
                  </a:cubicBezTo>
                  <a:cubicBezTo>
                    <a:pt x="108" y="24"/>
                    <a:pt x="114" y="24"/>
                    <a:pt x="115" y="23"/>
                  </a:cubicBezTo>
                  <a:cubicBezTo>
                    <a:pt x="116" y="23"/>
                    <a:pt x="123" y="22"/>
                    <a:pt x="123" y="21"/>
                  </a:cubicBezTo>
                  <a:cubicBezTo>
                    <a:pt x="123" y="22"/>
                    <a:pt x="113" y="20"/>
                    <a:pt x="114" y="19"/>
                  </a:cubicBezTo>
                  <a:cubicBezTo>
                    <a:pt x="114" y="19"/>
                    <a:pt x="126" y="20"/>
                    <a:pt x="127" y="19"/>
                  </a:cubicBezTo>
                  <a:cubicBezTo>
                    <a:pt x="129" y="19"/>
                    <a:pt x="132" y="18"/>
                    <a:pt x="134" y="18"/>
                  </a:cubicBezTo>
                  <a:cubicBezTo>
                    <a:pt x="135" y="18"/>
                    <a:pt x="137" y="18"/>
                    <a:pt x="138" y="18"/>
                  </a:cubicBezTo>
                  <a:cubicBezTo>
                    <a:pt x="142" y="17"/>
                    <a:pt x="146" y="16"/>
                    <a:pt x="149" y="15"/>
                  </a:cubicBezTo>
                  <a:cubicBezTo>
                    <a:pt x="149" y="15"/>
                    <a:pt x="156" y="11"/>
                    <a:pt x="153" y="10"/>
                  </a:cubicBezTo>
                  <a:cubicBezTo>
                    <a:pt x="151" y="10"/>
                    <a:pt x="148" y="10"/>
                    <a:pt x="146" y="10"/>
                  </a:cubicBezTo>
                  <a:cubicBezTo>
                    <a:pt x="145" y="9"/>
                    <a:pt x="143" y="10"/>
                    <a:pt x="143" y="9"/>
                  </a:cubicBezTo>
                  <a:cubicBezTo>
                    <a:pt x="143" y="7"/>
                    <a:pt x="141" y="7"/>
                    <a:pt x="141" y="5"/>
                  </a:cubicBezTo>
                  <a:cubicBezTo>
                    <a:pt x="141" y="5"/>
                    <a:pt x="137" y="6"/>
                    <a:pt x="136" y="6"/>
                  </a:cubicBezTo>
                  <a:cubicBezTo>
                    <a:pt x="135" y="5"/>
                    <a:pt x="134" y="3"/>
                    <a:pt x="133" y="5"/>
                  </a:cubicBezTo>
                  <a:cubicBezTo>
                    <a:pt x="133" y="5"/>
                    <a:pt x="127" y="6"/>
                    <a:pt x="126" y="6"/>
                  </a:cubicBezTo>
                  <a:cubicBezTo>
                    <a:pt x="124" y="7"/>
                    <a:pt x="122" y="7"/>
                    <a:pt x="120" y="7"/>
                  </a:cubicBezTo>
                  <a:cubicBezTo>
                    <a:pt x="120" y="7"/>
                    <a:pt x="116" y="7"/>
                    <a:pt x="116" y="7"/>
                  </a:cubicBezTo>
                  <a:cubicBezTo>
                    <a:pt x="116" y="6"/>
                    <a:pt x="120" y="6"/>
                    <a:pt x="121" y="5"/>
                  </a:cubicBezTo>
                  <a:cubicBezTo>
                    <a:pt x="123" y="5"/>
                    <a:pt x="125" y="4"/>
                    <a:pt x="126" y="3"/>
                  </a:cubicBezTo>
                  <a:cubicBezTo>
                    <a:pt x="124" y="6"/>
                    <a:pt x="103" y="0"/>
                    <a:pt x="102" y="2"/>
                  </a:cubicBezTo>
                  <a:cubicBezTo>
                    <a:pt x="102" y="3"/>
                    <a:pt x="104" y="3"/>
                    <a:pt x="105" y="4"/>
                  </a:cubicBezTo>
                  <a:cubicBezTo>
                    <a:pt x="105" y="5"/>
                    <a:pt x="100" y="2"/>
                    <a:pt x="100" y="2"/>
                  </a:cubicBezTo>
                  <a:cubicBezTo>
                    <a:pt x="98" y="1"/>
                    <a:pt x="95" y="2"/>
                    <a:pt x="94" y="2"/>
                  </a:cubicBezTo>
                  <a:cubicBezTo>
                    <a:pt x="93" y="2"/>
                    <a:pt x="90" y="2"/>
                    <a:pt x="91" y="3"/>
                  </a:cubicBezTo>
                  <a:cubicBezTo>
                    <a:pt x="92" y="4"/>
                    <a:pt x="94" y="7"/>
                    <a:pt x="95" y="6"/>
                  </a:cubicBezTo>
                  <a:cubicBezTo>
                    <a:pt x="95" y="7"/>
                    <a:pt x="91" y="6"/>
                    <a:pt x="91" y="5"/>
                  </a:cubicBezTo>
                  <a:cubicBezTo>
                    <a:pt x="88" y="5"/>
                    <a:pt x="87" y="2"/>
                    <a:pt x="85" y="2"/>
                  </a:cubicBezTo>
                  <a:cubicBezTo>
                    <a:pt x="81" y="2"/>
                    <a:pt x="78" y="2"/>
                    <a:pt x="75" y="2"/>
                  </a:cubicBezTo>
                  <a:cubicBezTo>
                    <a:pt x="70" y="3"/>
                    <a:pt x="73" y="4"/>
                    <a:pt x="76" y="5"/>
                  </a:cubicBezTo>
                  <a:cubicBezTo>
                    <a:pt x="77" y="6"/>
                    <a:pt x="79" y="7"/>
                    <a:pt x="80" y="8"/>
                  </a:cubicBezTo>
                  <a:cubicBezTo>
                    <a:pt x="80" y="8"/>
                    <a:pt x="77" y="10"/>
                    <a:pt x="77" y="10"/>
                  </a:cubicBezTo>
                  <a:cubicBezTo>
                    <a:pt x="76" y="10"/>
                    <a:pt x="78" y="9"/>
                    <a:pt x="78" y="9"/>
                  </a:cubicBezTo>
                  <a:cubicBezTo>
                    <a:pt x="78" y="8"/>
                    <a:pt x="71" y="4"/>
                    <a:pt x="70" y="4"/>
                  </a:cubicBezTo>
                  <a:cubicBezTo>
                    <a:pt x="66" y="4"/>
                    <a:pt x="62" y="3"/>
                    <a:pt x="58" y="4"/>
                  </a:cubicBezTo>
                  <a:cubicBezTo>
                    <a:pt x="58" y="4"/>
                    <a:pt x="60" y="6"/>
                    <a:pt x="61" y="6"/>
                  </a:cubicBezTo>
                  <a:cubicBezTo>
                    <a:pt x="62" y="6"/>
                    <a:pt x="64" y="7"/>
                    <a:pt x="66" y="6"/>
                  </a:cubicBezTo>
                  <a:cubicBezTo>
                    <a:pt x="64" y="7"/>
                    <a:pt x="61" y="8"/>
                    <a:pt x="59" y="7"/>
                  </a:cubicBezTo>
                  <a:cubicBezTo>
                    <a:pt x="58" y="7"/>
                    <a:pt x="51" y="4"/>
                    <a:pt x="52" y="5"/>
                  </a:cubicBezTo>
                  <a:cubicBezTo>
                    <a:pt x="52" y="4"/>
                    <a:pt x="57" y="10"/>
                    <a:pt x="53" y="9"/>
                  </a:cubicBezTo>
                  <a:cubicBezTo>
                    <a:pt x="52" y="8"/>
                    <a:pt x="49" y="7"/>
                    <a:pt x="47" y="8"/>
                  </a:cubicBezTo>
                  <a:cubicBezTo>
                    <a:pt x="48" y="8"/>
                    <a:pt x="51" y="9"/>
                    <a:pt x="51" y="9"/>
                  </a:cubicBezTo>
                  <a:cubicBezTo>
                    <a:pt x="50" y="10"/>
                    <a:pt x="46" y="8"/>
                    <a:pt x="46" y="10"/>
                  </a:cubicBezTo>
                  <a:cubicBezTo>
                    <a:pt x="46" y="11"/>
                    <a:pt x="50" y="12"/>
                    <a:pt x="51" y="13"/>
                  </a:cubicBezTo>
                  <a:cubicBezTo>
                    <a:pt x="54" y="13"/>
                    <a:pt x="61" y="14"/>
                    <a:pt x="61" y="17"/>
                  </a:cubicBezTo>
                  <a:cubicBezTo>
                    <a:pt x="61" y="16"/>
                    <a:pt x="54" y="15"/>
                    <a:pt x="52" y="14"/>
                  </a:cubicBezTo>
                  <a:cubicBezTo>
                    <a:pt x="50" y="14"/>
                    <a:pt x="47" y="11"/>
                    <a:pt x="45" y="12"/>
                  </a:cubicBezTo>
                  <a:cubicBezTo>
                    <a:pt x="45" y="12"/>
                    <a:pt x="48" y="14"/>
                    <a:pt x="48" y="14"/>
                  </a:cubicBezTo>
                  <a:cubicBezTo>
                    <a:pt x="48" y="14"/>
                    <a:pt x="45" y="15"/>
                    <a:pt x="45" y="14"/>
                  </a:cubicBezTo>
                  <a:cubicBezTo>
                    <a:pt x="43" y="13"/>
                    <a:pt x="42" y="12"/>
                    <a:pt x="40" y="11"/>
                  </a:cubicBezTo>
                  <a:cubicBezTo>
                    <a:pt x="39" y="10"/>
                    <a:pt x="31" y="10"/>
                    <a:pt x="31" y="10"/>
                  </a:cubicBezTo>
                  <a:cubicBezTo>
                    <a:pt x="31" y="11"/>
                    <a:pt x="34" y="11"/>
                    <a:pt x="31" y="12"/>
                  </a:cubicBezTo>
                  <a:cubicBezTo>
                    <a:pt x="30" y="12"/>
                    <a:pt x="25" y="14"/>
                    <a:pt x="25" y="14"/>
                  </a:cubicBezTo>
                  <a:cubicBezTo>
                    <a:pt x="26" y="14"/>
                    <a:pt x="29" y="13"/>
                    <a:pt x="29" y="13"/>
                  </a:cubicBezTo>
                  <a:cubicBezTo>
                    <a:pt x="30" y="14"/>
                    <a:pt x="34" y="16"/>
                    <a:pt x="34" y="16"/>
                  </a:cubicBezTo>
                  <a:cubicBezTo>
                    <a:pt x="34" y="16"/>
                    <a:pt x="31" y="15"/>
                    <a:pt x="31" y="16"/>
                  </a:cubicBezTo>
                  <a:cubicBezTo>
                    <a:pt x="31" y="16"/>
                    <a:pt x="32" y="19"/>
                    <a:pt x="30" y="17"/>
                  </a:cubicBezTo>
                  <a:cubicBezTo>
                    <a:pt x="29" y="16"/>
                    <a:pt x="28" y="14"/>
                    <a:pt x="26" y="15"/>
                  </a:cubicBezTo>
                  <a:cubicBezTo>
                    <a:pt x="25" y="15"/>
                    <a:pt x="24" y="17"/>
                    <a:pt x="23" y="16"/>
                  </a:cubicBezTo>
                  <a:cubicBezTo>
                    <a:pt x="22" y="15"/>
                    <a:pt x="21" y="14"/>
                    <a:pt x="19" y="14"/>
                  </a:cubicBezTo>
                  <a:cubicBezTo>
                    <a:pt x="18" y="14"/>
                    <a:pt x="15" y="15"/>
                    <a:pt x="14" y="16"/>
                  </a:cubicBezTo>
                  <a:cubicBezTo>
                    <a:pt x="12" y="17"/>
                    <a:pt x="13" y="18"/>
                    <a:pt x="10" y="17"/>
                  </a:cubicBezTo>
                  <a:cubicBezTo>
                    <a:pt x="8" y="16"/>
                    <a:pt x="7" y="17"/>
                    <a:pt x="5" y="17"/>
                  </a:cubicBezTo>
                  <a:cubicBezTo>
                    <a:pt x="4" y="18"/>
                    <a:pt x="0" y="18"/>
                    <a:pt x="0" y="19"/>
                  </a:cubicBezTo>
                  <a:cubicBezTo>
                    <a:pt x="0" y="21"/>
                    <a:pt x="9" y="19"/>
                    <a:pt x="9" y="20"/>
                  </a:cubicBezTo>
                  <a:cubicBezTo>
                    <a:pt x="9" y="21"/>
                    <a:pt x="6" y="21"/>
                    <a:pt x="5" y="22"/>
                  </a:cubicBezTo>
                  <a:cubicBezTo>
                    <a:pt x="5" y="21"/>
                    <a:pt x="10" y="21"/>
                    <a:pt x="11" y="21"/>
                  </a:cubicBezTo>
                  <a:cubicBezTo>
                    <a:pt x="12" y="21"/>
                    <a:pt x="17" y="21"/>
                    <a:pt x="17" y="21"/>
                  </a:cubicBezTo>
                  <a:cubicBezTo>
                    <a:pt x="17" y="21"/>
                    <a:pt x="15" y="22"/>
                    <a:pt x="14" y="22"/>
                  </a:cubicBezTo>
                  <a:cubicBezTo>
                    <a:pt x="12" y="22"/>
                    <a:pt x="11" y="22"/>
                    <a:pt x="9" y="24"/>
                  </a:cubicBezTo>
                  <a:cubicBezTo>
                    <a:pt x="5" y="26"/>
                    <a:pt x="12" y="26"/>
                    <a:pt x="13" y="26"/>
                  </a:cubicBezTo>
                  <a:cubicBezTo>
                    <a:pt x="17" y="27"/>
                    <a:pt x="20" y="27"/>
                    <a:pt x="24" y="26"/>
                  </a:cubicBezTo>
                  <a:cubicBezTo>
                    <a:pt x="26" y="25"/>
                    <a:pt x="31" y="22"/>
                    <a:pt x="34" y="24"/>
                  </a:cubicBezTo>
                  <a:cubicBezTo>
                    <a:pt x="34" y="24"/>
                    <a:pt x="29" y="26"/>
                    <a:pt x="29" y="26"/>
                  </a:cubicBezTo>
                  <a:cubicBezTo>
                    <a:pt x="27" y="26"/>
                    <a:pt x="25" y="26"/>
                    <a:pt x="23" y="27"/>
                  </a:cubicBezTo>
                  <a:cubicBezTo>
                    <a:pt x="22" y="27"/>
                    <a:pt x="20" y="27"/>
                    <a:pt x="18" y="27"/>
                  </a:cubicBezTo>
                  <a:cubicBezTo>
                    <a:pt x="16" y="28"/>
                    <a:pt x="14" y="27"/>
                    <a:pt x="12" y="28"/>
                  </a:cubicBezTo>
                  <a:cubicBezTo>
                    <a:pt x="13" y="28"/>
                    <a:pt x="16" y="29"/>
                    <a:pt x="16" y="29"/>
                  </a:cubicBezTo>
                  <a:cubicBezTo>
                    <a:pt x="17" y="30"/>
                    <a:pt x="18" y="31"/>
                    <a:pt x="20" y="31"/>
                  </a:cubicBezTo>
                  <a:cubicBezTo>
                    <a:pt x="24" y="31"/>
                    <a:pt x="26" y="28"/>
                    <a:pt x="30" y="27"/>
                  </a:cubicBezTo>
                  <a:cubicBezTo>
                    <a:pt x="31" y="27"/>
                    <a:pt x="44" y="26"/>
                    <a:pt x="44" y="25"/>
                  </a:cubicBezTo>
                  <a:cubicBezTo>
                    <a:pt x="44" y="26"/>
                    <a:pt x="38" y="26"/>
                    <a:pt x="37" y="26"/>
                  </a:cubicBezTo>
                  <a:cubicBezTo>
                    <a:pt x="34" y="27"/>
                    <a:pt x="29" y="28"/>
                    <a:pt x="26" y="30"/>
                  </a:cubicBezTo>
                  <a:cubicBezTo>
                    <a:pt x="23" y="33"/>
                    <a:pt x="32" y="32"/>
                    <a:pt x="33" y="32"/>
                  </a:cubicBezTo>
                  <a:cubicBezTo>
                    <a:pt x="35" y="32"/>
                    <a:pt x="37" y="33"/>
                    <a:pt x="39" y="31"/>
                  </a:cubicBezTo>
                  <a:cubicBezTo>
                    <a:pt x="40" y="31"/>
                    <a:pt x="40" y="30"/>
                    <a:pt x="40" y="29"/>
                  </a:cubicBezTo>
                  <a:cubicBezTo>
                    <a:pt x="41" y="29"/>
                    <a:pt x="42" y="29"/>
                    <a:pt x="42" y="30"/>
                  </a:cubicBezTo>
                  <a:cubicBezTo>
                    <a:pt x="42" y="30"/>
                    <a:pt x="42" y="30"/>
                    <a:pt x="41" y="30"/>
                  </a:cubicBezTo>
                  <a:cubicBezTo>
                    <a:pt x="43" y="30"/>
                    <a:pt x="48" y="28"/>
                    <a:pt x="50" y="29"/>
                  </a:cubicBezTo>
                  <a:cubicBezTo>
                    <a:pt x="49" y="28"/>
                    <a:pt x="44" y="32"/>
                    <a:pt x="43" y="32"/>
                  </a:cubicBezTo>
                  <a:cubicBezTo>
                    <a:pt x="44" y="33"/>
                    <a:pt x="50" y="31"/>
                    <a:pt x="52" y="31"/>
                  </a:cubicBezTo>
                  <a:cubicBezTo>
                    <a:pt x="55" y="31"/>
                    <a:pt x="58" y="30"/>
                    <a:pt x="61" y="28"/>
                  </a:cubicBezTo>
                  <a:cubicBezTo>
                    <a:pt x="62" y="27"/>
                    <a:pt x="62" y="25"/>
                    <a:pt x="62" y="25"/>
                  </a:cubicBezTo>
                  <a:cubicBezTo>
                    <a:pt x="64" y="25"/>
                    <a:pt x="64" y="25"/>
                    <a:pt x="65" y="24"/>
                  </a:cubicBezTo>
                  <a:cubicBezTo>
                    <a:pt x="66" y="24"/>
                    <a:pt x="73" y="20"/>
                    <a:pt x="73" y="21"/>
                  </a:cubicBezTo>
                  <a:cubicBezTo>
                    <a:pt x="73" y="21"/>
                    <a:pt x="69" y="24"/>
                    <a:pt x="69" y="24"/>
                  </a:cubicBezTo>
                  <a:cubicBezTo>
                    <a:pt x="68" y="25"/>
                    <a:pt x="64" y="27"/>
                    <a:pt x="64" y="28"/>
                  </a:cubicBezTo>
                  <a:cubicBezTo>
                    <a:pt x="64" y="29"/>
                    <a:pt x="75" y="28"/>
                    <a:pt x="75" y="29"/>
                  </a:cubicBezTo>
                  <a:cubicBezTo>
                    <a:pt x="75" y="28"/>
                    <a:pt x="60" y="32"/>
                    <a:pt x="60" y="31"/>
                  </a:cubicBezTo>
                  <a:cubicBezTo>
                    <a:pt x="60" y="31"/>
                    <a:pt x="69" y="32"/>
                    <a:pt x="68" y="32"/>
                  </a:cubicBezTo>
                  <a:cubicBezTo>
                    <a:pt x="68" y="33"/>
                    <a:pt x="64" y="33"/>
                    <a:pt x="63" y="33"/>
                  </a:cubicBezTo>
                  <a:cubicBezTo>
                    <a:pt x="61" y="33"/>
                    <a:pt x="58" y="33"/>
                    <a:pt x="56" y="34"/>
                  </a:cubicBezTo>
                  <a:cubicBezTo>
                    <a:pt x="52" y="34"/>
                    <a:pt x="48" y="34"/>
                    <a:pt x="44" y="35"/>
                  </a:cubicBezTo>
                  <a:cubicBezTo>
                    <a:pt x="43" y="35"/>
                    <a:pt x="43" y="36"/>
                    <a:pt x="45" y="36"/>
                  </a:cubicBezTo>
                  <a:cubicBezTo>
                    <a:pt x="46" y="37"/>
                    <a:pt x="49" y="38"/>
                    <a:pt x="50" y="39"/>
                  </a:cubicBezTo>
                  <a:cubicBezTo>
                    <a:pt x="52" y="41"/>
                    <a:pt x="50" y="43"/>
                    <a:pt x="53" y="43"/>
                  </a:cubicBezTo>
                  <a:cubicBezTo>
                    <a:pt x="54" y="42"/>
                    <a:pt x="57" y="43"/>
                    <a:pt x="58" y="42"/>
                  </a:cubicBezTo>
                  <a:cubicBezTo>
                    <a:pt x="49" y="47"/>
                    <a:pt x="44" y="36"/>
                    <a:pt x="37" y="36"/>
                  </a:cubicBezTo>
                  <a:cubicBezTo>
                    <a:pt x="35" y="36"/>
                    <a:pt x="26" y="34"/>
                    <a:pt x="26" y="36"/>
                  </a:cubicBezTo>
                  <a:cubicBezTo>
                    <a:pt x="26" y="36"/>
                    <a:pt x="25" y="38"/>
                    <a:pt x="25" y="38"/>
                  </a:cubicBezTo>
                  <a:cubicBezTo>
                    <a:pt x="26" y="38"/>
                    <a:pt x="32" y="38"/>
                    <a:pt x="32" y="39"/>
                  </a:cubicBezTo>
                  <a:cubicBezTo>
                    <a:pt x="32" y="39"/>
                    <a:pt x="26" y="39"/>
                    <a:pt x="26" y="41"/>
                  </a:cubicBezTo>
                  <a:cubicBezTo>
                    <a:pt x="26" y="42"/>
                    <a:pt x="32" y="42"/>
                    <a:pt x="34" y="43"/>
                  </a:cubicBezTo>
                  <a:cubicBezTo>
                    <a:pt x="35" y="44"/>
                    <a:pt x="36" y="45"/>
                    <a:pt x="37" y="46"/>
                  </a:cubicBezTo>
                  <a:cubicBezTo>
                    <a:pt x="38" y="48"/>
                    <a:pt x="40" y="49"/>
                    <a:pt x="42" y="50"/>
                  </a:cubicBezTo>
                  <a:cubicBezTo>
                    <a:pt x="44" y="51"/>
                    <a:pt x="45" y="51"/>
                    <a:pt x="47" y="50"/>
                  </a:cubicBezTo>
                  <a:cubicBezTo>
                    <a:pt x="48" y="50"/>
                    <a:pt x="50" y="49"/>
                    <a:pt x="51" y="50"/>
                  </a:cubicBezTo>
                  <a:cubicBezTo>
                    <a:pt x="51" y="50"/>
                    <a:pt x="50" y="52"/>
                    <a:pt x="50" y="52"/>
                  </a:cubicBezTo>
                  <a:cubicBezTo>
                    <a:pt x="48" y="52"/>
                    <a:pt x="45" y="51"/>
                    <a:pt x="44" y="52"/>
                  </a:cubicBezTo>
                  <a:cubicBezTo>
                    <a:pt x="44" y="51"/>
                    <a:pt x="48" y="54"/>
                    <a:pt x="48" y="54"/>
                  </a:cubicBezTo>
                  <a:cubicBezTo>
                    <a:pt x="48" y="55"/>
                    <a:pt x="43" y="53"/>
                    <a:pt x="43" y="53"/>
                  </a:cubicBezTo>
                  <a:cubicBezTo>
                    <a:pt x="40" y="51"/>
                    <a:pt x="38" y="51"/>
                    <a:pt x="35" y="51"/>
                  </a:cubicBezTo>
                  <a:cubicBezTo>
                    <a:pt x="33" y="51"/>
                    <a:pt x="32" y="51"/>
                    <a:pt x="30" y="52"/>
                  </a:cubicBezTo>
                  <a:cubicBezTo>
                    <a:pt x="28" y="53"/>
                    <a:pt x="27" y="52"/>
                    <a:pt x="26" y="53"/>
                  </a:cubicBezTo>
                  <a:cubicBezTo>
                    <a:pt x="25" y="54"/>
                    <a:pt x="25" y="55"/>
                    <a:pt x="23" y="55"/>
                  </a:cubicBezTo>
                  <a:cubicBezTo>
                    <a:pt x="22" y="56"/>
                    <a:pt x="21" y="59"/>
                    <a:pt x="23" y="59"/>
                  </a:cubicBezTo>
                  <a:cubicBezTo>
                    <a:pt x="25" y="59"/>
                    <a:pt x="27" y="58"/>
                    <a:pt x="27" y="59"/>
                  </a:cubicBezTo>
                  <a:cubicBezTo>
                    <a:pt x="28" y="61"/>
                    <a:pt x="32" y="60"/>
                    <a:pt x="32" y="59"/>
                  </a:cubicBezTo>
                  <a:cubicBezTo>
                    <a:pt x="33" y="59"/>
                    <a:pt x="35" y="56"/>
                    <a:pt x="35" y="55"/>
                  </a:cubicBezTo>
                  <a:cubicBezTo>
                    <a:pt x="35" y="56"/>
                    <a:pt x="35" y="56"/>
                    <a:pt x="35" y="57"/>
                  </a:cubicBezTo>
                  <a:cubicBezTo>
                    <a:pt x="35" y="57"/>
                    <a:pt x="36" y="57"/>
                    <a:pt x="36" y="57"/>
                  </a:cubicBezTo>
                  <a:cubicBezTo>
                    <a:pt x="36" y="57"/>
                    <a:pt x="35" y="58"/>
                    <a:pt x="35" y="59"/>
                  </a:cubicBezTo>
                  <a:cubicBezTo>
                    <a:pt x="35" y="59"/>
                    <a:pt x="35" y="59"/>
                    <a:pt x="36" y="59"/>
                  </a:cubicBezTo>
                  <a:cubicBezTo>
                    <a:pt x="36" y="59"/>
                    <a:pt x="33" y="60"/>
                    <a:pt x="34" y="60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34" y="61"/>
                    <a:pt x="31" y="60"/>
                    <a:pt x="30" y="61"/>
                  </a:cubicBezTo>
                  <a:cubicBezTo>
                    <a:pt x="31" y="61"/>
                    <a:pt x="35" y="61"/>
                    <a:pt x="36" y="62"/>
                  </a:cubicBezTo>
                  <a:cubicBezTo>
                    <a:pt x="36" y="62"/>
                    <a:pt x="31" y="65"/>
                    <a:pt x="32" y="65"/>
                  </a:cubicBezTo>
                  <a:cubicBezTo>
                    <a:pt x="32" y="66"/>
                    <a:pt x="37" y="65"/>
                    <a:pt x="37" y="65"/>
                  </a:cubicBezTo>
                  <a:cubicBezTo>
                    <a:pt x="37" y="65"/>
                    <a:pt x="36" y="65"/>
                    <a:pt x="36" y="65"/>
                  </a:cubicBezTo>
                  <a:cubicBezTo>
                    <a:pt x="36" y="66"/>
                    <a:pt x="41" y="65"/>
                    <a:pt x="42" y="64"/>
                  </a:cubicBezTo>
                  <a:cubicBezTo>
                    <a:pt x="42" y="64"/>
                    <a:pt x="46" y="59"/>
                    <a:pt x="47" y="60"/>
                  </a:cubicBezTo>
                  <a:cubicBezTo>
                    <a:pt x="48" y="61"/>
                    <a:pt x="40" y="67"/>
                    <a:pt x="38" y="68"/>
                  </a:cubicBezTo>
                  <a:cubicBezTo>
                    <a:pt x="35" y="68"/>
                    <a:pt x="33" y="68"/>
                    <a:pt x="30" y="66"/>
                  </a:cubicBezTo>
                  <a:cubicBezTo>
                    <a:pt x="28" y="65"/>
                    <a:pt x="28" y="63"/>
                    <a:pt x="26" y="63"/>
                  </a:cubicBezTo>
                  <a:cubicBezTo>
                    <a:pt x="24" y="62"/>
                    <a:pt x="22" y="62"/>
                    <a:pt x="20" y="62"/>
                  </a:cubicBezTo>
                  <a:cubicBezTo>
                    <a:pt x="17" y="62"/>
                    <a:pt x="17" y="63"/>
                    <a:pt x="19" y="65"/>
                  </a:cubicBezTo>
                  <a:cubicBezTo>
                    <a:pt x="20" y="66"/>
                    <a:pt x="20" y="67"/>
                    <a:pt x="22" y="67"/>
                  </a:cubicBezTo>
                  <a:cubicBezTo>
                    <a:pt x="25" y="67"/>
                    <a:pt x="22" y="67"/>
                    <a:pt x="22" y="68"/>
                  </a:cubicBezTo>
                  <a:cubicBezTo>
                    <a:pt x="22" y="68"/>
                    <a:pt x="26" y="70"/>
                    <a:pt x="26" y="7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03" name="Freeform 604">
              <a:extLst>
                <a:ext uri="{FF2B5EF4-FFF2-40B4-BE49-F238E27FC236}">
                  <a16:creationId xmlns:a16="http://schemas.microsoft.com/office/drawing/2014/main" xmlns="" id="{697A0353-40CD-412E-8DCD-BB496E1A433B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1466" y="4187857"/>
              <a:ext cx="130574" cy="47785"/>
            </a:xfrm>
            <a:custGeom>
              <a:avLst/>
              <a:gdLst>
                <a:gd name="T0" fmla="*/ 13 w 14"/>
                <a:gd name="T1" fmla="*/ 4 h 5"/>
                <a:gd name="T2" fmla="*/ 11 w 14"/>
                <a:gd name="T3" fmla="*/ 2 h 5"/>
                <a:gd name="T4" fmla="*/ 8 w 14"/>
                <a:gd name="T5" fmla="*/ 2 h 5"/>
                <a:gd name="T6" fmla="*/ 1 w 14"/>
                <a:gd name="T7" fmla="*/ 1 h 5"/>
                <a:gd name="T8" fmla="*/ 2 w 14"/>
                <a:gd name="T9" fmla="*/ 2 h 5"/>
                <a:gd name="T10" fmla="*/ 0 w 14"/>
                <a:gd name="T11" fmla="*/ 3 h 5"/>
                <a:gd name="T12" fmla="*/ 3 w 14"/>
                <a:gd name="T13" fmla="*/ 3 h 5"/>
                <a:gd name="T14" fmla="*/ 8 w 14"/>
                <a:gd name="T15" fmla="*/ 4 h 5"/>
                <a:gd name="T16" fmla="*/ 13 w 14"/>
                <a:gd name="T17" fmla="*/ 4 h 5"/>
                <a:gd name="T18" fmla="*/ 13 w 14"/>
                <a:gd name="T1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5">
                  <a:moveTo>
                    <a:pt x="13" y="4"/>
                  </a:moveTo>
                  <a:cubicBezTo>
                    <a:pt x="12" y="3"/>
                    <a:pt x="13" y="3"/>
                    <a:pt x="11" y="2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7" y="2"/>
                    <a:pt x="2" y="0"/>
                    <a:pt x="1" y="1"/>
                  </a:cubicBezTo>
                  <a:cubicBezTo>
                    <a:pt x="1" y="1"/>
                    <a:pt x="3" y="2"/>
                    <a:pt x="2" y="2"/>
                  </a:cubicBezTo>
                  <a:cubicBezTo>
                    <a:pt x="2" y="3"/>
                    <a:pt x="0" y="4"/>
                    <a:pt x="0" y="3"/>
                  </a:cubicBezTo>
                  <a:cubicBezTo>
                    <a:pt x="0" y="4"/>
                    <a:pt x="2" y="3"/>
                    <a:pt x="3" y="3"/>
                  </a:cubicBezTo>
                  <a:cubicBezTo>
                    <a:pt x="4" y="3"/>
                    <a:pt x="6" y="4"/>
                    <a:pt x="8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3"/>
                    <a:pt x="14" y="5"/>
                    <a:pt x="1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04" name="Freeform 605">
              <a:extLst>
                <a:ext uri="{FF2B5EF4-FFF2-40B4-BE49-F238E27FC236}">
                  <a16:creationId xmlns:a16="http://schemas.microsoft.com/office/drawing/2014/main" xmlns="" id="{272E5747-2A72-40DC-9AF6-6A2851539972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8407" y="4226081"/>
              <a:ext cx="54142" cy="19114"/>
            </a:xfrm>
            <a:custGeom>
              <a:avLst/>
              <a:gdLst>
                <a:gd name="T0" fmla="*/ 5 w 6"/>
                <a:gd name="T1" fmla="*/ 1 h 2"/>
                <a:gd name="T2" fmla="*/ 2 w 6"/>
                <a:gd name="T3" fmla="*/ 0 h 2"/>
                <a:gd name="T4" fmla="*/ 5 w 6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4" y="2"/>
                    <a:pt x="0" y="0"/>
                    <a:pt x="2" y="0"/>
                  </a:cubicBezTo>
                  <a:cubicBezTo>
                    <a:pt x="3" y="0"/>
                    <a:pt x="6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05" name="Freeform 606">
              <a:extLst>
                <a:ext uri="{FF2B5EF4-FFF2-40B4-BE49-F238E27FC236}">
                  <a16:creationId xmlns:a16="http://schemas.microsoft.com/office/drawing/2014/main" xmlns="" id="{EB498E80-1D6D-44CD-854E-9B4F76D5EB7E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0446" y="4515968"/>
              <a:ext cx="54142" cy="28672"/>
            </a:xfrm>
            <a:custGeom>
              <a:avLst/>
              <a:gdLst>
                <a:gd name="T0" fmla="*/ 4 w 6"/>
                <a:gd name="T1" fmla="*/ 1 h 3"/>
                <a:gd name="T2" fmla="*/ 1 w 6"/>
                <a:gd name="T3" fmla="*/ 2 h 3"/>
                <a:gd name="T4" fmla="*/ 4 w 6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4" y="1"/>
                  </a:moveTo>
                  <a:cubicBezTo>
                    <a:pt x="3" y="0"/>
                    <a:pt x="0" y="2"/>
                    <a:pt x="1" y="2"/>
                  </a:cubicBezTo>
                  <a:cubicBezTo>
                    <a:pt x="2" y="3"/>
                    <a:pt x="6" y="1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06" name="Freeform 607">
              <a:extLst>
                <a:ext uri="{FF2B5EF4-FFF2-40B4-BE49-F238E27FC236}">
                  <a16:creationId xmlns:a16="http://schemas.microsoft.com/office/drawing/2014/main" xmlns="" id="{956488DF-BCA8-4BFA-A6EB-400F497238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5282" y="5815671"/>
              <a:ext cx="47770" cy="38227"/>
            </a:xfrm>
            <a:custGeom>
              <a:avLst/>
              <a:gdLst>
                <a:gd name="T0" fmla="*/ 4 w 5"/>
                <a:gd name="T1" fmla="*/ 1 h 4"/>
                <a:gd name="T2" fmla="*/ 1 w 5"/>
                <a:gd name="T3" fmla="*/ 4 h 4"/>
                <a:gd name="T4" fmla="*/ 4 w 5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4" y="1"/>
                  </a:moveTo>
                  <a:cubicBezTo>
                    <a:pt x="3" y="0"/>
                    <a:pt x="0" y="4"/>
                    <a:pt x="1" y="4"/>
                  </a:cubicBezTo>
                  <a:cubicBezTo>
                    <a:pt x="1" y="4"/>
                    <a:pt x="5" y="1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07" name="Freeform 608">
              <a:extLst>
                <a:ext uri="{FF2B5EF4-FFF2-40B4-BE49-F238E27FC236}">
                  <a16:creationId xmlns:a16="http://schemas.microsoft.com/office/drawing/2014/main" xmlns="" id="{11B579AD-9079-4D87-99BB-2BF45CE8AF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2164" y="5806113"/>
              <a:ext cx="9556" cy="9558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08" name="Freeform 609">
              <a:extLst>
                <a:ext uri="{FF2B5EF4-FFF2-40B4-BE49-F238E27FC236}">
                  <a16:creationId xmlns:a16="http://schemas.microsoft.com/office/drawing/2014/main" xmlns="" id="{DCEB29D2-6A10-4E9F-B4ED-4842A3D08DF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9931" y="5815671"/>
              <a:ext cx="63695" cy="57338"/>
            </a:xfrm>
            <a:custGeom>
              <a:avLst/>
              <a:gdLst>
                <a:gd name="T0" fmla="*/ 5 w 7"/>
                <a:gd name="T1" fmla="*/ 2 h 6"/>
                <a:gd name="T2" fmla="*/ 1 w 7"/>
                <a:gd name="T3" fmla="*/ 2 h 6"/>
                <a:gd name="T4" fmla="*/ 5 w 7"/>
                <a:gd name="T5" fmla="*/ 2 h 6"/>
                <a:gd name="T6" fmla="*/ 5 w 7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5" y="2"/>
                  </a:moveTo>
                  <a:cubicBezTo>
                    <a:pt x="7" y="0"/>
                    <a:pt x="2" y="0"/>
                    <a:pt x="1" y="2"/>
                  </a:cubicBezTo>
                  <a:cubicBezTo>
                    <a:pt x="0" y="3"/>
                    <a:pt x="4" y="5"/>
                    <a:pt x="5" y="2"/>
                  </a:cubicBezTo>
                  <a:cubicBezTo>
                    <a:pt x="6" y="1"/>
                    <a:pt x="3" y="6"/>
                    <a:pt x="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09" name="Freeform 610">
              <a:extLst>
                <a:ext uri="{FF2B5EF4-FFF2-40B4-BE49-F238E27FC236}">
                  <a16:creationId xmlns:a16="http://schemas.microsoft.com/office/drawing/2014/main" xmlns="" id="{1FF80C8F-43EB-48E4-9371-4B244217C5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61981" y="9138193"/>
              <a:ext cx="19109" cy="9558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10" name="Freeform 611">
              <a:extLst>
                <a:ext uri="{FF2B5EF4-FFF2-40B4-BE49-F238E27FC236}">
                  <a16:creationId xmlns:a16="http://schemas.microsoft.com/office/drawing/2014/main" xmlns="" id="{F6BEEEEB-3133-4F12-B5AD-4C15F87550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40962" y="9119079"/>
              <a:ext cx="19109" cy="19114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0" y="2"/>
                    <a:pt x="0" y="1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11" name="Freeform 612">
              <a:extLst>
                <a:ext uri="{FF2B5EF4-FFF2-40B4-BE49-F238E27FC236}">
                  <a16:creationId xmlns:a16="http://schemas.microsoft.com/office/drawing/2014/main" xmlns="" id="{23AB99E4-BFB0-4E83-944B-83B722BEA30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61345" y="10785121"/>
              <a:ext cx="63695" cy="47785"/>
            </a:xfrm>
            <a:custGeom>
              <a:avLst/>
              <a:gdLst>
                <a:gd name="T0" fmla="*/ 6 w 7"/>
                <a:gd name="T1" fmla="*/ 2 h 5"/>
                <a:gd name="T2" fmla="*/ 1 w 7"/>
                <a:gd name="T3" fmla="*/ 2 h 5"/>
                <a:gd name="T4" fmla="*/ 6 w 7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6" y="2"/>
                  </a:moveTo>
                  <a:cubicBezTo>
                    <a:pt x="7" y="0"/>
                    <a:pt x="0" y="1"/>
                    <a:pt x="1" y="2"/>
                  </a:cubicBezTo>
                  <a:cubicBezTo>
                    <a:pt x="1" y="3"/>
                    <a:pt x="5" y="5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12" name="Rectangle 613">
              <a:extLst>
                <a:ext uri="{FF2B5EF4-FFF2-40B4-BE49-F238E27FC236}">
                  <a16:creationId xmlns:a16="http://schemas.microsoft.com/office/drawing/2014/main" xmlns="" id="{23703FDD-3DEE-48EE-975C-42994E53C0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51788" y="5197675"/>
              <a:ext cx="3187" cy="3188"/>
            </a:xfrm>
            <a:prstGeom prst="rect">
              <a:avLst/>
            </a:pr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13" name="Freeform 614">
              <a:extLst>
                <a:ext uri="{FF2B5EF4-FFF2-40B4-BE49-F238E27FC236}">
                  <a16:creationId xmlns:a16="http://schemas.microsoft.com/office/drawing/2014/main" xmlns="" id="{650FE138-9BC0-4494-A373-3A025FD0A79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7516" y="10504795"/>
              <a:ext cx="95541" cy="82827"/>
            </a:xfrm>
            <a:custGeom>
              <a:avLst/>
              <a:gdLst>
                <a:gd name="T0" fmla="*/ 4 w 10"/>
                <a:gd name="T1" fmla="*/ 4 h 9"/>
                <a:gd name="T2" fmla="*/ 0 w 10"/>
                <a:gd name="T3" fmla="*/ 8 h 9"/>
                <a:gd name="T4" fmla="*/ 2 w 10"/>
                <a:gd name="T5" fmla="*/ 8 h 9"/>
                <a:gd name="T6" fmla="*/ 5 w 10"/>
                <a:gd name="T7" fmla="*/ 5 h 9"/>
                <a:gd name="T8" fmla="*/ 8 w 10"/>
                <a:gd name="T9" fmla="*/ 0 h 9"/>
                <a:gd name="T10" fmla="*/ 4 w 10"/>
                <a:gd name="T11" fmla="*/ 4 h 9"/>
                <a:gd name="T12" fmla="*/ 4 w 10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9">
                  <a:moveTo>
                    <a:pt x="4" y="4"/>
                  </a:moveTo>
                  <a:cubicBezTo>
                    <a:pt x="4" y="5"/>
                    <a:pt x="1" y="7"/>
                    <a:pt x="0" y="8"/>
                  </a:cubicBezTo>
                  <a:cubicBezTo>
                    <a:pt x="0" y="9"/>
                    <a:pt x="2" y="8"/>
                    <a:pt x="2" y="8"/>
                  </a:cubicBezTo>
                  <a:cubicBezTo>
                    <a:pt x="3" y="7"/>
                    <a:pt x="4" y="6"/>
                    <a:pt x="5" y="5"/>
                  </a:cubicBezTo>
                  <a:cubicBezTo>
                    <a:pt x="6" y="4"/>
                    <a:pt x="10" y="0"/>
                    <a:pt x="8" y="0"/>
                  </a:cubicBezTo>
                  <a:cubicBezTo>
                    <a:pt x="7" y="0"/>
                    <a:pt x="4" y="3"/>
                    <a:pt x="4" y="4"/>
                  </a:cubicBezTo>
                  <a:cubicBezTo>
                    <a:pt x="4" y="5"/>
                    <a:pt x="4" y="3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14" name="Freeform 615">
              <a:extLst>
                <a:ext uri="{FF2B5EF4-FFF2-40B4-BE49-F238E27FC236}">
                  <a16:creationId xmlns:a16="http://schemas.microsoft.com/office/drawing/2014/main" xmlns="" id="{4EF5BE92-6CDD-4E74-A5C8-A68F945D28D1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1211" y="6733109"/>
              <a:ext cx="66879" cy="28672"/>
            </a:xfrm>
            <a:custGeom>
              <a:avLst/>
              <a:gdLst>
                <a:gd name="T0" fmla="*/ 7 w 7"/>
                <a:gd name="T1" fmla="*/ 1 h 3"/>
                <a:gd name="T2" fmla="*/ 1 w 7"/>
                <a:gd name="T3" fmla="*/ 0 h 3"/>
                <a:gd name="T4" fmla="*/ 7 w 7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">
                  <a:moveTo>
                    <a:pt x="7" y="1"/>
                  </a:moveTo>
                  <a:cubicBezTo>
                    <a:pt x="7" y="0"/>
                    <a:pt x="0" y="0"/>
                    <a:pt x="1" y="0"/>
                  </a:cubicBezTo>
                  <a:cubicBezTo>
                    <a:pt x="2" y="0"/>
                    <a:pt x="6" y="3"/>
                    <a:pt x="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15" name="Freeform 616">
              <a:extLst>
                <a:ext uri="{FF2B5EF4-FFF2-40B4-BE49-F238E27FC236}">
                  <a16:creationId xmlns:a16="http://schemas.microsoft.com/office/drawing/2014/main" xmlns="" id="{60D0EE7E-7D25-4275-B406-65FD460EFD4B}"/>
                </a:ext>
              </a:extLst>
            </p:cNvPr>
            <p:cNvSpPr>
              <a:spLocks/>
            </p:cNvSpPr>
            <p:nvPr/>
          </p:nvSpPr>
          <p:spPr bwMode="auto">
            <a:xfrm>
              <a:off x="8483629" y="11766268"/>
              <a:ext cx="168791" cy="149721"/>
            </a:xfrm>
            <a:custGeom>
              <a:avLst/>
              <a:gdLst>
                <a:gd name="T0" fmla="*/ 17 w 18"/>
                <a:gd name="T1" fmla="*/ 14 h 16"/>
                <a:gd name="T2" fmla="*/ 8 w 18"/>
                <a:gd name="T3" fmla="*/ 9 h 16"/>
                <a:gd name="T4" fmla="*/ 4 w 18"/>
                <a:gd name="T5" fmla="*/ 5 h 16"/>
                <a:gd name="T6" fmla="*/ 1 w 18"/>
                <a:gd name="T7" fmla="*/ 3 h 16"/>
                <a:gd name="T8" fmla="*/ 2 w 18"/>
                <a:gd name="T9" fmla="*/ 2 h 16"/>
                <a:gd name="T10" fmla="*/ 0 w 18"/>
                <a:gd name="T11" fmla="*/ 0 h 16"/>
                <a:gd name="T12" fmla="*/ 0 w 18"/>
                <a:gd name="T13" fmla="*/ 14 h 16"/>
                <a:gd name="T14" fmla="*/ 7 w 18"/>
                <a:gd name="T15" fmla="*/ 15 h 16"/>
                <a:gd name="T16" fmla="*/ 10 w 18"/>
                <a:gd name="T17" fmla="*/ 16 h 16"/>
                <a:gd name="T18" fmla="*/ 13 w 18"/>
                <a:gd name="T19" fmla="*/ 15 h 16"/>
                <a:gd name="T20" fmla="*/ 18 w 18"/>
                <a:gd name="T21" fmla="*/ 14 h 16"/>
                <a:gd name="T22" fmla="*/ 17 w 18"/>
                <a:gd name="T23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6">
                  <a:moveTo>
                    <a:pt x="17" y="14"/>
                  </a:moveTo>
                  <a:cubicBezTo>
                    <a:pt x="13" y="14"/>
                    <a:pt x="11" y="11"/>
                    <a:pt x="8" y="9"/>
                  </a:cubicBezTo>
                  <a:cubicBezTo>
                    <a:pt x="7" y="7"/>
                    <a:pt x="5" y="6"/>
                    <a:pt x="4" y="5"/>
                  </a:cubicBezTo>
                  <a:cubicBezTo>
                    <a:pt x="3" y="5"/>
                    <a:pt x="1" y="4"/>
                    <a:pt x="1" y="3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3" y="2"/>
                    <a:pt x="1" y="0"/>
                    <a:pt x="0" y="0"/>
                  </a:cubicBezTo>
                  <a:cubicBezTo>
                    <a:pt x="0" y="5"/>
                    <a:pt x="0" y="10"/>
                    <a:pt x="0" y="14"/>
                  </a:cubicBezTo>
                  <a:cubicBezTo>
                    <a:pt x="0" y="15"/>
                    <a:pt x="6" y="15"/>
                    <a:pt x="7" y="15"/>
                  </a:cubicBezTo>
                  <a:cubicBezTo>
                    <a:pt x="8" y="15"/>
                    <a:pt x="9" y="15"/>
                    <a:pt x="10" y="16"/>
                  </a:cubicBezTo>
                  <a:cubicBezTo>
                    <a:pt x="12" y="16"/>
                    <a:pt x="12" y="16"/>
                    <a:pt x="13" y="15"/>
                  </a:cubicBezTo>
                  <a:cubicBezTo>
                    <a:pt x="14" y="15"/>
                    <a:pt x="18" y="15"/>
                    <a:pt x="18" y="14"/>
                  </a:cubicBezTo>
                  <a:cubicBezTo>
                    <a:pt x="18" y="14"/>
                    <a:pt x="18" y="13"/>
                    <a:pt x="17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16" name="Freeform 617">
              <a:extLst>
                <a:ext uri="{FF2B5EF4-FFF2-40B4-BE49-F238E27FC236}">
                  <a16:creationId xmlns:a16="http://schemas.microsoft.com/office/drawing/2014/main" xmlns="" id="{0FCCEC65-442A-436A-9CDE-FA742861999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05288" y="11747159"/>
              <a:ext cx="280256" cy="216615"/>
            </a:xfrm>
            <a:custGeom>
              <a:avLst/>
              <a:gdLst>
                <a:gd name="T0" fmla="*/ 19 w 30"/>
                <a:gd name="T1" fmla="*/ 17 h 23"/>
                <a:gd name="T2" fmla="*/ 19 w 30"/>
                <a:gd name="T3" fmla="*/ 7 h 23"/>
                <a:gd name="T4" fmla="*/ 19 w 30"/>
                <a:gd name="T5" fmla="*/ 3 h 23"/>
                <a:gd name="T6" fmla="*/ 15 w 30"/>
                <a:gd name="T7" fmla="*/ 1 h 23"/>
                <a:gd name="T8" fmla="*/ 12 w 30"/>
                <a:gd name="T9" fmla="*/ 3 h 23"/>
                <a:gd name="T10" fmla="*/ 13 w 30"/>
                <a:gd name="T11" fmla="*/ 6 h 23"/>
                <a:gd name="T12" fmla="*/ 15 w 30"/>
                <a:gd name="T13" fmla="*/ 6 h 23"/>
                <a:gd name="T14" fmla="*/ 14 w 30"/>
                <a:gd name="T15" fmla="*/ 8 h 23"/>
                <a:gd name="T16" fmla="*/ 13 w 30"/>
                <a:gd name="T17" fmla="*/ 11 h 23"/>
                <a:gd name="T18" fmla="*/ 16 w 30"/>
                <a:gd name="T19" fmla="*/ 13 h 23"/>
                <a:gd name="T20" fmla="*/ 12 w 30"/>
                <a:gd name="T21" fmla="*/ 13 h 23"/>
                <a:gd name="T22" fmla="*/ 9 w 30"/>
                <a:gd name="T23" fmla="*/ 12 h 23"/>
                <a:gd name="T24" fmla="*/ 10 w 30"/>
                <a:gd name="T25" fmla="*/ 12 h 23"/>
                <a:gd name="T26" fmla="*/ 10 w 30"/>
                <a:gd name="T27" fmla="*/ 9 h 23"/>
                <a:gd name="T28" fmla="*/ 8 w 30"/>
                <a:gd name="T29" fmla="*/ 11 h 23"/>
                <a:gd name="T30" fmla="*/ 5 w 30"/>
                <a:gd name="T31" fmla="*/ 11 h 23"/>
                <a:gd name="T32" fmla="*/ 0 w 30"/>
                <a:gd name="T33" fmla="*/ 12 h 23"/>
                <a:gd name="T34" fmla="*/ 2 w 30"/>
                <a:gd name="T35" fmla="*/ 12 h 23"/>
                <a:gd name="T36" fmla="*/ 3 w 30"/>
                <a:gd name="T37" fmla="*/ 12 h 23"/>
                <a:gd name="T38" fmla="*/ 5 w 30"/>
                <a:gd name="T39" fmla="*/ 12 h 23"/>
                <a:gd name="T40" fmla="*/ 6 w 30"/>
                <a:gd name="T41" fmla="*/ 13 h 23"/>
                <a:gd name="T42" fmla="*/ 4 w 30"/>
                <a:gd name="T43" fmla="*/ 15 h 23"/>
                <a:gd name="T44" fmla="*/ 6 w 30"/>
                <a:gd name="T45" fmla="*/ 15 h 23"/>
                <a:gd name="T46" fmla="*/ 8 w 30"/>
                <a:gd name="T47" fmla="*/ 16 h 23"/>
                <a:gd name="T48" fmla="*/ 7 w 30"/>
                <a:gd name="T49" fmla="*/ 16 h 23"/>
                <a:gd name="T50" fmla="*/ 10 w 30"/>
                <a:gd name="T51" fmla="*/ 17 h 23"/>
                <a:gd name="T52" fmla="*/ 12 w 30"/>
                <a:gd name="T53" fmla="*/ 17 h 23"/>
                <a:gd name="T54" fmla="*/ 17 w 30"/>
                <a:gd name="T55" fmla="*/ 21 h 23"/>
                <a:gd name="T56" fmla="*/ 16 w 30"/>
                <a:gd name="T57" fmla="*/ 20 h 23"/>
                <a:gd name="T58" fmla="*/ 23 w 30"/>
                <a:gd name="T59" fmla="*/ 23 h 23"/>
                <a:gd name="T60" fmla="*/ 19 w 30"/>
                <a:gd name="T61" fmla="*/ 18 h 23"/>
                <a:gd name="T62" fmla="*/ 24 w 30"/>
                <a:gd name="T63" fmla="*/ 19 h 23"/>
                <a:gd name="T64" fmla="*/ 30 w 30"/>
                <a:gd name="T65" fmla="*/ 18 h 23"/>
                <a:gd name="T66" fmla="*/ 19 w 30"/>
                <a:gd name="T67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" h="23">
                  <a:moveTo>
                    <a:pt x="19" y="17"/>
                  </a:moveTo>
                  <a:cubicBezTo>
                    <a:pt x="19" y="13"/>
                    <a:pt x="19" y="10"/>
                    <a:pt x="19" y="7"/>
                  </a:cubicBezTo>
                  <a:cubicBezTo>
                    <a:pt x="19" y="6"/>
                    <a:pt x="19" y="4"/>
                    <a:pt x="19" y="3"/>
                  </a:cubicBezTo>
                  <a:cubicBezTo>
                    <a:pt x="19" y="2"/>
                    <a:pt x="16" y="0"/>
                    <a:pt x="15" y="1"/>
                  </a:cubicBezTo>
                  <a:cubicBezTo>
                    <a:pt x="14" y="2"/>
                    <a:pt x="12" y="1"/>
                    <a:pt x="12" y="3"/>
                  </a:cubicBezTo>
                  <a:cubicBezTo>
                    <a:pt x="11" y="5"/>
                    <a:pt x="9" y="7"/>
                    <a:pt x="13" y="6"/>
                  </a:cubicBezTo>
                  <a:cubicBezTo>
                    <a:pt x="13" y="6"/>
                    <a:pt x="15" y="6"/>
                    <a:pt x="15" y="6"/>
                  </a:cubicBezTo>
                  <a:cubicBezTo>
                    <a:pt x="16" y="6"/>
                    <a:pt x="14" y="8"/>
                    <a:pt x="14" y="8"/>
                  </a:cubicBezTo>
                  <a:cubicBezTo>
                    <a:pt x="13" y="8"/>
                    <a:pt x="11" y="10"/>
                    <a:pt x="13" y="11"/>
                  </a:cubicBezTo>
                  <a:cubicBezTo>
                    <a:pt x="13" y="12"/>
                    <a:pt x="16" y="12"/>
                    <a:pt x="16" y="13"/>
                  </a:cubicBezTo>
                  <a:cubicBezTo>
                    <a:pt x="16" y="13"/>
                    <a:pt x="12" y="13"/>
                    <a:pt x="12" y="13"/>
                  </a:cubicBezTo>
                  <a:cubicBezTo>
                    <a:pt x="11" y="13"/>
                    <a:pt x="9" y="12"/>
                    <a:pt x="9" y="12"/>
                  </a:cubicBezTo>
                  <a:cubicBezTo>
                    <a:pt x="9" y="12"/>
                    <a:pt x="10" y="13"/>
                    <a:pt x="10" y="12"/>
                  </a:cubicBezTo>
                  <a:cubicBezTo>
                    <a:pt x="10" y="11"/>
                    <a:pt x="11" y="10"/>
                    <a:pt x="10" y="9"/>
                  </a:cubicBezTo>
                  <a:cubicBezTo>
                    <a:pt x="10" y="9"/>
                    <a:pt x="8" y="11"/>
                    <a:pt x="8" y="11"/>
                  </a:cubicBezTo>
                  <a:cubicBezTo>
                    <a:pt x="7" y="12"/>
                    <a:pt x="6" y="11"/>
                    <a:pt x="5" y="11"/>
                  </a:cubicBezTo>
                  <a:cubicBezTo>
                    <a:pt x="4" y="11"/>
                    <a:pt x="0" y="10"/>
                    <a:pt x="0" y="12"/>
                  </a:cubicBezTo>
                  <a:cubicBezTo>
                    <a:pt x="0" y="13"/>
                    <a:pt x="2" y="12"/>
                    <a:pt x="2" y="12"/>
                  </a:cubicBezTo>
                  <a:cubicBezTo>
                    <a:pt x="3" y="11"/>
                    <a:pt x="2" y="12"/>
                    <a:pt x="3" y="12"/>
                  </a:cubicBezTo>
                  <a:cubicBezTo>
                    <a:pt x="4" y="13"/>
                    <a:pt x="4" y="11"/>
                    <a:pt x="5" y="12"/>
                  </a:cubicBezTo>
                  <a:cubicBezTo>
                    <a:pt x="5" y="12"/>
                    <a:pt x="6" y="13"/>
                    <a:pt x="6" y="13"/>
                  </a:cubicBezTo>
                  <a:cubicBezTo>
                    <a:pt x="6" y="13"/>
                    <a:pt x="2" y="14"/>
                    <a:pt x="4" y="15"/>
                  </a:cubicBezTo>
                  <a:cubicBezTo>
                    <a:pt x="5" y="16"/>
                    <a:pt x="6" y="14"/>
                    <a:pt x="6" y="15"/>
                  </a:cubicBezTo>
                  <a:cubicBezTo>
                    <a:pt x="7" y="15"/>
                    <a:pt x="8" y="16"/>
                    <a:pt x="8" y="16"/>
                  </a:cubicBezTo>
                  <a:cubicBezTo>
                    <a:pt x="8" y="16"/>
                    <a:pt x="8" y="16"/>
                    <a:pt x="7" y="16"/>
                  </a:cubicBezTo>
                  <a:cubicBezTo>
                    <a:pt x="7" y="17"/>
                    <a:pt x="9" y="17"/>
                    <a:pt x="10" y="17"/>
                  </a:cubicBezTo>
                  <a:cubicBezTo>
                    <a:pt x="11" y="17"/>
                    <a:pt x="11" y="15"/>
                    <a:pt x="12" y="17"/>
                  </a:cubicBezTo>
                  <a:cubicBezTo>
                    <a:pt x="12" y="17"/>
                    <a:pt x="16" y="22"/>
                    <a:pt x="17" y="21"/>
                  </a:cubicBezTo>
                  <a:cubicBezTo>
                    <a:pt x="17" y="21"/>
                    <a:pt x="16" y="20"/>
                    <a:pt x="16" y="20"/>
                  </a:cubicBezTo>
                  <a:cubicBezTo>
                    <a:pt x="16" y="19"/>
                    <a:pt x="22" y="23"/>
                    <a:pt x="23" y="23"/>
                  </a:cubicBezTo>
                  <a:cubicBezTo>
                    <a:pt x="23" y="22"/>
                    <a:pt x="19" y="19"/>
                    <a:pt x="19" y="18"/>
                  </a:cubicBezTo>
                  <a:cubicBezTo>
                    <a:pt x="20" y="18"/>
                    <a:pt x="24" y="19"/>
                    <a:pt x="24" y="19"/>
                  </a:cubicBezTo>
                  <a:cubicBezTo>
                    <a:pt x="26" y="19"/>
                    <a:pt x="28" y="19"/>
                    <a:pt x="30" y="18"/>
                  </a:cubicBezTo>
                  <a:cubicBezTo>
                    <a:pt x="27" y="16"/>
                    <a:pt x="23" y="17"/>
                    <a:pt x="19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17" name="Freeform 618">
              <a:extLst>
                <a:ext uri="{FF2B5EF4-FFF2-40B4-BE49-F238E27FC236}">
                  <a16:creationId xmlns:a16="http://schemas.microsoft.com/office/drawing/2014/main" xmlns="" id="{FC384E4D-A064-4E9E-BF55-FE5874234C3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0699" y="8501084"/>
              <a:ext cx="710194" cy="516057"/>
            </a:xfrm>
            <a:custGeom>
              <a:avLst/>
              <a:gdLst>
                <a:gd name="T0" fmla="*/ 63 w 76"/>
                <a:gd name="T1" fmla="*/ 28 h 55"/>
                <a:gd name="T2" fmla="*/ 66 w 76"/>
                <a:gd name="T3" fmla="*/ 24 h 55"/>
                <a:gd name="T4" fmla="*/ 67 w 76"/>
                <a:gd name="T5" fmla="*/ 22 h 55"/>
                <a:gd name="T6" fmla="*/ 67 w 76"/>
                <a:gd name="T7" fmla="*/ 18 h 55"/>
                <a:gd name="T8" fmla="*/ 61 w 76"/>
                <a:gd name="T9" fmla="*/ 15 h 55"/>
                <a:gd name="T10" fmla="*/ 63 w 76"/>
                <a:gd name="T11" fmla="*/ 14 h 55"/>
                <a:gd name="T12" fmla="*/ 64 w 76"/>
                <a:gd name="T13" fmla="*/ 11 h 55"/>
                <a:gd name="T14" fmla="*/ 60 w 76"/>
                <a:gd name="T15" fmla="*/ 9 h 55"/>
                <a:gd name="T16" fmla="*/ 59 w 76"/>
                <a:gd name="T17" fmla="*/ 8 h 55"/>
                <a:gd name="T18" fmla="*/ 57 w 76"/>
                <a:gd name="T19" fmla="*/ 9 h 55"/>
                <a:gd name="T20" fmla="*/ 57 w 76"/>
                <a:gd name="T21" fmla="*/ 7 h 55"/>
                <a:gd name="T22" fmla="*/ 54 w 76"/>
                <a:gd name="T23" fmla="*/ 8 h 55"/>
                <a:gd name="T24" fmla="*/ 54 w 76"/>
                <a:gd name="T25" fmla="*/ 6 h 55"/>
                <a:gd name="T26" fmla="*/ 58 w 76"/>
                <a:gd name="T27" fmla="*/ 5 h 55"/>
                <a:gd name="T28" fmla="*/ 55 w 76"/>
                <a:gd name="T29" fmla="*/ 4 h 55"/>
                <a:gd name="T30" fmla="*/ 49 w 76"/>
                <a:gd name="T31" fmla="*/ 4 h 55"/>
                <a:gd name="T32" fmla="*/ 44 w 76"/>
                <a:gd name="T33" fmla="*/ 7 h 55"/>
                <a:gd name="T34" fmla="*/ 38 w 76"/>
                <a:gd name="T35" fmla="*/ 5 h 55"/>
                <a:gd name="T36" fmla="*/ 29 w 76"/>
                <a:gd name="T37" fmla="*/ 5 h 55"/>
                <a:gd name="T38" fmla="*/ 26 w 76"/>
                <a:gd name="T39" fmla="*/ 2 h 55"/>
                <a:gd name="T40" fmla="*/ 20 w 76"/>
                <a:gd name="T41" fmla="*/ 0 h 55"/>
                <a:gd name="T42" fmla="*/ 11 w 76"/>
                <a:gd name="T43" fmla="*/ 4 h 55"/>
                <a:gd name="T44" fmla="*/ 13 w 76"/>
                <a:gd name="T45" fmla="*/ 12 h 55"/>
                <a:gd name="T46" fmla="*/ 8 w 76"/>
                <a:gd name="T47" fmla="*/ 8 h 55"/>
                <a:gd name="T48" fmla="*/ 10 w 76"/>
                <a:gd name="T49" fmla="*/ 5 h 55"/>
                <a:gd name="T50" fmla="*/ 8 w 76"/>
                <a:gd name="T51" fmla="*/ 1 h 55"/>
                <a:gd name="T52" fmla="*/ 4 w 76"/>
                <a:gd name="T53" fmla="*/ 7 h 55"/>
                <a:gd name="T54" fmla="*/ 3 w 76"/>
                <a:gd name="T55" fmla="*/ 12 h 55"/>
                <a:gd name="T56" fmla="*/ 5 w 76"/>
                <a:gd name="T57" fmla="*/ 13 h 55"/>
                <a:gd name="T58" fmla="*/ 7 w 76"/>
                <a:gd name="T59" fmla="*/ 16 h 55"/>
                <a:gd name="T60" fmla="*/ 10 w 76"/>
                <a:gd name="T61" fmla="*/ 23 h 55"/>
                <a:gd name="T62" fmla="*/ 13 w 76"/>
                <a:gd name="T63" fmla="*/ 23 h 55"/>
                <a:gd name="T64" fmla="*/ 15 w 76"/>
                <a:gd name="T65" fmla="*/ 22 h 55"/>
                <a:gd name="T66" fmla="*/ 21 w 76"/>
                <a:gd name="T67" fmla="*/ 27 h 55"/>
                <a:gd name="T68" fmla="*/ 23 w 76"/>
                <a:gd name="T69" fmla="*/ 27 h 55"/>
                <a:gd name="T70" fmla="*/ 26 w 76"/>
                <a:gd name="T71" fmla="*/ 27 h 55"/>
                <a:gd name="T72" fmla="*/ 31 w 76"/>
                <a:gd name="T73" fmla="*/ 29 h 55"/>
                <a:gd name="T74" fmla="*/ 31 w 76"/>
                <a:gd name="T75" fmla="*/ 38 h 55"/>
                <a:gd name="T76" fmla="*/ 32 w 76"/>
                <a:gd name="T77" fmla="*/ 41 h 55"/>
                <a:gd name="T78" fmla="*/ 30 w 76"/>
                <a:gd name="T79" fmla="*/ 44 h 55"/>
                <a:gd name="T80" fmla="*/ 40 w 76"/>
                <a:gd name="T81" fmla="*/ 53 h 55"/>
                <a:gd name="T82" fmla="*/ 42 w 76"/>
                <a:gd name="T83" fmla="*/ 54 h 55"/>
                <a:gd name="T84" fmla="*/ 45 w 76"/>
                <a:gd name="T85" fmla="*/ 52 h 55"/>
                <a:gd name="T86" fmla="*/ 51 w 76"/>
                <a:gd name="T87" fmla="*/ 47 h 55"/>
                <a:gd name="T88" fmla="*/ 49 w 76"/>
                <a:gd name="T89" fmla="*/ 44 h 55"/>
                <a:gd name="T90" fmla="*/ 48 w 76"/>
                <a:gd name="T91" fmla="*/ 41 h 55"/>
                <a:gd name="T92" fmla="*/ 45 w 76"/>
                <a:gd name="T93" fmla="*/ 38 h 55"/>
                <a:gd name="T94" fmla="*/ 52 w 76"/>
                <a:gd name="T95" fmla="*/ 38 h 55"/>
                <a:gd name="T96" fmla="*/ 54 w 76"/>
                <a:gd name="T97" fmla="*/ 40 h 55"/>
                <a:gd name="T98" fmla="*/ 56 w 76"/>
                <a:gd name="T99" fmla="*/ 38 h 55"/>
                <a:gd name="T100" fmla="*/ 62 w 76"/>
                <a:gd name="T101" fmla="*/ 36 h 55"/>
                <a:gd name="T102" fmla="*/ 67 w 76"/>
                <a:gd name="T103" fmla="*/ 33 h 55"/>
                <a:gd name="T104" fmla="*/ 63 w 76"/>
                <a:gd name="T105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" h="55">
                  <a:moveTo>
                    <a:pt x="63" y="28"/>
                  </a:moveTo>
                  <a:cubicBezTo>
                    <a:pt x="63" y="26"/>
                    <a:pt x="63" y="25"/>
                    <a:pt x="66" y="24"/>
                  </a:cubicBezTo>
                  <a:cubicBezTo>
                    <a:pt x="66" y="23"/>
                    <a:pt x="68" y="23"/>
                    <a:pt x="67" y="22"/>
                  </a:cubicBezTo>
                  <a:cubicBezTo>
                    <a:pt x="66" y="21"/>
                    <a:pt x="65" y="19"/>
                    <a:pt x="67" y="18"/>
                  </a:cubicBezTo>
                  <a:cubicBezTo>
                    <a:pt x="76" y="14"/>
                    <a:pt x="61" y="15"/>
                    <a:pt x="61" y="15"/>
                  </a:cubicBezTo>
                  <a:cubicBezTo>
                    <a:pt x="61" y="14"/>
                    <a:pt x="62" y="14"/>
                    <a:pt x="63" y="14"/>
                  </a:cubicBezTo>
                  <a:cubicBezTo>
                    <a:pt x="64" y="14"/>
                    <a:pt x="64" y="12"/>
                    <a:pt x="64" y="11"/>
                  </a:cubicBezTo>
                  <a:cubicBezTo>
                    <a:pt x="64" y="10"/>
                    <a:pt x="60" y="8"/>
                    <a:pt x="60" y="9"/>
                  </a:cubicBezTo>
                  <a:cubicBezTo>
                    <a:pt x="60" y="10"/>
                    <a:pt x="59" y="8"/>
                    <a:pt x="59" y="8"/>
                  </a:cubicBezTo>
                  <a:cubicBezTo>
                    <a:pt x="58" y="8"/>
                    <a:pt x="58" y="10"/>
                    <a:pt x="57" y="9"/>
                  </a:cubicBezTo>
                  <a:cubicBezTo>
                    <a:pt x="57" y="9"/>
                    <a:pt x="57" y="8"/>
                    <a:pt x="57" y="7"/>
                  </a:cubicBezTo>
                  <a:cubicBezTo>
                    <a:pt x="56" y="6"/>
                    <a:pt x="55" y="8"/>
                    <a:pt x="54" y="8"/>
                  </a:cubicBezTo>
                  <a:cubicBezTo>
                    <a:pt x="54" y="8"/>
                    <a:pt x="54" y="6"/>
                    <a:pt x="54" y="6"/>
                  </a:cubicBezTo>
                  <a:cubicBezTo>
                    <a:pt x="54" y="4"/>
                    <a:pt x="57" y="5"/>
                    <a:pt x="58" y="5"/>
                  </a:cubicBezTo>
                  <a:cubicBezTo>
                    <a:pt x="59" y="4"/>
                    <a:pt x="55" y="4"/>
                    <a:pt x="55" y="4"/>
                  </a:cubicBezTo>
                  <a:cubicBezTo>
                    <a:pt x="53" y="4"/>
                    <a:pt x="51" y="3"/>
                    <a:pt x="49" y="4"/>
                  </a:cubicBezTo>
                  <a:cubicBezTo>
                    <a:pt x="47" y="5"/>
                    <a:pt x="46" y="8"/>
                    <a:pt x="44" y="7"/>
                  </a:cubicBezTo>
                  <a:cubicBezTo>
                    <a:pt x="41" y="7"/>
                    <a:pt x="40" y="7"/>
                    <a:pt x="38" y="5"/>
                  </a:cubicBezTo>
                  <a:cubicBezTo>
                    <a:pt x="36" y="3"/>
                    <a:pt x="32" y="5"/>
                    <a:pt x="29" y="5"/>
                  </a:cubicBezTo>
                  <a:cubicBezTo>
                    <a:pt x="27" y="5"/>
                    <a:pt x="27" y="4"/>
                    <a:pt x="26" y="2"/>
                  </a:cubicBezTo>
                  <a:cubicBezTo>
                    <a:pt x="25" y="0"/>
                    <a:pt x="23" y="0"/>
                    <a:pt x="20" y="0"/>
                  </a:cubicBezTo>
                  <a:cubicBezTo>
                    <a:pt x="19" y="0"/>
                    <a:pt x="11" y="1"/>
                    <a:pt x="11" y="4"/>
                  </a:cubicBezTo>
                  <a:cubicBezTo>
                    <a:pt x="11" y="7"/>
                    <a:pt x="15" y="8"/>
                    <a:pt x="13" y="12"/>
                  </a:cubicBezTo>
                  <a:cubicBezTo>
                    <a:pt x="11" y="14"/>
                    <a:pt x="7" y="10"/>
                    <a:pt x="8" y="8"/>
                  </a:cubicBezTo>
                  <a:cubicBezTo>
                    <a:pt x="8" y="7"/>
                    <a:pt x="10" y="6"/>
                    <a:pt x="10" y="5"/>
                  </a:cubicBezTo>
                  <a:cubicBezTo>
                    <a:pt x="11" y="3"/>
                    <a:pt x="8" y="2"/>
                    <a:pt x="8" y="1"/>
                  </a:cubicBezTo>
                  <a:cubicBezTo>
                    <a:pt x="5" y="3"/>
                    <a:pt x="4" y="4"/>
                    <a:pt x="4" y="7"/>
                  </a:cubicBezTo>
                  <a:cubicBezTo>
                    <a:pt x="3" y="8"/>
                    <a:pt x="0" y="12"/>
                    <a:pt x="3" y="12"/>
                  </a:cubicBezTo>
                  <a:cubicBezTo>
                    <a:pt x="3" y="12"/>
                    <a:pt x="4" y="12"/>
                    <a:pt x="5" y="13"/>
                  </a:cubicBezTo>
                  <a:cubicBezTo>
                    <a:pt x="5" y="14"/>
                    <a:pt x="6" y="15"/>
                    <a:pt x="7" y="16"/>
                  </a:cubicBezTo>
                  <a:cubicBezTo>
                    <a:pt x="9" y="18"/>
                    <a:pt x="5" y="22"/>
                    <a:pt x="10" y="23"/>
                  </a:cubicBezTo>
                  <a:cubicBezTo>
                    <a:pt x="10" y="23"/>
                    <a:pt x="12" y="23"/>
                    <a:pt x="13" y="23"/>
                  </a:cubicBezTo>
                  <a:cubicBezTo>
                    <a:pt x="14" y="23"/>
                    <a:pt x="14" y="22"/>
                    <a:pt x="15" y="22"/>
                  </a:cubicBezTo>
                  <a:cubicBezTo>
                    <a:pt x="18" y="22"/>
                    <a:pt x="19" y="25"/>
                    <a:pt x="21" y="27"/>
                  </a:cubicBezTo>
                  <a:cubicBezTo>
                    <a:pt x="21" y="27"/>
                    <a:pt x="22" y="28"/>
                    <a:pt x="23" y="27"/>
                  </a:cubicBezTo>
                  <a:cubicBezTo>
                    <a:pt x="23" y="26"/>
                    <a:pt x="24" y="27"/>
                    <a:pt x="26" y="27"/>
                  </a:cubicBezTo>
                  <a:cubicBezTo>
                    <a:pt x="28" y="28"/>
                    <a:pt x="33" y="25"/>
                    <a:pt x="31" y="29"/>
                  </a:cubicBezTo>
                  <a:cubicBezTo>
                    <a:pt x="29" y="32"/>
                    <a:pt x="29" y="35"/>
                    <a:pt x="31" y="38"/>
                  </a:cubicBezTo>
                  <a:cubicBezTo>
                    <a:pt x="31" y="39"/>
                    <a:pt x="32" y="40"/>
                    <a:pt x="32" y="41"/>
                  </a:cubicBezTo>
                  <a:cubicBezTo>
                    <a:pt x="32" y="42"/>
                    <a:pt x="29" y="43"/>
                    <a:pt x="30" y="44"/>
                  </a:cubicBezTo>
                  <a:cubicBezTo>
                    <a:pt x="33" y="47"/>
                    <a:pt x="34" y="55"/>
                    <a:pt x="40" y="53"/>
                  </a:cubicBezTo>
                  <a:cubicBezTo>
                    <a:pt x="41" y="53"/>
                    <a:pt x="41" y="54"/>
                    <a:pt x="42" y="54"/>
                  </a:cubicBezTo>
                  <a:cubicBezTo>
                    <a:pt x="43" y="54"/>
                    <a:pt x="44" y="53"/>
                    <a:pt x="45" y="52"/>
                  </a:cubicBezTo>
                  <a:cubicBezTo>
                    <a:pt x="47" y="51"/>
                    <a:pt x="48" y="49"/>
                    <a:pt x="51" y="47"/>
                  </a:cubicBezTo>
                  <a:cubicBezTo>
                    <a:pt x="53" y="46"/>
                    <a:pt x="49" y="46"/>
                    <a:pt x="49" y="44"/>
                  </a:cubicBezTo>
                  <a:cubicBezTo>
                    <a:pt x="49" y="43"/>
                    <a:pt x="48" y="42"/>
                    <a:pt x="48" y="41"/>
                  </a:cubicBezTo>
                  <a:cubicBezTo>
                    <a:pt x="48" y="40"/>
                    <a:pt x="45" y="39"/>
                    <a:pt x="45" y="38"/>
                  </a:cubicBezTo>
                  <a:cubicBezTo>
                    <a:pt x="45" y="37"/>
                    <a:pt x="51" y="38"/>
                    <a:pt x="52" y="38"/>
                  </a:cubicBezTo>
                  <a:cubicBezTo>
                    <a:pt x="54" y="38"/>
                    <a:pt x="53" y="39"/>
                    <a:pt x="54" y="40"/>
                  </a:cubicBezTo>
                  <a:cubicBezTo>
                    <a:pt x="55" y="40"/>
                    <a:pt x="55" y="38"/>
                    <a:pt x="56" y="38"/>
                  </a:cubicBezTo>
                  <a:cubicBezTo>
                    <a:pt x="57" y="37"/>
                    <a:pt x="60" y="37"/>
                    <a:pt x="62" y="36"/>
                  </a:cubicBezTo>
                  <a:cubicBezTo>
                    <a:pt x="63" y="35"/>
                    <a:pt x="65" y="34"/>
                    <a:pt x="67" y="33"/>
                  </a:cubicBezTo>
                  <a:cubicBezTo>
                    <a:pt x="66" y="31"/>
                    <a:pt x="63" y="30"/>
                    <a:pt x="63" y="2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18" name="Freeform 619">
              <a:extLst>
                <a:ext uri="{FF2B5EF4-FFF2-40B4-BE49-F238E27FC236}">
                  <a16:creationId xmlns:a16="http://schemas.microsoft.com/office/drawing/2014/main" xmlns="" id="{9754EBD5-05EC-43C7-93C9-74BDEBACEAED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0764" y="8641249"/>
              <a:ext cx="242036" cy="356781"/>
            </a:xfrm>
            <a:custGeom>
              <a:avLst/>
              <a:gdLst>
                <a:gd name="T0" fmla="*/ 22 w 26"/>
                <a:gd name="T1" fmla="*/ 29 h 38"/>
                <a:gd name="T2" fmla="*/ 18 w 26"/>
                <a:gd name="T3" fmla="*/ 21 h 38"/>
                <a:gd name="T4" fmla="*/ 20 w 26"/>
                <a:gd name="T5" fmla="*/ 18 h 38"/>
                <a:gd name="T6" fmla="*/ 22 w 26"/>
                <a:gd name="T7" fmla="*/ 15 h 38"/>
                <a:gd name="T8" fmla="*/ 22 w 26"/>
                <a:gd name="T9" fmla="*/ 13 h 38"/>
                <a:gd name="T10" fmla="*/ 20 w 26"/>
                <a:gd name="T11" fmla="*/ 11 h 38"/>
                <a:gd name="T12" fmla="*/ 16 w 26"/>
                <a:gd name="T13" fmla="*/ 7 h 38"/>
                <a:gd name="T14" fmla="*/ 9 w 26"/>
                <a:gd name="T15" fmla="*/ 0 h 38"/>
                <a:gd name="T16" fmla="*/ 5 w 26"/>
                <a:gd name="T17" fmla="*/ 5 h 38"/>
                <a:gd name="T18" fmla="*/ 6 w 26"/>
                <a:gd name="T19" fmla="*/ 8 h 38"/>
                <a:gd name="T20" fmla="*/ 3 w 26"/>
                <a:gd name="T21" fmla="*/ 10 h 38"/>
                <a:gd name="T22" fmla="*/ 4 w 26"/>
                <a:gd name="T23" fmla="*/ 16 h 38"/>
                <a:gd name="T24" fmla="*/ 7 w 26"/>
                <a:gd name="T25" fmla="*/ 18 h 38"/>
                <a:gd name="T26" fmla="*/ 8 w 26"/>
                <a:gd name="T27" fmla="*/ 20 h 38"/>
                <a:gd name="T28" fmla="*/ 8 w 26"/>
                <a:gd name="T29" fmla="*/ 27 h 38"/>
                <a:gd name="T30" fmla="*/ 11 w 26"/>
                <a:gd name="T31" fmla="*/ 35 h 38"/>
                <a:gd name="T32" fmla="*/ 17 w 26"/>
                <a:gd name="T33" fmla="*/ 35 h 38"/>
                <a:gd name="T34" fmla="*/ 21 w 26"/>
                <a:gd name="T35" fmla="*/ 34 h 38"/>
                <a:gd name="T36" fmla="*/ 26 w 26"/>
                <a:gd name="T37" fmla="*/ 34 h 38"/>
                <a:gd name="T38" fmla="*/ 22 w 26"/>
                <a:gd name="T39" fmla="*/ 29 h 38"/>
                <a:gd name="T40" fmla="*/ 22 w 26"/>
                <a:gd name="T41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38">
                  <a:moveTo>
                    <a:pt x="22" y="29"/>
                  </a:moveTo>
                  <a:cubicBezTo>
                    <a:pt x="22" y="28"/>
                    <a:pt x="17" y="22"/>
                    <a:pt x="18" y="21"/>
                  </a:cubicBezTo>
                  <a:cubicBezTo>
                    <a:pt x="19" y="20"/>
                    <a:pt x="18" y="19"/>
                    <a:pt x="20" y="18"/>
                  </a:cubicBezTo>
                  <a:cubicBezTo>
                    <a:pt x="23" y="18"/>
                    <a:pt x="22" y="16"/>
                    <a:pt x="22" y="15"/>
                  </a:cubicBezTo>
                  <a:cubicBezTo>
                    <a:pt x="22" y="14"/>
                    <a:pt x="22" y="13"/>
                    <a:pt x="22" y="13"/>
                  </a:cubicBezTo>
                  <a:cubicBezTo>
                    <a:pt x="22" y="12"/>
                    <a:pt x="21" y="12"/>
                    <a:pt x="20" y="11"/>
                  </a:cubicBezTo>
                  <a:cubicBezTo>
                    <a:pt x="19" y="9"/>
                    <a:pt x="16" y="9"/>
                    <a:pt x="16" y="7"/>
                  </a:cubicBezTo>
                  <a:cubicBezTo>
                    <a:pt x="15" y="4"/>
                    <a:pt x="11" y="1"/>
                    <a:pt x="9" y="0"/>
                  </a:cubicBezTo>
                  <a:cubicBezTo>
                    <a:pt x="9" y="3"/>
                    <a:pt x="4" y="3"/>
                    <a:pt x="5" y="5"/>
                  </a:cubicBezTo>
                  <a:cubicBezTo>
                    <a:pt x="5" y="6"/>
                    <a:pt x="7" y="7"/>
                    <a:pt x="6" y="8"/>
                  </a:cubicBezTo>
                  <a:cubicBezTo>
                    <a:pt x="5" y="8"/>
                    <a:pt x="3" y="9"/>
                    <a:pt x="3" y="10"/>
                  </a:cubicBezTo>
                  <a:cubicBezTo>
                    <a:pt x="0" y="11"/>
                    <a:pt x="2" y="14"/>
                    <a:pt x="4" y="16"/>
                  </a:cubicBezTo>
                  <a:cubicBezTo>
                    <a:pt x="5" y="17"/>
                    <a:pt x="5" y="18"/>
                    <a:pt x="7" y="18"/>
                  </a:cubicBezTo>
                  <a:cubicBezTo>
                    <a:pt x="8" y="18"/>
                    <a:pt x="7" y="19"/>
                    <a:pt x="8" y="20"/>
                  </a:cubicBezTo>
                  <a:cubicBezTo>
                    <a:pt x="10" y="23"/>
                    <a:pt x="9" y="24"/>
                    <a:pt x="8" y="27"/>
                  </a:cubicBezTo>
                  <a:cubicBezTo>
                    <a:pt x="8" y="30"/>
                    <a:pt x="10" y="33"/>
                    <a:pt x="11" y="35"/>
                  </a:cubicBezTo>
                  <a:cubicBezTo>
                    <a:pt x="14" y="38"/>
                    <a:pt x="15" y="35"/>
                    <a:pt x="17" y="35"/>
                  </a:cubicBezTo>
                  <a:cubicBezTo>
                    <a:pt x="19" y="35"/>
                    <a:pt x="20" y="34"/>
                    <a:pt x="21" y="34"/>
                  </a:cubicBezTo>
                  <a:cubicBezTo>
                    <a:pt x="23" y="33"/>
                    <a:pt x="24" y="33"/>
                    <a:pt x="26" y="34"/>
                  </a:cubicBezTo>
                  <a:cubicBezTo>
                    <a:pt x="25" y="32"/>
                    <a:pt x="24" y="30"/>
                    <a:pt x="22" y="29"/>
                  </a:cubicBezTo>
                  <a:cubicBezTo>
                    <a:pt x="21" y="27"/>
                    <a:pt x="23" y="29"/>
                    <a:pt x="22" y="2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19" name="Freeform 620">
              <a:extLst>
                <a:ext uri="{FF2B5EF4-FFF2-40B4-BE49-F238E27FC236}">
                  <a16:creationId xmlns:a16="http://schemas.microsoft.com/office/drawing/2014/main" xmlns="" id="{9971607C-1CAF-4256-8E95-8706DDACBF6B}"/>
                </a:ext>
              </a:extLst>
            </p:cNvPr>
            <p:cNvSpPr>
              <a:spLocks/>
            </p:cNvSpPr>
            <p:nvPr/>
          </p:nvSpPr>
          <p:spPr bwMode="auto">
            <a:xfrm>
              <a:off x="8986815" y="8752743"/>
              <a:ext cx="207006" cy="216615"/>
            </a:xfrm>
            <a:custGeom>
              <a:avLst/>
              <a:gdLst>
                <a:gd name="T0" fmla="*/ 19 w 22"/>
                <a:gd name="T1" fmla="*/ 7 h 23"/>
                <a:gd name="T2" fmla="*/ 22 w 22"/>
                <a:gd name="T3" fmla="*/ 2 h 23"/>
                <a:gd name="T4" fmla="*/ 12 w 22"/>
                <a:gd name="T5" fmla="*/ 2 h 23"/>
                <a:gd name="T6" fmla="*/ 9 w 22"/>
                <a:gd name="T7" fmla="*/ 0 h 23"/>
                <a:gd name="T8" fmla="*/ 5 w 22"/>
                <a:gd name="T9" fmla="*/ 1 h 23"/>
                <a:gd name="T10" fmla="*/ 4 w 22"/>
                <a:gd name="T11" fmla="*/ 6 h 23"/>
                <a:gd name="T12" fmla="*/ 1 w 22"/>
                <a:gd name="T13" fmla="*/ 10 h 23"/>
                <a:gd name="T14" fmla="*/ 4 w 22"/>
                <a:gd name="T15" fmla="*/ 15 h 23"/>
                <a:gd name="T16" fmla="*/ 9 w 22"/>
                <a:gd name="T17" fmla="*/ 22 h 23"/>
                <a:gd name="T18" fmla="*/ 12 w 22"/>
                <a:gd name="T19" fmla="*/ 19 h 23"/>
                <a:gd name="T20" fmla="*/ 16 w 22"/>
                <a:gd name="T21" fmla="*/ 18 h 23"/>
                <a:gd name="T22" fmla="*/ 19 w 22"/>
                <a:gd name="T23" fmla="*/ 19 h 23"/>
                <a:gd name="T24" fmla="*/ 20 w 22"/>
                <a:gd name="T25" fmla="*/ 14 h 23"/>
                <a:gd name="T26" fmla="*/ 19 w 22"/>
                <a:gd name="T27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3">
                  <a:moveTo>
                    <a:pt x="19" y="7"/>
                  </a:moveTo>
                  <a:cubicBezTo>
                    <a:pt x="19" y="5"/>
                    <a:pt x="21" y="3"/>
                    <a:pt x="22" y="2"/>
                  </a:cubicBezTo>
                  <a:cubicBezTo>
                    <a:pt x="19" y="1"/>
                    <a:pt x="14" y="0"/>
                    <a:pt x="12" y="2"/>
                  </a:cubicBezTo>
                  <a:cubicBezTo>
                    <a:pt x="10" y="3"/>
                    <a:pt x="9" y="1"/>
                    <a:pt x="9" y="0"/>
                  </a:cubicBezTo>
                  <a:cubicBezTo>
                    <a:pt x="8" y="0"/>
                    <a:pt x="7" y="2"/>
                    <a:pt x="5" y="1"/>
                  </a:cubicBezTo>
                  <a:cubicBezTo>
                    <a:pt x="5" y="2"/>
                    <a:pt x="7" y="6"/>
                    <a:pt x="4" y="6"/>
                  </a:cubicBezTo>
                  <a:cubicBezTo>
                    <a:pt x="2" y="7"/>
                    <a:pt x="0" y="8"/>
                    <a:pt x="1" y="10"/>
                  </a:cubicBezTo>
                  <a:cubicBezTo>
                    <a:pt x="2" y="12"/>
                    <a:pt x="3" y="13"/>
                    <a:pt x="4" y="15"/>
                  </a:cubicBezTo>
                  <a:cubicBezTo>
                    <a:pt x="5" y="17"/>
                    <a:pt x="7" y="19"/>
                    <a:pt x="9" y="22"/>
                  </a:cubicBezTo>
                  <a:cubicBezTo>
                    <a:pt x="12" y="23"/>
                    <a:pt x="10" y="19"/>
                    <a:pt x="12" y="19"/>
                  </a:cubicBezTo>
                  <a:cubicBezTo>
                    <a:pt x="14" y="19"/>
                    <a:pt x="15" y="19"/>
                    <a:pt x="16" y="18"/>
                  </a:cubicBezTo>
                  <a:cubicBezTo>
                    <a:pt x="17" y="18"/>
                    <a:pt x="17" y="20"/>
                    <a:pt x="19" y="19"/>
                  </a:cubicBezTo>
                  <a:cubicBezTo>
                    <a:pt x="20" y="17"/>
                    <a:pt x="21" y="16"/>
                    <a:pt x="20" y="14"/>
                  </a:cubicBezTo>
                  <a:cubicBezTo>
                    <a:pt x="20" y="12"/>
                    <a:pt x="19" y="9"/>
                    <a:pt x="19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20" name="Freeform 621">
              <a:extLst>
                <a:ext uri="{FF2B5EF4-FFF2-40B4-BE49-F238E27FC236}">
                  <a16:creationId xmlns:a16="http://schemas.microsoft.com/office/drawing/2014/main" xmlns="" id="{EF2AA92A-3FAF-4ED6-8075-A7BED561CC51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5606" y="8771859"/>
              <a:ext cx="149682" cy="168837"/>
            </a:xfrm>
            <a:custGeom>
              <a:avLst/>
              <a:gdLst>
                <a:gd name="T0" fmla="*/ 12 w 16"/>
                <a:gd name="T1" fmla="*/ 5 h 18"/>
                <a:gd name="T2" fmla="*/ 5 w 16"/>
                <a:gd name="T3" fmla="*/ 1 h 18"/>
                <a:gd name="T4" fmla="*/ 1 w 16"/>
                <a:gd name="T5" fmla="*/ 6 h 18"/>
                <a:gd name="T6" fmla="*/ 2 w 16"/>
                <a:gd name="T7" fmla="*/ 12 h 18"/>
                <a:gd name="T8" fmla="*/ 0 w 16"/>
                <a:gd name="T9" fmla="*/ 17 h 18"/>
                <a:gd name="T10" fmla="*/ 4 w 16"/>
                <a:gd name="T11" fmla="*/ 17 h 18"/>
                <a:gd name="T12" fmla="*/ 9 w 16"/>
                <a:gd name="T13" fmla="*/ 17 h 18"/>
                <a:gd name="T14" fmla="*/ 16 w 16"/>
                <a:gd name="T15" fmla="*/ 8 h 18"/>
                <a:gd name="T16" fmla="*/ 12 w 16"/>
                <a:gd name="T17" fmla="*/ 5 h 18"/>
                <a:gd name="T18" fmla="*/ 12 w 16"/>
                <a:gd name="T1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8">
                  <a:moveTo>
                    <a:pt x="12" y="5"/>
                  </a:moveTo>
                  <a:cubicBezTo>
                    <a:pt x="10" y="3"/>
                    <a:pt x="8" y="1"/>
                    <a:pt x="5" y="1"/>
                  </a:cubicBezTo>
                  <a:cubicBezTo>
                    <a:pt x="3" y="0"/>
                    <a:pt x="0" y="4"/>
                    <a:pt x="1" y="6"/>
                  </a:cubicBezTo>
                  <a:cubicBezTo>
                    <a:pt x="1" y="8"/>
                    <a:pt x="2" y="10"/>
                    <a:pt x="2" y="12"/>
                  </a:cubicBezTo>
                  <a:cubicBezTo>
                    <a:pt x="3" y="14"/>
                    <a:pt x="1" y="16"/>
                    <a:pt x="0" y="17"/>
                  </a:cubicBezTo>
                  <a:cubicBezTo>
                    <a:pt x="1" y="18"/>
                    <a:pt x="3" y="17"/>
                    <a:pt x="4" y="17"/>
                  </a:cubicBezTo>
                  <a:cubicBezTo>
                    <a:pt x="6" y="17"/>
                    <a:pt x="7" y="18"/>
                    <a:pt x="9" y="17"/>
                  </a:cubicBezTo>
                  <a:cubicBezTo>
                    <a:pt x="12" y="16"/>
                    <a:pt x="13" y="10"/>
                    <a:pt x="16" y="8"/>
                  </a:cubicBezTo>
                  <a:cubicBezTo>
                    <a:pt x="14" y="7"/>
                    <a:pt x="13" y="6"/>
                    <a:pt x="12" y="5"/>
                  </a:cubicBezTo>
                  <a:cubicBezTo>
                    <a:pt x="10" y="4"/>
                    <a:pt x="13" y="6"/>
                    <a:pt x="12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21" name="Freeform 622">
              <a:extLst>
                <a:ext uri="{FF2B5EF4-FFF2-40B4-BE49-F238E27FC236}">
                  <a16:creationId xmlns:a16="http://schemas.microsoft.com/office/drawing/2014/main" xmlns="" id="{EC82A36E-6436-40C3-9D05-F1BF769704E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1211" y="8453303"/>
              <a:ext cx="754780" cy="786831"/>
            </a:xfrm>
            <a:custGeom>
              <a:avLst/>
              <a:gdLst>
                <a:gd name="T0" fmla="*/ 76 w 81"/>
                <a:gd name="T1" fmla="*/ 39 h 84"/>
                <a:gd name="T2" fmla="*/ 74 w 81"/>
                <a:gd name="T3" fmla="*/ 32 h 84"/>
                <a:gd name="T4" fmla="*/ 69 w 81"/>
                <a:gd name="T5" fmla="*/ 33 h 84"/>
                <a:gd name="T6" fmla="*/ 58 w 81"/>
                <a:gd name="T7" fmla="*/ 28 h 84"/>
                <a:gd name="T8" fmla="*/ 53 w 81"/>
                <a:gd name="T9" fmla="*/ 20 h 84"/>
                <a:gd name="T10" fmla="*/ 50 w 81"/>
                <a:gd name="T11" fmla="*/ 15 h 84"/>
                <a:gd name="T12" fmla="*/ 56 w 81"/>
                <a:gd name="T13" fmla="*/ 5 h 84"/>
                <a:gd name="T14" fmla="*/ 56 w 81"/>
                <a:gd name="T15" fmla="*/ 1 h 84"/>
                <a:gd name="T16" fmla="*/ 44 w 81"/>
                <a:gd name="T17" fmla="*/ 8 h 84"/>
                <a:gd name="T18" fmla="*/ 36 w 81"/>
                <a:gd name="T19" fmla="*/ 16 h 84"/>
                <a:gd name="T20" fmla="*/ 31 w 81"/>
                <a:gd name="T21" fmla="*/ 23 h 84"/>
                <a:gd name="T22" fmla="*/ 25 w 81"/>
                <a:gd name="T23" fmla="*/ 17 h 84"/>
                <a:gd name="T24" fmla="*/ 7 w 81"/>
                <a:gd name="T25" fmla="*/ 18 h 84"/>
                <a:gd name="T26" fmla="*/ 1 w 81"/>
                <a:gd name="T27" fmla="*/ 16 h 84"/>
                <a:gd name="T28" fmla="*/ 1 w 81"/>
                <a:gd name="T29" fmla="*/ 21 h 84"/>
                <a:gd name="T30" fmla="*/ 8 w 81"/>
                <a:gd name="T31" fmla="*/ 24 h 84"/>
                <a:gd name="T32" fmla="*/ 11 w 81"/>
                <a:gd name="T33" fmla="*/ 26 h 84"/>
                <a:gd name="T34" fmla="*/ 13 w 81"/>
                <a:gd name="T35" fmla="*/ 23 h 84"/>
                <a:gd name="T36" fmla="*/ 20 w 81"/>
                <a:gd name="T37" fmla="*/ 18 h 84"/>
                <a:gd name="T38" fmla="*/ 24 w 81"/>
                <a:gd name="T39" fmla="*/ 20 h 84"/>
                <a:gd name="T40" fmla="*/ 25 w 81"/>
                <a:gd name="T41" fmla="*/ 26 h 84"/>
                <a:gd name="T42" fmla="*/ 28 w 81"/>
                <a:gd name="T43" fmla="*/ 42 h 84"/>
                <a:gd name="T44" fmla="*/ 28 w 81"/>
                <a:gd name="T45" fmla="*/ 47 h 84"/>
                <a:gd name="T46" fmla="*/ 22 w 81"/>
                <a:gd name="T47" fmla="*/ 53 h 84"/>
                <a:gd name="T48" fmla="*/ 26 w 81"/>
                <a:gd name="T49" fmla="*/ 58 h 84"/>
                <a:gd name="T50" fmla="*/ 34 w 81"/>
                <a:gd name="T51" fmla="*/ 61 h 84"/>
                <a:gd name="T52" fmla="*/ 41 w 81"/>
                <a:gd name="T53" fmla="*/ 64 h 84"/>
                <a:gd name="T54" fmla="*/ 54 w 81"/>
                <a:gd name="T55" fmla="*/ 76 h 84"/>
                <a:gd name="T56" fmla="*/ 60 w 81"/>
                <a:gd name="T57" fmla="*/ 75 h 84"/>
                <a:gd name="T58" fmla="*/ 64 w 81"/>
                <a:gd name="T59" fmla="*/ 80 h 84"/>
                <a:gd name="T60" fmla="*/ 65 w 81"/>
                <a:gd name="T61" fmla="*/ 84 h 84"/>
                <a:gd name="T62" fmla="*/ 65 w 81"/>
                <a:gd name="T63" fmla="*/ 63 h 84"/>
                <a:gd name="T64" fmla="*/ 70 w 81"/>
                <a:gd name="T65" fmla="*/ 58 h 84"/>
                <a:gd name="T66" fmla="*/ 66 w 81"/>
                <a:gd name="T67" fmla="*/ 55 h 84"/>
                <a:gd name="T68" fmla="*/ 79 w 81"/>
                <a:gd name="T69" fmla="*/ 53 h 84"/>
                <a:gd name="T70" fmla="*/ 77 w 81"/>
                <a:gd name="T71" fmla="*/ 4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1" h="84">
                  <a:moveTo>
                    <a:pt x="77" y="48"/>
                  </a:moveTo>
                  <a:cubicBezTo>
                    <a:pt x="81" y="45"/>
                    <a:pt x="76" y="42"/>
                    <a:pt x="76" y="39"/>
                  </a:cubicBezTo>
                  <a:cubicBezTo>
                    <a:pt x="76" y="37"/>
                    <a:pt x="78" y="35"/>
                    <a:pt x="78" y="33"/>
                  </a:cubicBezTo>
                  <a:cubicBezTo>
                    <a:pt x="79" y="30"/>
                    <a:pt x="75" y="32"/>
                    <a:pt x="74" y="32"/>
                  </a:cubicBezTo>
                  <a:cubicBezTo>
                    <a:pt x="73" y="32"/>
                    <a:pt x="72" y="32"/>
                    <a:pt x="71" y="32"/>
                  </a:cubicBezTo>
                  <a:cubicBezTo>
                    <a:pt x="70" y="32"/>
                    <a:pt x="70" y="33"/>
                    <a:pt x="69" y="33"/>
                  </a:cubicBezTo>
                  <a:cubicBezTo>
                    <a:pt x="68" y="33"/>
                    <a:pt x="67" y="30"/>
                    <a:pt x="66" y="30"/>
                  </a:cubicBezTo>
                  <a:cubicBezTo>
                    <a:pt x="64" y="26"/>
                    <a:pt x="62" y="28"/>
                    <a:pt x="58" y="28"/>
                  </a:cubicBezTo>
                  <a:cubicBezTo>
                    <a:pt x="56" y="28"/>
                    <a:pt x="55" y="28"/>
                    <a:pt x="54" y="26"/>
                  </a:cubicBezTo>
                  <a:cubicBezTo>
                    <a:pt x="53" y="24"/>
                    <a:pt x="56" y="22"/>
                    <a:pt x="53" y="20"/>
                  </a:cubicBezTo>
                  <a:cubicBezTo>
                    <a:pt x="52" y="19"/>
                    <a:pt x="52" y="17"/>
                    <a:pt x="50" y="17"/>
                  </a:cubicBezTo>
                  <a:cubicBezTo>
                    <a:pt x="48" y="17"/>
                    <a:pt x="49" y="17"/>
                    <a:pt x="50" y="15"/>
                  </a:cubicBezTo>
                  <a:cubicBezTo>
                    <a:pt x="51" y="13"/>
                    <a:pt x="50" y="11"/>
                    <a:pt x="51" y="9"/>
                  </a:cubicBezTo>
                  <a:cubicBezTo>
                    <a:pt x="52" y="7"/>
                    <a:pt x="54" y="6"/>
                    <a:pt x="56" y="5"/>
                  </a:cubicBezTo>
                  <a:cubicBezTo>
                    <a:pt x="57" y="4"/>
                    <a:pt x="59" y="4"/>
                    <a:pt x="60" y="2"/>
                  </a:cubicBezTo>
                  <a:cubicBezTo>
                    <a:pt x="60" y="0"/>
                    <a:pt x="56" y="0"/>
                    <a:pt x="56" y="1"/>
                  </a:cubicBezTo>
                  <a:cubicBezTo>
                    <a:pt x="54" y="3"/>
                    <a:pt x="51" y="6"/>
                    <a:pt x="48" y="6"/>
                  </a:cubicBezTo>
                  <a:cubicBezTo>
                    <a:pt x="45" y="6"/>
                    <a:pt x="45" y="6"/>
                    <a:pt x="44" y="8"/>
                  </a:cubicBezTo>
                  <a:cubicBezTo>
                    <a:pt x="43" y="10"/>
                    <a:pt x="43" y="7"/>
                    <a:pt x="41" y="7"/>
                  </a:cubicBezTo>
                  <a:cubicBezTo>
                    <a:pt x="37" y="8"/>
                    <a:pt x="39" y="14"/>
                    <a:pt x="36" y="16"/>
                  </a:cubicBezTo>
                  <a:cubicBezTo>
                    <a:pt x="35" y="17"/>
                    <a:pt x="33" y="18"/>
                    <a:pt x="32" y="20"/>
                  </a:cubicBezTo>
                  <a:cubicBezTo>
                    <a:pt x="32" y="20"/>
                    <a:pt x="32" y="23"/>
                    <a:pt x="31" y="23"/>
                  </a:cubicBezTo>
                  <a:cubicBezTo>
                    <a:pt x="30" y="21"/>
                    <a:pt x="29" y="20"/>
                    <a:pt x="28" y="19"/>
                  </a:cubicBezTo>
                  <a:cubicBezTo>
                    <a:pt x="27" y="17"/>
                    <a:pt x="26" y="17"/>
                    <a:pt x="25" y="17"/>
                  </a:cubicBezTo>
                  <a:cubicBezTo>
                    <a:pt x="21" y="16"/>
                    <a:pt x="19" y="13"/>
                    <a:pt x="15" y="16"/>
                  </a:cubicBezTo>
                  <a:cubicBezTo>
                    <a:pt x="13" y="17"/>
                    <a:pt x="9" y="20"/>
                    <a:pt x="7" y="18"/>
                  </a:cubicBezTo>
                  <a:cubicBezTo>
                    <a:pt x="6" y="17"/>
                    <a:pt x="5" y="17"/>
                    <a:pt x="4" y="16"/>
                  </a:cubicBezTo>
                  <a:cubicBezTo>
                    <a:pt x="2" y="16"/>
                    <a:pt x="3" y="14"/>
                    <a:pt x="1" y="16"/>
                  </a:cubicBezTo>
                  <a:cubicBezTo>
                    <a:pt x="0" y="17"/>
                    <a:pt x="1" y="17"/>
                    <a:pt x="2" y="18"/>
                  </a:cubicBezTo>
                  <a:cubicBezTo>
                    <a:pt x="2" y="19"/>
                    <a:pt x="1" y="20"/>
                    <a:pt x="1" y="21"/>
                  </a:cubicBezTo>
                  <a:cubicBezTo>
                    <a:pt x="3" y="21"/>
                    <a:pt x="5" y="22"/>
                    <a:pt x="6" y="22"/>
                  </a:cubicBezTo>
                  <a:cubicBezTo>
                    <a:pt x="7" y="23"/>
                    <a:pt x="8" y="23"/>
                    <a:pt x="8" y="24"/>
                  </a:cubicBezTo>
                  <a:cubicBezTo>
                    <a:pt x="9" y="25"/>
                    <a:pt x="9" y="24"/>
                    <a:pt x="10" y="24"/>
                  </a:cubicBezTo>
                  <a:cubicBezTo>
                    <a:pt x="10" y="23"/>
                    <a:pt x="10" y="26"/>
                    <a:pt x="11" y="26"/>
                  </a:cubicBezTo>
                  <a:cubicBezTo>
                    <a:pt x="12" y="27"/>
                    <a:pt x="13" y="26"/>
                    <a:pt x="15" y="25"/>
                  </a:cubicBezTo>
                  <a:cubicBezTo>
                    <a:pt x="16" y="25"/>
                    <a:pt x="13" y="23"/>
                    <a:pt x="13" y="23"/>
                  </a:cubicBezTo>
                  <a:cubicBezTo>
                    <a:pt x="13" y="22"/>
                    <a:pt x="16" y="20"/>
                    <a:pt x="16" y="19"/>
                  </a:cubicBezTo>
                  <a:cubicBezTo>
                    <a:pt x="17" y="18"/>
                    <a:pt x="19" y="17"/>
                    <a:pt x="20" y="18"/>
                  </a:cubicBezTo>
                  <a:cubicBezTo>
                    <a:pt x="21" y="18"/>
                    <a:pt x="23" y="19"/>
                    <a:pt x="23" y="19"/>
                  </a:cubicBezTo>
                  <a:cubicBezTo>
                    <a:pt x="23" y="20"/>
                    <a:pt x="23" y="20"/>
                    <a:pt x="24" y="20"/>
                  </a:cubicBezTo>
                  <a:cubicBezTo>
                    <a:pt x="24" y="21"/>
                    <a:pt x="23" y="22"/>
                    <a:pt x="23" y="22"/>
                  </a:cubicBezTo>
                  <a:cubicBezTo>
                    <a:pt x="23" y="23"/>
                    <a:pt x="25" y="25"/>
                    <a:pt x="25" y="26"/>
                  </a:cubicBezTo>
                  <a:cubicBezTo>
                    <a:pt x="27" y="29"/>
                    <a:pt x="29" y="29"/>
                    <a:pt x="29" y="33"/>
                  </a:cubicBezTo>
                  <a:cubicBezTo>
                    <a:pt x="29" y="36"/>
                    <a:pt x="29" y="39"/>
                    <a:pt x="28" y="42"/>
                  </a:cubicBezTo>
                  <a:cubicBezTo>
                    <a:pt x="28" y="43"/>
                    <a:pt x="30" y="43"/>
                    <a:pt x="30" y="44"/>
                  </a:cubicBezTo>
                  <a:cubicBezTo>
                    <a:pt x="29" y="45"/>
                    <a:pt x="28" y="46"/>
                    <a:pt x="28" y="47"/>
                  </a:cubicBezTo>
                  <a:cubicBezTo>
                    <a:pt x="27" y="48"/>
                    <a:pt x="27" y="50"/>
                    <a:pt x="26" y="50"/>
                  </a:cubicBezTo>
                  <a:cubicBezTo>
                    <a:pt x="24" y="51"/>
                    <a:pt x="22" y="50"/>
                    <a:pt x="22" y="53"/>
                  </a:cubicBezTo>
                  <a:cubicBezTo>
                    <a:pt x="22" y="55"/>
                    <a:pt x="19" y="55"/>
                    <a:pt x="22" y="56"/>
                  </a:cubicBezTo>
                  <a:cubicBezTo>
                    <a:pt x="23" y="57"/>
                    <a:pt x="24" y="57"/>
                    <a:pt x="26" y="58"/>
                  </a:cubicBezTo>
                  <a:cubicBezTo>
                    <a:pt x="27" y="59"/>
                    <a:pt x="28" y="60"/>
                    <a:pt x="29" y="61"/>
                  </a:cubicBezTo>
                  <a:cubicBezTo>
                    <a:pt x="31" y="62"/>
                    <a:pt x="32" y="61"/>
                    <a:pt x="34" y="61"/>
                  </a:cubicBezTo>
                  <a:cubicBezTo>
                    <a:pt x="35" y="61"/>
                    <a:pt x="36" y="62"/>
                    <a:pt x="38" y="63"/>
                  </a:cubicBezTo>
                  <a:cubicBezTo>
                    <a:pt x="39" y="63"/>
                    <a:pt x="40" y="63"/>
                    <a:pt x="41" y="64"/>
                  </a:cubicBezTo>
                  <a:cubicBezTo>
                    <a:pt x="44" y="66"/>
                    <a:pt x="46" y="68"/>
                    <a:pt x="48" y="71"/>
                  </a:cubicBezTo>
                  <a:cubicBezTo>
                    <a:pt x="49" y="74"/>
                    <a:pt x="50" y="75"/>
                    <a:pt x="54" y="76"/>
                  </a:cubicBezTo>
                  <a:cubicBezTo>
                    <a:pt x="55" y="76"/>
                    <a:pt x="56" y="75"/>
                    <a:pt x="57" y="74"/>
                  </a:cubicBezTo>
                  <a:cubicBezTo>
                    <a:pt x="58" y="74"/>
                    <a:pt x="59" y="76"/>
                    <a:pt x="60" y="75"/>
                  </a:cubicBezTo>
                  <a:cubicBezTo>
                    <a:pt x="62" y="74"/>
                    <a:pt x="64" y="75"/>
                    <a:pt x="65" y="76"/>
                  </a:cubicBezTo>
                  <a:cubicBezTo>
                    <a:pt x="65" y="77"/>
                    <a:pt x="64" y="79"/>
                    <a:pt x="64" y="80"/>
                  </a:cubicBezTo>
                  <a:cubicBezTo>
                    <a:pt x="63" y="81"/>
                    <a:pt x="62" y="81"/>
                    <a:pt x="64" y="82"/>
                  </a:cubicBezTo>
                  <a:cubicBezTo>
                    <a:pt x="64" y="82"/>
                    <a:pt x="66" y="84"/>
                    <a:pt x="65" y="84"/>
                  </a:cubicBezTo>
                  <a:cubicBezTo>
                    <a:pt x="67" y="84"/>
                    <a:pt x="68" y="73"/>
                    <a:pt x="69" y="71"/>
                  </a:cubicBezTo>
                  <a:cubicBezTo>
                    <a:pt x="69" y="67"/>
                    <a:pt x="66" y="66"/>
                    <a:pt x="65" y="63"/>
                  </a:cubicBezTo>
                  <a:cubicBezTo>
                    <a:pt x="65" y="61"/>
                    <a:pt x="65" y="60"/>
                    <a:pt x="66" y="60"/>
                  </a:cubicBezTo>
                  <a:cubicBezTo>
                    <a:pt x="67" y="60"/>
                    <a:pt x="70" y="59"/>
                    <a:pt x="70" y="58"/>
                  </a:cubicBezTo>
                  <a:cubicBezTo>
                    <a:pt x="69" y="58"/>
                    <a:pt x="67" y="58"/>
                    <a:pt x="67" y="57"/>
                  </a:cubicBezTo>
                  <a:cubicBezTo>
                    <a:pt x="66" y="57"/>
                    <a:pt x="66" y="55"/>
                    <a:pt x="66" y="55"/>
                  </a:cubicBezTo>
                  <a:cubicBezTo>
                    <a:pt x="68" y="55"/>
                    <a:pt x="70" y="55"/>
                    <a:pt x="72" y="55"/>
                  </a:cubicBezTo>
                  <a:cubicBezTo>
                    <a:pt x="73" y="55"/>
                    <a:pt x="79" y="52"/>
                    <a:pt x="79" y="53"/>
                  </a:cubicBezTo>
                  <a:cubicBezTo>
                    <a:pt x="79" y="51"/>
                    <a:pt x="76" y="48"/>
                    <a:pt x="77" y="48"/>
                  </a:cubicBezTo>
                  <a:cubicBezTo>
                    <a:pt x="78" y="47"/>
                    <a:pt x="76" y="48"/>
                    <a:pt x="77" y="4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22" name="Freeform 623">
              <a:extLst>
                <a:ext uri="{FF2B5EF4-FFF2-40B4-BE49-F238E27FC236}">
                  <a16:creationId xmlns:a16="http://schemas.microsoft.com/office/drawing/2014/main" xmlns="" id="{0630DB47-1D21-4BCF-9587-5F25F37278F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3120" y="8978916"/>
              <a:ext cx="261145" cy="309000"/>
            </a:xfrm>
            <a:custGeom>
              <a:avLst/>
              <a:gdLst>
                <a:gd name="T0" fmla="*/ 20 w 28"/>
                <a:gd name="T1" fmla="*/ 6 h 33"/>
                <a:gd name="T2" fmla="*/ 15 w 28"/>
                <a:gd name="T3" fmla="*/ 3 h 33"/>
                <a:gd name="T4" fmla="*/ 10 w 28"/>
                <a:gd name="T5" fmla="*/ 0 h 33"/>
                <a:gd name="T6" fmla="*/ 4 w 28"/>
                <a:gd name="T7" fmla="*/ 4 h 33"/>
                <a:gd name="T8" fmla="*/ 3 w 28"/>
                <a:gd name="T9" fmla="*/ 7 h 33"/>
                <a:gd name="T10" fmla="*/ 2 w 28"/>
                <a:gd name="T11" fmla="*/ 10 h 33"/>
                <a:gd name="T12" fmla="*/ 0 w 28"/>
                <a:gd name="T13" fmla="*/ 13 h 33"/>
                <a:gd name="T14" fmla="*/ 0 w 28"/>
                <a:gd name="T15" fmla="*/ 15 h 33"/>
                <a:gd name="T16" fmla="*/ 0 w 28"/>
                <a:gd name="T17" fmla="*/ 18 h 33"/>
                <a:gd name="T18" fmla="*/ 2 w 28"/>
                <a:gd name="T19" fmla="*/ 20 h 33"/>
                <a:gd name="T20" fmla="*/ 5 w 28"/>
                <a:gd name="T21" fmla="*/ 18 h 33"/>
                <a:gd name="T22" fmla="*/ 5 w 28"/>
                <a:gd name="T23" fmla="*/ 20 h 33"/>
                <a:gd name="T24" fmla="*/ 3 w 28"/>
                <a:gd name="T25" fmla="*/ 24 h 33"/>
                <a:gd name="T26" fmla="*/ 3 w 28"/>
                <a:gd name="T27" fmla="*/ 26 h 33"/>
                <a:gd name="T28" fmla="*/ 3 w 28"/>
                <a:gd name="T29" fmla="*/ 28 h 33"/>
                <a:gd name="T30" fmla="*/ 8 w 28"/>
                <a:gd name="T31" fmla="*/ 32 h 33"/>
                <a:gd name="T32" fmla="*/ 11 w 28"/>
                <a:gd name="T33" fmla="*/ 29 h 33"/>
                <a:gd name="T34" fmla="*/ 16 w 28"/>
                <a:gd name="T35" fmla="*/ 22 h 33"/>
                <a:gd name="T36" fmla="*/ 22 w 28"/>
                <a:gd name="T37" fmla="*/ 19 h 33"/>
                <a:gd name="T38" fmla="*/ 27 w 28"/>
                <a:gd name="T39" fmla="*/ 13 h 33"/>
                <a:gd name="T40" fmla="*/ 27 w 28"/>
                <a:gd name="T41" fmla="*/ 8 h 33"/>
                <a:gd name="T42" fmla="*/ 24 w 28"/>
                <a:gd name="T43" fmla="*/ 5 h 33"/>
                <a:gd name="T44" fmla="*/ 20 w 28"/>
                <a:gd name="T45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" h="33">
                  <a:moveTo>
                    <a:pt x="20" y="6"/>
                  </a:moveTo>
                  <a:cubicBezTo>
                    <a:pt x="18" y="6"/>
                    <a:pt x="17" y="4"/>
                    <a:pt x="15" y="3"/>
                  </a:cubicBezTo>
                  <a:cubicBezTo>
                    <a:pt x="14" y="2"/>
                    <a:pt x="12" y="0"/>
                    <a:pt x="10" y="0"/>
                  </a:cubicBezTo>
                  <a:cubicBezTo>
                    <a:pt x="10" y="3"/>
                    <a:pt x="4" y="1"/>
                    <a:pt x="4" y="4"/>
                  </a:cubicBezTo>
                  <a:cubicBezTo>
                    <a:pt x="4" y="6"/>
                    <a:pt x="4" y="6"/>
                    <a:pt x="3" y="7"/>
                  </a:cubicBezTo>
                  <a:cubicBezTo>
                    <a:pt x="1" y="8"/>
                    <a:pt x="2" y="9"/>
                    <a:pt x="2" y="10"/>
                  </a:cubicBezTo>
                  <a:cubicBezTo>
                    <a:pt x="2" y="11"/>
                    <a:pt x="1" y="12"/>
                    <a:pt x="0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18"/>
                    <a:pt x="1" y="21"/>
                    <a:pt x="2" y="20"/>
                  </a:cubicBezTo>
                  <a:cubicBezTo>
                    <a:pt x="4" y="20"/>
                    <a:pt x="4" y="18"/>
                    <a:pt x="5" y="18"/>
                  </a:cubicBezTo>
                  <a:cubicBezTo>
                    <a:pt x="4" y="18"/>
                    <a:pt x="6" y="20"/>
                    <a:pt x="5" y="20"/>
                  </a:cubicBezTo>
                  <a:cubicBezTo>
                    <a:pt x="5" y="22"/>
                    <a:pt x="5" y="23"/>
                    <a:pt x="3" y="24"/>
                  </a:cubicBezTo>
                  <a:cubicBezTo>
                    <a:pt x="3" y="24"/>
                    <a:pt x="4" y="26"/>
                    <a:pt x="3" y="26"/>
                  </a:cubicBezTo>
                  <a:cubicBezTo>
                    <a:pt x="3" y="27"/>
                    <a:pt x="2" y="27"/>
                    <a:pt x="3" y="28"/>
                  </a:cubicBezTo>
                  <a:cubicBezTo>
                    <a:pt x="5" y="29"/>
                    <a:pt x="6" y="29"/>
                    <a:pt x="8" y="32"/>
                  </a:cubicBezTo>
                  <a:cubicBezTo>
                    <a:pt x="9" y="33"/>
                    <a:pt x="10" y="29"/>
                    <a:pt x="11" y="29"/>
                  </a:cubicBezTo>
                  <a:cubicBezTo>
                    <a:pt x="12" y="26"/>
                    <a:pt x="13" y="23"/>
                    <a:pt x="16" y="22"/>
                  </a:cubicBezTo>
                  <a:cubicBezTo>
                    <a:pt x="18" y="21"/>
                    <a:pt x="20" y="21"/>
                    <a:pt x="22" y="19"/>
                  </a:cubicBezTo>
                  <a:cubicBezTo>
                    <a:pt x="24" y="18"/>
                    <a:pt x="26" y="16"/>
                    <a:pt x="27" y="13"/>
                  </a:cubicBezTo>
                  <a:cubicBezTo>
                    <a:pt x="27" y="11"/>
                    <a:pt x="28" y="10"/>
                    <a:pt x="27" y="8"/>
                  </a:cubicBezTo>
                  <a:cubicBezTo>
                    <a:pt x="26" y="7"/>
                    <a:pt x="25" y="6"/>
                    <a:pt x="24" y="5"/>
                  </a:cubicBezTo>
                  <a:cubicBezTo>
                    <a:pt x="23" y="5"/>
                    <a:pt x="21" y="6"/>
                    <a:pt x="20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23" name="Freeform 624">
              <a:extLst>
                <a:ext uri="{FF2B5EF4-FFF2-40B4-BE49-F238E27FC236}">
                  <a16:creationId xmlns:a16="http://schemas.microsoft.com/office/drawing/2014/main" xmlns="" id="{122784F6-C2AB-4681-8276-D70372BF6B25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4458" y="9036257"/>
              <a:ext cx="598727" cy="888769"/>
            </a:xfrm>
            <a:custGeom>
              <a:avLst/>
              <a:gdLst>
                <a:gd name="T0" fmla="*/ 57 w 64"/>
                <a:gd name="T1" fmla="*/ 21 h 95"/>
                <a:gd name="T2" fmla="*/ 56 w 64"/>
                <a:gd name="T3" fmla="*/ 14 h 95"/>
                <a:gd name="T4" fmla="*/ 50 w 64"/>
                <a:gd name="T5" fmla="*/ 13 h 95"/>
                <a:gd name="T6" fmla="*/ 46 w 64"/>
                <a:gd name="T7" fmla="*/ 14 h 95"/>
                <a:gd name="T8" fmla="*/ 41 w 64"/>
                <a:gd name="T9" fmla="*/ 11 h 95"/>
                <a:gd name="T10" fmla="*/ 38 w 64"/>
                <a:gd name="T11" fmla="*/ 6 h 95"/>
                <a:gd name="T12" fmla="*/ 33 w 64"/>
                <a:gd name="T13" fmla="*/ 2 h 95"/>
                <a:gd name="T14" fmla="*/ 28 w 64"/>
                <a:gd name="T15" fmla="*/ 0 h 95"/>
                <a:gd name="T16" fmla="*/ 31 w 64"/>
                <a:gd name="T17" fmla="*/ 5 h 95"/>
                <a:gd name="T18" fmla="*/ 28 w 64"/>
                <a:gd name="T19" fmla="*/ 10 h 95"/>
                <a:gd name="T20" fmla="*/ 23 w 64"/>
                <a:gd name="T21" fmla="*/ 14 h 95"/>
                <a:gd name="T22" fmla="*/ 17 w 64"/>
                <a:gd name="T23" fmla="*/ 17 h 95"/>
                <a:gd name="T24" fmla="*/ 11 w 64"/>
                <a:gd name="T25" fmla="*/ 26 h 95"/>
                <a:gd name="T26" fmla="*/ 6 w 64"/>
                <a:gd name="T27" fmla="*/ 22 h 95"/>
                <a:gd name="T28" fmla="*/ 6 w 64"/>
                <a:gd name="T29" fmla="*/ 21 h 95"/>
                <a:gd name="T30" fmla="*/ 6 w 64"/>
                <a:gd name="T31" fmla="*/ 18 h 95"/>
                <a:gd name="T32" fmla="*/ 2 w 64"/>
                <a:gd name="T33" fmla="*/ 26 h 95"/>
                <a:gd name="T34" fmla="*/ 3 w 64"/>
                <a:gd name="T35" fmla="*/ 30 h 95"/>
                <a:gd name="T36" fmla="*/ 3 w 64"/>
                <a:gd name="T37" fmla="*/ 32 h 95"/>
                <a:gd name="T38" fmla="*/ 14 w 64"/>
                <a:gd name="T39" fmla="*/ 47 h 95"/>
                <a:gd name="T40" fmla="*/ 23 w 64"/>
                <a:gd name="T41" fmla="*/ 63 h 95"/>
                <a:gd name="T42" fmla="*/ 26 w 64"/>
                <a:gd name="T43" fmla="*/ 70 h 95"/>
                <a:gd name="T44" fmla="*/ 25 w 64"/>
                <a:gd name="T45" fmla="*/ 71 h 95"/>
                <a:gd name="T46" fmla="*/ 28 w 64"/>
                <a:gd name="T47" fmla="*/ 74 h 95"/>
                <a:gd name="T48" fmla="*/ 32 w 64"/>
                <a:gd name="T49" fmla="*/ 79 h 95"/>
                <a:gd name="T50" fmla="*/ 41 w 64"/>
                <a:gd name="T51" fmla="*/ 83 h 95"/>
                <a:gd name="T52" fmla="*/ 48 w 64"/>
                <a:gd name="T53" fmla="*/ 87 h 95"/>
                <a:gd name="T54" fmla="*/ 54 w 64"/>
                <a:gd name="T55" fmla="*/ 93 h 95"/>
                <a:gd name="T56" fmla="*/ 59 w 64"/>
                <a:gd name="T57" fmla="*/ 90 h 95"/>
                <a:gd name="T58" fmla="*/ 61 w 64"/>
                <a:gd name="T59" fmla="*/ 86 h 95"/>
                <a:gd name="T60" fmla="*/ 63 w 64"/>
                <a:gd name="T61" fmla="*/ 82 h 95"/>
                <a:gd name="T62" fmla="*/ 61 w 64"/>
                <a:gd name="T63" fmla="*/ 78 h 95"/>
                <a:gd name="T64" fmla="*/ 61 w 64"/>
                <a:gd name="T65" fmla="*/ 76 h 95"/>
                <a:gd name="T66" fmla="*/ 63 w 64"/>
                <a:gd name="T67" fmla="*/ 74 h 95"/>
                <a:gd name="T68" fmla="*/ 64 w 64"/>
                <a:gd name="T69" fmla="*/ 64 h 95"/>
                <a:gd name="T70" fmla="*/ 62 w 64"/>
                <a:gd name="T71" fmla="*/ 59 h 95"/>
                <a:gd name="T72" fmla="*/ 57 w 64"/>
                <a:gd name="T73" fmla="*/ 57 h 95"/>
                <a:gd name="T74" fmla="*/ 55 w 64"/>
                <a:gd name="T75" fmla="*/ 48 h 95"/>
                <a:gd name="T76" fmla="*/ 50 w 64"/>
                <a:gd name="T77" fmla="*/ 51 h 95"/>
                <a:gd name="T78" fmla="*/ 46 w 64"/>
                <a:gd name="T79" fmla="*/ 51 h 95"/>
                <a:gd name="T80" fmla="*/ 44 w 64"/>
                <a:gd name="T81" fmla="*/ 48 h 95"/>
                <a:gd name="T82" fmla="*/ 40 w 64"/>
                <a:gd name="T83" fmla="*/ 42 h 95"/>
                <a:gd name="T84" fmla="*/ 39 w 64"/>
                <a:gd name="T85" fmla="*/ 35 h 95"/>
                <a:gd name="T86" fmla="*/ 42 w 64"/>
                <a:gd name="T87" fmla="*/ 33 h 95"/>
                <a:gd name="T88" fmla="*/ 42 w 64"/>
                <a:gd name="T89" fmla="*/ 30 h 95"/>
                <a:gd name="T90" fmla="*/ 45 w 64"/>
                <a:gd name="T91" fmla="*/ 25 h 95"/>
                <a:gd name="T92" fmla="*/ 50 w 64"/>
                <a:gd name="T93" fmla="*/ 24 h 95"/>
                <a:gd name="T94" fmla="*/ 53 w 64"/>
                <a:gd name="T95" fmla="*/ 22 h 95"/>
                <a:gd name="T96" fmla="*/ 57 w 64"/>
                <a:gd name="T97" fmla="*/ 2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" h="95">
                  <a:moveTo>
                    <a:pt x="57" y="21"/>
                  </a:moveTo>
                  <a:cubicBezTo>
                    <a:pt x="53" y="19"/>
                    <a:pt x="59" y="15"/>
                    <a:pt x="56" y="14"/>
                  </a:cubicBezTo>
                  <a:cubicBezTo>
                    <a:pt x="54" y="12"/>
                    <a:pt x="52" y="13"/>
                    <a:pt x="50" y="13"/>
                  </a:cubicBezTo>
                  <a:cubicBezTo>
                    <a:pt x="48" y="12"/>
                    <a:pt x="48" y="14"/>
                    <a:pt x="46" y="14"/>
                  </a:cubicBezTo>
                  <a:cubicBezTo>
                    <a:pt x="44" y="13"/>
                    <a:pt x="42" y="13"/>
                    <a:pt x="41" y="11"/>
                  </a:cubicBezTo>
                  <a:cubicBezTo>
                    <a:pt x="40" y="10"/>
                    <a:pt x="39" y="7"/>
                    <a:pt x="38" y="6"/>
                  </a:cubicBezTo>
                  <a:cubicBezTo>
                    <a:pt x="36" y="5"/>
                    <a:pt x="35" y="3"/>
                    <a:pt x="33" y="2"/>
                  </a:cubicBezTo>
                  <a:cubicBezTo>
                    <a:pt x="32" y="0"/>
                    <a:pt x="30" y="1"/>
                    <a:pt x="28" y="0"/>
                  </a:cubicBezTo>
                  <a:cubicBezTo>
                    <a:pt x="30" y="2"/>
                    <a:pt x="31" y="3"/>
                    <a:pt x="31" y="5"/>
                  </a:cubicBezTo>
                  <a:cubicBezTo>
                    <a:pt x="30" y="7"/>
                    <a:pt x="30" y="9"/>
                    <a:pt x="28" y="10"/>
                  </a:cubicBezTo>
                  <a:cubicBezTo>
                    <a:pt x="26" y="12"/>
                    <a:pt x="25" y="14"/>
                    <a:pt x="23" y="14"/>
                  </a:cubicBezTo>
                  <a:cubicBezTo>
                    <a:pt x="21" y="15"/>
                    <a:pt x="19" y="15"/>
                    <a:pt x="17" y="17"/>
                  </a:cubicBezTo>
                  <a:cubicBezTo>
                    <a:pt x="16" y="18"/>
                    <a:pt x="12" y="27"/>
                    <a:pt x="11" y="26"/>
                  </a:cubicBezTo>
                  <a:cubicBezTo>
                    <a:pt x="9" y="23"/>
                    <a:pt x="8" y="23"/>
                    <a:pt x="6" y="22"/>
                  </a:cubicBezTo>
                  <a:cubicBezTo>
                    <a:pt x="5" y="22"/>
                    <a:pt x="5" y="22"/>
                    <a:pt x="6" y="21"/>
                  </a:cubicBezTo>
                  <a:cubicBezTo>
                    <a:pt x="7" y="20"/>
                    <a:pt x="7" y="19"/>
                    <a:pt x="6" y="18"/>
                  </a:cubicBezTo>
                  <a:cubicBezTo>
                    <a:pt x="4" y="19"/>
                    <a:pt x="0" y="23"/>
                    <a:pt x="2" y="26"/>
                  </a:cubicBezTo>
                  <a:cubicBezTo>
                    <a:pt x="2" y="26"/>
                    <a:pt x="4" y="29"/>
                    <a:pt x="3" y="30"/>
                  </a:cubicBezTo>
                  <a:cubicBezTo>
                    <a:pt x="2" y="30"/>
                    <a:pt x="1" y="31"/>
                    <a:pt x="3" y="32"/>
                  </a:cubicBezTo>
                  <a:cubicBezTo>
                    <a:pt x="8" y="35"/>
                    <a:pt x="12" y="41"/>
                    <a:pt x="14" y="47"/>
                  </a:cubicBezTo>
                  <a:cubicBezTo>
                    <a:pt x="17" y="52"/>
                    <a:pt x="19" y="58"/>
                    <a:pt x="23" y="63"/>
                  </a:cubicBezTo>
                  <a:cubicBezTo>
                    <a:pt x="24" y="65"/>
                    <a:pt x="26" y="67"/>
                    <a:pt x="26" y="70"/>
                  </a:cubicBezTo>
                  <a:cubicBezTo>
                    <a:pt x="26" y="71"/>
                    <a:pt x="25" y="70"/>
                    <a:pt x="25" y="71"/>
                  </a:cubicBezTo>
                  <a:cubicBezTo>
                    <a:pt x="26" y="72"/>
                    <a:pt x="27" y="73"/>
                    <a:pt x="28" y="74"/>
                  </a:cubicBezTo>
                  <a:cubicBezTo>
                    <a:pt x="29" y="76"/>
                    <a:pt x="30" y="78"/>
                    <a:pt x="32" y="79"/>
                  </a:cubicBezTo>
                  <a:cubicBezTo>
                    <a:pt x="35" y="80"/>
                    <a:pt x="38" y="82"/>
                    <a:pt x="41" y="83"/>
                  </a:cubicBezTo>
                  <a:cubicBezTo>
                    <a:pt x="43" y="84"/>
                    <a:pt x="45" y="86"/>
                    <a:pt x="48" y="87"/>
                  </a:cubicBezTo>
                  <a:cubicBezTo>
                    <a:pt x="50" y="89"/>
                    <a:pt x="52" y="91"/>
                    <a:pt x="54" y="93"/>
                  </a:cubicBezTo>
                  <a:cubicBezTo>
                    <a:pt x="58" y="95"/>
                    <a:pt x="57" y="91"/>
                    <a:pt x="59" y="90"/>
                  </a:cubicBezTo>
                  <a:cubicBezTo>
                    <a:pt x="60" y="89"/>
                    <a:pt x="60" y="87"/>
                    <a:pt x="61" y="86"/>
                  </a:cubicBezTo>
                  <a:cubicBezTo>
                    <a:pt x="61" y="85"/>
                    <a:pt x="64" y="83"/>
                    <a:pt x="63" y="82"/>
                  </a:cubicBezTo>
                  <a:cubicBezTo>
                    <a:pt x="61" y="81"/>
                    <a:pt x="60" y="81"/>
                    <a:pt x="61" y="78"/>
                  </a:cubicBezTo>
                  <a:cubicBezTo>
                    <a:pt x="61" y="77"/>
                    <a:pt x="61" y="76"/>
                    <a:pt x="61" y="76"/>
                  </a:cubicBezTo>
                  <a:cubicBezTo>
                    <a:pt x="62" y="75"/>
                    <a:pt x="63" y="74"/>
                    <a:pt x="63" y="74"/>
                  </a:cubicBezTo>
                  <a:cubicBezTo>
                    <a:pt x="64" y="71"/>
                    <a:pt x="62" y="66"/>
                    <a:pt x="64" y="64"/>
                  </a:cubicBezTo>
                  <a:cubicBezTo>
                    <a:pt x="64" y="63"/>
                    <a:pt x="63" y="61"/>
                    <a:pt x="62" y="59"/>
                  </a:cubicBezTo>
                  <a:cubicBezTo>
                    <a:pt x="61" y="56"/>
                    <a:pt x="60" y="56"/>
                    <a:pt x="57" y="57"/>
                  </a:cubicBezTo>
                  <a:cubicBezTo>
                    <a:pt x="53" y="57"/>
                    <a:pt x="55" y="50"/>
                    <a:pt x="55" y="48"/>
                  </a:cubicBezTo>
                  <a:cubicBezTo>
                    <a:pt x="53" y="49"/>
                    <a:pt x="52" y="51"/>
                    <a:pt x="50" y="51"/>
                  </a:cubicBezTo>
                  <a:cubicBezTo>
                    <a:pt x="49" y="51"/>
                    <a:pt x="47" y="51"/>
                    <a:pt x="46" y="51"/>
                  </a:cubicBezTo>
                  <a:cubicBezTo>
                    <a:pt x="45" y="50"/>
                    <a:pt x="45" y="48"/>
                    <a:pt x="44" y="48"/>
                  </a:cubicBezTo>
                  <a:cubicBezTo>
                    <a:pt x="41" y="48"/>
                    <a:pt x="41" y="44"/>
                    <a:pt x="40" y="42"/>
                  </a:cubicBezTo>
                  <a:cubicBezTo>
                    <a:pt x="38" y="40"/>
                    <a:pt x="37" y="37"/>
                    <a:pt x="39" y="35"/>
                  </a:cubicBezTo>
                  <a:cubicBezTo>
                    <a:pt x="40" y="34"/>
                    <a:pt x="42" y="34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7"/>
                    <a:pt x="42" y="26"/>
                    <a:pt x="45" y="25"/>
                  </a:cubicBezTo>
                  <a:cubicBezTo>
                    <a:pt x="47" y="24"/>
                    <a:pt x="48" y="24"/>
                    <a:pt x="50" y="24"/>
                  </a:cubicBezTo>
                  <a:cubicBezTo>
                    <a:pt x="51" y="24"/>
                    <a:pt x="52" y="23"/>
                    <a:pt x="53" y="22"/>
                  </a:cubicBezTo>
                  <a:cubicBezTo>
                    <a:pt x="54" y="22"/>
                    <a:pt x="59" y="23"/>
                    <a:pt x="57" y="2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24" name="Freeform 625">
              <a:extLst>
                <a:ext uri="{FF2B5EF4-FFF2-40B4-BE49-F238E27FC236}">
                  <a16:creationId xmlns:a16="http://schemas.microsoft.com/office/drawing/2014/main" xmlns="" id="{38722240-8DE7-418E-A08F-225B63FF6019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8790" y="9867685"/>
              <a:ext cx="407643" cy="1984597"/>
            </a:xfrm>
            <a:custGeom>
              <a:avLst/>
              <a:gdLst>
                <a:gd name="T0" fmla="*/ 38 w 44"/>
                <a:gd name="T1" fmla="*/ 20 h 212"/>
                <a:gd name="T2" fmla="*/ 36 w 44"/>
                <a:gd name="T3" fmla="*/ 12 h 212"/>
                <a:gd name="T4" fmla="*/ 34 w 44"/>
                <a:gd name="T5" fmla="*/ 5 h 212"/>
                <a:gd name="T6" fmla="*/ 30 w 44"/>
                <a:gd name="T7" fmla="*/ 3 h 212"/>
                <a:gd name="T8" fmla="*/ 28 w 44"/>
                <a:gd name="T9" fmla="*/ 15 h 212"/>
                <a:gd name="T10" fmla="*/ 26 w 44"/>
                <a:gd name="T11" fmla="*/ 31 h 212"/>
                <a:gd name="T12" fmla="*/ 23 w 44"/>
                <a:gd name="T13" fmla="*/ 56 h 212"/>
                <a:gd name="T14" fmla="*/ 21 w 44"/>
                <a:gd name="T15" fmla="*/ 68 h 212"/>
                <a:gd name="T16" fmla="*/ 21 w 44"/>
                <a:gd name="T17" fmla="*/ 80 h 212"/>
                <a:gd name="T18" fmla="*/ 20 w 44"/>
                <a:gd name="T19" fmla="*/ 88 h 212"/>
                <a:gd name="T20" fmla="*/ 11 w 44"/>
                <a:gd name="T21" fmla="*/ 110 h 212"/>
                <a:gd name="T22" fmla="*/ 10 w 44"/>
                <a:gd name="T23" fmla="*/ 132 h 212"/>
                <a:gd name="T24" fmla="*/ 17 w 44"/>
                <a:gd name="T25" fmla="*/ 133 h 212"/>
                <a:gd name="T26" fmla="*/ 16 w 44"/>
                <a:gd name="T27" fmla="*/ 136 h 212"/>
                <a:gd name="T28" fmla="*/ 14 w 44"/>
                <a:gd name="T29" fmla="*/ 145 h 212"/>
                <a:gd name="T30" fmla="*/ 15 w 44"/>
                <a:gd name="T31" fmla="*/ 150 h 212"/>
                <a:gd name="T32" fmla="*/ 13 w 44"/>
                <a:gd name="T33" fmla="*/ 152 h 212"/>
                <a:gd name="T34" fmla="*/ 11 w 44"/>
                <a:gd name="T35" fmla="*/ 158 h 212"/>
                <a:gd name="T36" fmla="*/ 8 w 44"/>
                <a:gd name="T37" fmla="*/ 159 h 212"/>
                <a:gd name="T38" fmla="*/ 4 w 44"/>
                <a:gd name="T39" fmla="*/ 159 h 212"/>
                <a:gd name="T40" fmla="*/ 0 w 44"/>
                <a:gd name="T41" fmla="*/ 164 h 212"/>
                <a:gd name="T42" fmla="*/ 2 w 44"/>
                <a:gd name="T43" fmla="*/ 163 h 212"/>
                <a:gd name="T44" fmla="*/ 7 w 44"/>
                <a:gd name="T45" fmla="*/ 171 h 212"/>
                <a:gd name="T46" fmla="*/ 11 w 44"/>
                <a:gd name="T47" fmla="*/ 173 h 212"/>
                <a:gd name="T48" fmla="*/ 7 w 44"/>
                <a:gd name="T49" fmla="*/ 174 h 212"/>
                <a:gd name="T50" fmla="*/ 7 w 44"/>
                <a:gd name="T51" fmla="*/ 179 h 212"/>
                <a:gd name="T52" fmla="*/ 9 w 44"/>
                <a:gd name="T53" fmla="*/ 182 h 212"/>
                <a:gd name="T54" fmla="*/ 9 w 44"/>
                <a:gd name="T55" fmla="*/ 185 h 212"/>
                <a:gd name="T56" fmla="*/ 7 w 44"/>
                <a:gd name="T57" fmla="*/ 187 h 212"/>
                <a:gd name="T58" fmla="*/ 10 w 44"/>
                <a:gd name="T59" fmla="*/ 190 h 212"/>
                <a:gd name="T60" fmla="*/ 8 w 44"/>
                <a:gd name="T61" fmla="*/ 193 h 212"/>
                <a:gd name="T62" fmla="*/ 11 w 44"/>
                <a:gd name="T63" fmla="*/ 194 h 212"/>
                <a:gd name="T64" fmla="*/ 11 w 44"/>
                <a:gd name="T65" fmla="*/ 198 h 212"/>
                <a:gd name="T66" fmla="*/ 15 w 44"/>
                <a:gd name="T67" fmla="*/ 197 h 212"/>
                <a:gd name="T68" fmla="*/ 15 w 44"/>
                <a:gd name="T69" fmla="*/ 197 h 212"/>
                <a:gd name="T70" fmla="*/ 16 w 44"/>
                <a:gd name="T71" fmla="*/ 198 h 212"/>
                <a:gd name="T72" fmla="*/ 18 w 44"/>
                <a:gd name="T73" fmla="*/ 202 h 212"/>
                <a:gd name="T74" fmla="*/ 16 w 44"/>
                <a:gd name="T75" fmla="*/ 207 h 212"/>
                <a:gd name="T76" fmla="*/ 18 w 44"/>
                <a:gd name="T77" fmla="*/ 209 h 212"/>
                <a:gd name="T78" fmla="*/ 25 w 44"/>
                <a:gd name="T79" fmla="*/ 204 h 212"/>
                <a:gd name="T80" fmla="*/ 26 w 44"/>
                <a:gd name="T81" fmla="*/ 199 h 212"/>
                <a:gd name="T82" fmla="*/ 17 w 44"/>
                <a:gd name="T83" fmla="*/ 192 h 212"/>
                <a:gd name="T84" fmla="*/ 12 w 44"/>
                <a:gd name="T85" fmla="*/ 185 h 212"/>
                <a:gd name="T86" fmla="*/ 15 w 44"/>
                <a:gd name="T87" fmla="*/ 177 h 212"/>
                <a:gd name="T88" fmla="*/ 17 w 44"/>
                <a:gd name="T89" fmla="*/ 169 h 212"/>
                <a:gd name="T90" fmla="*/ 21 w 44"/>
                <a:gd name="T91" fmla="*/ 158 h 212"/>
                <a:gd name="T92" fmla="*/ 21 w 44"/>
                <a:gd name="T93" fmla="*/ 152 h 212"/>
                <a:gd name="T94" fmla="*/ 19 w 44"/>
                <a:gd name="T95" fmla="*/ 140 h 212"/>
                <a:gd name="T96" fmla="*/ 23 w 44"/>
                <a:gd name="T97" fmla="*/ 117 h 212"/>
                <a:gd name="T98" fmla="*/ 26 w 44"/>
                <a:gd name="T99" fmla="*/ 102 h 212"/>
                <a:gd name="T100" fmla="*/ 29 w 44"/>
                <a:gd name="T101" fmla="*/ 85 h 212"/>
                <a:gd name="T102" fmla="*/ 27 w 44"/>
                <a:gd name="T103" fmla="*/ 73 h 212"/>
                <a:gd name="T104" fmla="*/ 30 w 44"/>
                <a:gd name="T105" fmla="*/ 62 h 212"/>
                <a:gd name="T106" fmla="*/ 34 w 44"/>
                <a:gd name="T107" fmla="*/ 54 h 212"/>
                <a:gd name="T108" fmla="*/ 36 w 44"/>
                <a:gd name="T109" fmla="*/ 44 h 212"/>
                <a:gd name="T110" fmla="*/ 40 w 44"/>
                <a:gd name="T111" fmla="*/ 35 h 212"/>
                <a:gd name="T112" fmla="*/ 40 w 44"/>
                <a:gd name="T113" fmla="*/ 28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4" h="212">
                  <a:moveTo>
                    <a:pt x="40" y="28"/>
                  </a:moveTo>
                  <a:cubicBezTo>
                    <a:pt x="38" y="27"/>
                    <a:pt x="40" y="22"/>
                    <a:pt x="38" y="20"/>
                  </a:cubicBezTo>
                  <a:cubicBezTo>
                    <a:pt x="37" y="19"/>
                    <a:pt x="35" y="16"/>
                    <a:pt x="36" y="14"/>
                  </a:cubicBezTo>
                  <a:cubicBezTo>
                    <a:pt x="38" y="13"/>
                    <a:pt x="35" y="13"/>
                    <a:pt x="36" y="12"/>
                  </a:cubicBezTo>
                  <a:cubicBezTo>
                    <a:pt x="37" y="11"/>
                    <a:pt x="36" y="10"/>
                    <a:pt x="35" y="9"/>
                  </a:cubicBezTo>
                  <a:cubicBezTo>
                    <a:pt x="34" y="8"/>
                    <a:pt x="34" y="7"/>
                    <a:pt x="34" y="5"/>
                  </a:cubicBezTo>
                  <a:cubicBezTo>
                    <a:pt x="34" y="3"/>
                    <a:pt x="33" y="2"/>
                    <a:pt x="32" y="0"/>
                  </a:cubicBezTo>
                  <a:cubicBezTo>
                    <a:pt x="31" y="1"/>
                    <a:pt x="30" y="2"/>
                    <a:pt x="30" y="3"/>
                  </a:cubicBezTo>
                  <a:cubicBezTo>
                    <a:pt x="29" y="5"/>
                    <a:pt x="27" y="4"/>
                    <a:pt x="28" y="6"/>
                  </a:cubicBezTo>
                  <a:cubicBezTo>
                    <a:pt x="28" y="9"/>
                    <a:pt x="28" y="12"/>
                    <a:pt x="28" y="15"/>
                  </a:cubicBezTo>
                  <a:cubicBezTo>
                    <a:pt x="28" y="19"/>
                    <a:pt x="29" y="24"/>
                    <a:pt x="28" y="28"/>
                  </a:cubicBezTo>
                  <a:cubicBezTo>
                    <a:pt x="27" y="29"/>
                    <a:pt x="26" y="30"/>
                    <a:pt x="26" y="31"/>
                  </a:cubicBezTo>
                  <a:cubicBezTo>
                    <a:pt x="26" y="33"/>
                    <a:pt x="27" y="35"/>
                    <a:pt x="27" y="37"/>
                  </a:cubicBezTo>
                  <a:cubicBezTo>
                    <a:pt x="27" y="43"/>
                    <a:pt x="25" y="50"/>
                    <a:pt x="23" y="56"/>
                  </a:cubicBezTo>
                  <a:cubicBezTo>
                    <a:pt x="22" y="59"/>
                    <a:pt x="22" y="61"/>
                    <a:pt x="23" y="64"/>
                  </a:cubicBezTo>
                  <a:cubicBezTo>
                    <a:pt x="23" y="66"/>
                    <a:pt x="23" y="67"/>
                    <a:pt x="21" y="68"/>
                  </a:cubicBezTo>
                  <a:cubicBezTo>
                    <a:pt x="20" y="69"/>
                    <a:pt x="21" y="70"/>
                    <a:pt x="21" y="71"/>
                  </a:cubicBezTo>
                  <a:cubicBezTo>
                    <a:pt x="21" y="74"/>
                    <a:pt x="21" y="77"/>
                    <a:pt x="21" y="80"/>
                  </a:cubicBezTo>
                  <a:cubicBezTo>
                    <a:pt x="21" y="81"/>
                    <a:pt x="21" y="83"/>
                    <a:pt x="21" y="84"/>
                  </a:cubicBezTo>
                  <a:cubicBezTo>
                    <a:pt x="20" y="85"/>
                    <a:pt x="21" y="87"/>
                    <a:pt x="20" y="88"/>
                  </a:cubicBezTo>
                  <a:cubicBezTo>
                    <a:pt x="18" y="93"/>
                    <a:pt x="16" y="98"/>
                    <a:pt x="14" y="103"/>
                  </a:cubicBezTo>
                  <a:cubicBezTo>
                    <a:pt x="13" y="106"/>
                    <a:pt x="10" y="107"/>
                    <a:pt x="11" y="110"/>
                  </a:cubicBezTo>
                  <a:cubicBezTo>
                    <a:pt x="12" y="113"/>
                    <a:pt x="14" y="118"/>
                    <a:pt x="12" y="122"/>
                  </a:cubicBezTo>
                  <a:cubicBezTo>
                    <a:pt x="10" y="124"/>
                    <a:pt x="8" y="129"/>
                    <a:pt x="10" y="132"/>
                  </a:cubicBezTo>
                  <a:cubicBezTo>
                    <a:pt x="11" y="134"/>
                    <a:pt x="12" y="134"/>
                    <a:pt x="13" y="133"/>
                  </a:cubicBezTo>
                  <a:cubicBezTo>
                    <a:pt x="14" y="132"/>
                    <a:pt x="18" y="132"/>
                    <a:pt x="17" y="133"/>
                  </a:cubicBezTo>
                  <a:cubicBezTo>
                    <a:pt x="17" y="133"/>
                    <a:pt x="16" y="133"/>
                    <a:pt x="15" y="134"/>
                  </a:cubicBezTo>
                  <a:cubicBezTo>
                    <a:pt x="15" y="135"/>
                    <a:pt x="15" y="135"/>
                    <a:pt x="16" y="136"/>
                  </a:cubicBezTo>
                  <a:cubicBezTo>
                    <a:pt x="16" y="136"/>
                    <a:pt x="15" y="137"/>
                    <a:pt x="15" y="137"/>
                  </a:cubicBezTo>
                  <a:cubicBezTo>
                    <a:pt x="14" y="139"/>
                    <a:pt x="13" y="143"/>
                    <a:pt x="14" y="145"/>
                  </a:cubicBezTo>
                  <a:cubicBezTo>
                    <a:pt x="14" y="146"/>
                    <a:pt x="14" y="146"/>
                    <a:pt x="13" y="148"/>
                  </a:cubicBezTo>
                  <a:cubicBezTo>
                    <a:pt x="12" y="149"/>
                    <a:pt x="14" y="149"/>
                    <a:pt x="15" y="150"/>
                  </a:cubicBezTo>
                  <a:cubicBezTo>
                    <a:pt x="15" y="150"/>
                    <a:pt x="15" y="150"/>
                    <a:pt x="14" y="151"/>
                  </a:cubicBezTo>
                  <a:cubicBezTo>
                    <a:pt x="13" y="151"/>
                    <a:pt x="11" y="152"/>
                    <a:pt x="13" y="152"/>
                  </a:cubicBezTo>
                  <a:cubicBezTo>
                    <a:pt x="12" y="153"/>
                    <a:pt x="13" y="156"/>
                    <a:pt x="14" y="156"/>
                  </a:cubicBezTo>
                  <a:cubicBezTo>
                    <a:pt x="13" y="156"/>
                    <a:pt x="10" y="155"/>
                    <a:pt x="11" y="158"/>
                  </a:cubicBezTo>
                  <a:cubicBezTo>
                    <a:pt x="11" y="158"/>
                    <a:pt x="12" y="163"/>
                    <a:pt x="10" y="162"/>
                  </a:cubicBezTo>
                  <a:cubicBezTo>
                    <a:pt x="10" y="162"/>
                    <a:pt x="8" y="160"/>
                    <a:pt x="8" y="159"/>
                  </a:cubicBezTo>
                  <a:cubicBezTo>
                    <a:pt x="6" y="158"/>
                    <a:pt x="7" y="157"/>
                    <a:pt x="5" y="158"/>
                  </a:cubicBezTo>
                  <a:cubicBezTo>
                    <a:pt x="5" y="158"/>
                    <a:pt x="4" y="159"/>
                    <a:pt x="4" y="159"/>
                  </a:cubicBezTo>
                  <a:cubicBezTo>
                    <a:pt x="4" y="160"/>
                    <a:pt x="5" y="160"/>
                    <a:pt x="4" y="161"/>
                  </a:cubicBezTo>
                  <a:cubicBezTo>
                    <a:pt x="4" y="162"/>
                    <a:pt x="0" y="162"/>
                    <a:pt x="0" y="164"/>
                  </a:cubicBezTo>
                  <a:cubicBezTo>
                    <a:pt x="0" y="164"/>
                    <a:pt x="1" y="165"/>
                    <a:pt x="2" y="165"/>
                  </a:cubicBezTo>
                  <a:cubicBezTo>
                    <a:pt x="2" y="165"/>
                    <a:pt x="1" y="164"/>
                    <a:pt x="2" y="163"/>
                  </a:cubicBezTo>
                  <a:cubicBezTo>
                    <a:pt x="2" y="163"/>
                    <a:pt x="5" y="165"/>
                    <a:pt x="7" y="164"/>
                  </a:cubicBezTo>
                  <a:cubicBezTo>
                    <a:pt x="11" y="163"/>
                    <a:pt x="5" y="170"/>
                    <a:pt x="7" y="171"/>
                  </a:cubicBezTo>
                  <a:cubicBezTo>
                    <a:pt x="8" y="171"/>
                    <a:pt x="10" y="170"/>
                    <a:pt x="11" y="171"/>
                  </a:cubicBezTo>
                  <a:cubicBezTo>
                    <a:pt x="12" y="171"/>
                    <a:pt x="12" y="174"/>
                    <a:pt x="11" y="173"/>
                  </a:cubicBezTo>
                  <a:cubicBezTo>
                    <a:pt x="11" y="173"/>
                    <a:pt x="8" y="171"/>
                    <a:pt x="8" y="172"/>
                  </a:cubicBezTo>
                  <a:cubicBezTo>
                    <a:pt x="7" y="173"/>
                    <a:pt x="6" y="173"/>
                    <a:pt x="7" y="174"/>
                  </a:cubicBezTo>
                  <a:cubicBezTo>
                    <a:pt x="7" y="174"/>
                    <a:pt x="9" y="176"/>
                    <a:pt x="8" y="176"/>
                  </a:cubicBezTo>
                  <a:cubicBezTo>
                    <a:pt x="7" y="176"/>
                    <a:pt x="7" y="179"/>
                    <a:pt x="7" y="179"/>
                  </a:cubicBezTo>
                  <a:cubicBezTo>
                    <a:pt x="6" y="182"/>
                    <a:pt x="9" y="178"/>
                    <a:pt x="9" y="178"/>
                  </a:cubicBezTo>
                  <a:cubicBezTo>
                    <a:pt x="9" y="178"/>
                    <a:pt x="8" y="183"/>
                    <a:pt x="9" y="182"/>
                  </a:cubicBezTo>
                  <a:cubicBezTo>
                    <a:pt x="9" y="182"/>
                    <a:pt x="8" y="182"/>
                    <a:pt x="8" y="183"/>
                  </a:cubicBezTo>
                  <a:cubicBezTo>
                    <a:pt x="7" y="184"/>
                    <a:pt x="8" y="184"/>
                    <a:pt x="9" y="185"/>
                  </a:cubicBezTo>
                  <a:cubicBezTo>
                    <a:pt x="9" y="185"/>
                    <a:pt x="7" y="186"/>
                    <a:pt x="7" y="186"/>
                  </a:cubicBezTo>
                  <a:cubicBezTo>
                    <a:pt x="6" y="186"/>
                    <a:pt x="7" y="186"/>
                    <a:pt x="7" y="187"/>
                  </a:cubicBezTo>
                  <a:cubicBezTo>
                    <a:pt x="6" y="189"/>
                    <a:pt x="10" y="189"/>
                    <a:pt x="10" y="188"/>
                  </a:cubicBezTo>
                  <a:cubicBezTo>
                    <a:pt x="10" y="189"/>
                    <a:pt x="9" y="189"/>
                    <a:pt x="10" y="190"/>
                  </a:cubicBezTo>
                  <a:cubicBezTo>
                    <a:pt x="10" y="190"/>
                    <a:pt x="10" y="190"/>
                    <a:pt x="10" y="190"/>
                  </a:cubicBezTo>
                  <a:cubicBezTo>
                    <a:pt x="10" y="191"/>
                    <a:pt x="8" y="192"/>
                    <a:pt x="8" y="193"/>
                  </a:cubicBezTo>
                  <a:cubicBezTo>
                    <a:pt x="7" y="195"/>
                    <a:pt x="10" y="192"/>
                    <a:pt x="11" y="192"/>
                  </a:cubicBezTo>
                  <a:cubicBezTo>
                    <a:pt x="10" y="193"/>
                    <a:pt x="11" y="194"/>
                    <a:pt x="11" y="194"/>
                  </a:cubicBezTo>
                  <a:cubicBezTo>
                    <a:pt x="11" y="195"/>
                    <a:pt x="8" y="196"/>
                    <a:pt x="8" y="196"/>
                  </a:cubicBezTo>
                  <a:cubicBezTo>
                    <a:pt x="10" y="197"/>
                    <a:pt x="10" y="196"/>
                    <a:pt x="11" y="198"/>
                  </a:cubicBezTo>
                  <a:cubicBezTo>
                    <a:pt x="12" y="200"/>
                    <a:pt x="14" y="195"/>
                    <a:pt x="13" y="195"/>
                  </a:cubicBezTo>
                  <a:cubicBezTo>
                    <a:pt x="14" y="195"/>
                    <a:pt x="14" y="196"/>
                    <a:pt x="15" y="197"/>
                  </a:cubicBezTo>
                  <a:cubicBezTo>
                    <a:pt x="15" y="197"/>
                    <a:pt x="15" y="195"/>
                    <a:pt x="15" y="195"/>
                  </a:cubicBezTo>
                  <a:cubicBezTo>
                    <a:pt x="15" y="195"/>
                    <a:pt x="15" y="197"/>
                    <a:pt x="15" y="197"/>
                  </a:cubicBezTo>
                  <a:cubicBezTo>
                    <a:pt x="16" y="196"/>
                    <a:pt x="16" y="195"/>
                    <a:pt x="16" y="196"/>
                  </a:cubicBezTo>
                  <a:cubicBezTo>
                    <a:pt x="17" y="196"/>
                    <a:pt x="16" y="198"/>
                    <a:pt x="16" y="198"/>
                  </a:cubicBezTo>
                  <a:cubicBezTo>
                    <a:pt x="15" y="199"/>
                    <a:pt x="17" y="199"/>
                    <a:pt x="16" y="200"/>
                  </a:cubicBezTo>
                  <a:cubicBezTo>
                    <a:pt x="15" y="202"/>
                    <a:pt x="17" y="201"/>
                    <a:pt x="18" y="202"/>
                  </a:cubicBezTo>
                  <a:cubicBezTo>
                    <a:pt x="21" y="202"/>
                    <a:pt x="24" y="204"/>
                    <a:pt x="21" y="206"/>
                  </a:cubicBezTo>
                  <a:cubicBezTo>
                    <a:pt x="20" y="207"/>
                    <a:pt x="17" y="206"/>
                    <a:pt x="16" y="207"/>
                  </a:cubicBezTo>
                  <a:cubicBezTo>
                    <a:pt x="15" y="209"/>
                    <a:pt x="18" y="208"/>
                    <a:pt x="19" y="209"/>
                  </a:cubicBezTo>
                  <a:cubicBezTo>
                    <a:pt x="18" y="209"/>
                    <a:pt x="18" y="209"/>
                    <a:pt x="18" y="209"/>
                  </a:cubicBezTo>
                  <a:cubicBezTo>
                    <a:pt x="18" y="209"/>
                    <a:pt x="22" y="212"/>
                    <a:pt x="24" y="210"/>
                  </a:cubicBezTo>
                  <a:cubicBezTo>
                    <a:pt x="25" y="208"/>
                    <a:pt x="23" y="206"/>
                    <a:pt x="25" y="204"/>
                  </a:cubicBezTo>
                  <a:cubicBezTo>
                    <a:pt x="26" y="202"/>
                    <a:pt x="29" y="202"/>
                    <a:pt x="30" y="202"/>
                  </a:cubicBezTo>
                  <a:cubicBezTo>
                    <a:pt x="35" y="199"/>
                    <a:pt x="28" y="199"/>
                    <a:pt x="26" y="199"/>
                  </a:cubicBezTo>
                  <a:cubicBezTo>
                    <a:pt x="24" y="199"/>
                    <a:pt x="21" y="199"/>
                    <a:pt x="19" y="198"/>
                  </a:cubicBezTo>
                  <a:cubicBezTo>
                    <a:pt x="17" y="196"/>
                    <a:pt x="17" y="196"/>
                    <a:pt x="17" y="192"/>
                  </a:cubicBezTo>
                  <a:cubicBezTo>
                    <a:pt x="17" y="188"/>
                    <a:pt x="16" y="191"/>
                    <a:pt x="13" y="189"/>
                  </a:cubicBezTo>
                  <a:cubicBezTo>
                    <a:pt x="12" y="189"/>
                    <a:pt x="12" y="186"/>
                    <a:pt x="12" y="185"/>
                  </a:cubicBezTo>
                  <a:cubicBezTo>
                    <a:pt x="11" y="183"/>
                    <a:pt x="11" y="180"/>
                    <a:pt x="13" y="179"/>
                  </a:cubicBezTo>
                  <a:cubicBezTo>
                    <a:pt x="14" y="178"/>
                    <a:pt x="14" y="178"/>
                    <a:pt x="15" y="177"/>
                  </a:cubicBezTo>
                  <a:cubicBezTo>
                    <a:pt x="15" y="176"/>
                    <a:pt x="16" y="175"/>
                    <a:pt x="17" y="175"/>
                  </a:cubicBezTo>
                  <a:cubicBezTo>
                    <a:pt x="18" y="174"/>
                    <a:pt x="16" y="171"/>
                    <a:pt x="17" y="169"/>
                  </a:cubicBezTo>
                  <a:cubicBezTo>
                    <a:pt x="17" y="168"/>
                    <a:pt x="19" y="167"/>
                    <a:pt x="20" y="165"/>
                  </a:cubicBezTo>
                  <a:cubicBezTo>
                    <a:pt x="20" y="163"/>
                    <a:pt x="20" y="160"/>
                    <a:pt x="21" y="158"/>
                  </a:cubicBezTo>
                  <a:cubicBezTo>
                    <a:pt x="21" y="156"/>
                    <a:pt x="23" y="156"/>
                    <a:pt x="21" y="154"/>
                  </a:cubicBezTo>
                  <a:cubicBezTo>
                    <a:pt x="20" y="153"/>
                    <a:pt x="17" y="153"/>
                    <a:pt x="21" y="152"/>
                  </a:cubicBezTo>
                  <a:cubicBezTo>
                    <a:pt x="26" y="151"/>
                    <a:pt x="20" y="151"/>
                    <a:pt x="19" y="149"/>
                  </a:cubicBezTo>
                  <a:cubicBezTo>
                    <a:pt x="19" y="146"/>
                    <a:pt x="19" y="142"/>
                    <a:pt x="19" y="140"/>
                  </a:cubicBezTo>
                  <a:cubicBezTo>
                    <a:pt x="19" y="136"/>
                    <a:pt x="19" y="131"/>
                    <a:pt x="19" y="127"/>
                  </a:cubicBezTo>
                  <a:cubicBezTo>
                    <a:pt x="20" y="124"/>
                    <a:pt x="21" y="119"/>
                    <a:pt x="23" y="117"/>
                  </a:cubicBezTo>
                  <a:cubicBezTo>
                    <a:pt x="26" y="114"/>
                    <a:pt x="23" y="109"/>
                    <a:pt x="23" y="106"/>
                  </a:cubicBezTo>
                  <a:cubicBezTo>
                    <a:pt x="23" y="104"/>
                    <a:pt x="24" y="103"/>
                    <a:pt x="26" y="102"/>
                  </a:cubicBezTo>
                  <a:cubicBezTo>
                    <a:pt x="28" y="100"/>
                    <a:pt x="27" y="99"/>
                    <a:pt x="27" y="96"/>
                  </a:cubicBezTo>
                  <a:cubicBezTo>
                    <a:pt x="27" y="92"/>
                    <a:pt x="30" y="89"/>
                    <a:pt x="29" y="85"/>
                  </a:cubicBezTo>
                  <a:cubicBezTo>
                    <a:pt x="29" y="82"/>
                    <a:pt x="28" y="79"/>
                    <a:pt x="27" y="76"/>
                  </a:cubicBezTo>
                  <a:cubicBezTo>
                    <a:pt x="27" y="75"/>
                    <a:pt x="26" y="74"/>
                    <a:pt x="27" y="73"/>
                  </a:cubicBezTo>
                  <a:cubicBezTo>
                    <a:pt x="28" y="72"/>
                    <a:pt x="29" y="68"/>
                    <a:pt x="29" y="67"/>
                  </a:cubicBezTo>
                  <a:cubicBezTo>
                    <a:pt x="29" y="66"/>
                    <a:pt x="28" y="64"/>
                    <a:pt x="30" y="62"/>
                  </a:cubicBezTo>
                  <a:cubicBezTo>
                    <a:pt x="31" y="61"/>
                    <a:pt x="30" y="59"/>
                    <a:pt x="31" y="58"/>
                  </a:cubicBezTo>
                  <a:cubicBezTo>
                    <a:pt x="31" y="56"/>
                    <a:pt x="33" y="55"/>
                    <a:pt x="34" y="54"/>
                  </a:cubicBezTo>
                  <a:cubicBezTo>
                    <a:pt x="34" y="53"/>
                    <a:pt x="37" y="50"/>
                    <a:pt x="37" y="49"/>
                  </a:cubicBezTo>
                  <a:cubicBezTo>
                    <a:pt x="37" y="48"/>
                    <a:pt x="36" y="46"/>
                    <a:pt x="36" y="44"/>
                  </a:cubicBezTo>
                  <a:cubicBezTo>
                    <a:pt x="36" y="42"/>
                    <a:pt x="36" y="41"/>
                    <a:pt x="36" y="39"/>
                  </a:cubicBezTo>
                  <a:cubicBezTo>
                    <a:pt x="36" y="36"/>
                    <a:pt x="37" y="36"/>
                    <a:pt x="40" y="35"/>
                  </a:cubicBezTo>
                  <a:cubicBezTo>
                    <a:pt x="44" y="34"/>
                    <a:pt x="44" y="32"/>
                    <a:pt x="44" y="28"/>
                  </a:cubicBezTo>
                  <a:cubicBezTo>
                    <a:pt x="43" y="29"/>
                    <a:pt x="41" y="29"/>
                    <a:pt x="40" y="28"/>
                  </a:cubicBezTo>
                  <a:cubicBezTo>
                    <a:pt x="40" y="28"/>
                    <a:pt x="40" y="29"/>
                    <a:pt x="40" y="2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25" name="Freeform 626">
              <a:extLst>
                <a:ext uri="{FF2B5EF4-FFF2-40B4-BE49-F238E27FC236}">
                  <a16:creationId xmlns:a16="http://schemas.microsoft.com/office/drawing/2014/main" xmlns="" id="{8C03FB82-6B87-44BC-AD1A-B4FFB64C2F65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5859" y="9485418"/>
              <a:ext cx="598727" cy="653038"/>
            </a:xfrm>
            <a:custGeom>
              <a:avLst/>
              <a:gdLst>
                <a:gd name="T0" fmla="*/ 61 w 64"/>
                <a:gd name="T1" fmla="*/ 42 h 70"/>
                <a:gd name="T2" fmla="*/ 58 w 64"/>
                <a:gd name="T3" fmla="*/ 35 h 70"/>
                <a:gd name="T4" fmla="*/ 50 w 64"/>
                <a:gd name="T5" fmla="*/ 35 h 70"/>
                <a:gd name="T6" fmla="*/ 49 w 64"/>
                <a:gd name="T7" fmla="*/ 33 h 70"/>
                <a:gd name="T8" fmla="*/ 47 w 64"/>
                <a:gd name="T9" fmla="*/ 30 h 70"/>
                <a:gd name="T10" fmla="*/ 48 w 64"/>
                <a:gd name="T11" fmla="*/ 28 h 70"/>
                <a:gd name="T12" fmla="*/ 47 w 64"/>
                <a:gd name="T13" fmla="*/ 26 h 70"/>
                <a:gd name="T14" fmla="*/ 47 w 64"/>
                <a:gd name="T15" fmla="*/ 23 h 70"/>
                <a:gd name="T16" fmla="*/ 41 w 64"/>
                <a:gd name="T17" fmla="*/ 21 h 70"/>
                <a:gd name="T18" fmla="*/ 37 w 64"/>
                <a:gd name="T19" fmla="*/ 18 h 70"/>
                <a:gd name="T20" fmla="*/ 33 w 64"/>
                <a:gd name="T21" fmla="*/ 16 h 70"/>
                <a:gd name="T22" fmla="*/ 29 w 64"/>
                <a:gd name="T23" fmla="*/ 16 h 70"/>
                <a:gd name="T24" fmla="*/ 23 w 64"/>
                <a:gd name="T25" fmla="*/ 9 h 70"/>
                <a:gd name="T26" fmla="*/ 23 w 64"/>
                <a:gd name="T27" fmla="*/ 6 h 70"/>
                <a:gd name="T28" fmla="*/ 23 w 64"/>
                <a:gd name="T29" fmla="*/ 4 h 70"/>
                <a:gd name="T30" fmla="*/ 18 w 64"/>
                <a:gd name="T31" fmla="*/ 3 h 70"/>
                <a:gd name="T32" fmla="*/ 10 w 64"/>
                <a:gd name="T33" fmla="*/ 6 h 70"/>
                <a:gd name="T34" fmla="*/ 7 w 64"/>
                <a:gd name="T35" fmla="*/ 9 h 70"/>
                <a:gd name="T36" fmla="*/ 2 w 64"/>
                <a:gd name="T37" fmla="*/ 8 h 70"/>
                <a:gd name="T38" fmla="*/ 6 w 64"/>
                <a:gd name="T39" fmla="*/ 16 h 70"/>
                <a:gd name="T40" fmla="*/ 5 w 64"/>
                <a:gd name="T41" fmla="*/ 23 h 70"/>
                <a:gd name="T42" fmla="*/ 4 w 64"/>
                <a:gd name="T43" fmla="*/ 27 h 70"/>
                <a:gd name="T44" fmla="*/ 3 w 64"/>
                <a:gd name="T45" fmla="*/ 31 h 70"/>
                <a:gd name="T46" fmla="*/ 5 w 64"/>
                <a:gd name="T47" fmla="*/ 35 h 70"/>
                <a:gd name="T48" fmla="*/ 3 w 64"/>
                <a:gd name="T49" fmla="*/ 38 h 70"/>
                <a:gd name="T50" fmla="*/ 4 w 64"/>
                <a:gd name="T51" fmla="*/ 46 h 70"/>
                <a:gd name="T52" fmla="*/ 4 w 64"/>
                <a:gd name="T53" fmla="*/ 49 h 70"/>
                <a:gd name="T54" fmla="*/ 7 w 64"/>
                <a:gd name="T55" fmla="*/ 52 h 70"/>
                <a:gd name="T56" fmla="*/ 7 w 64"/>
                <a:gd name="T57" fmla="*/ 54 h 70"/>
                <a:gd name="T58" fmla="*/ 6 w 64"/>
                <a:gd name="T59" fmla="*/ 56 h 70"/>
                <a:gd name="T60" fmla="*/ 9 w 64"/>
                <a:gd name="T61" fmla="*/ 63 h 70"/>
                <a:gd name="T62" fmla="*/ 13 w 64"/>
                <a:gd name="T63" fmla="*/ 69 h 70"/>
                <a:gd name="T64" fmla="*/ 14 w 64"/>
                <a:gd name="T65" fmla="*/ 67 h 70"/>
                <a:gd name="T66" fmla="*/ 17 w 64"/>
                <a:gd name="T67" fmla="*/ 65 h 70"/>
                <a:gd name="T68" fmla="*/ 20 w 64"/>
                <a:gd name="T69" fmla="*/ 65 h 70"/>
                <a:gd name="T70" fmla="*/ 25 w 64"/>
                <a:gd name="T71" fmla="*/ 65 h 70"/>
                <a:gd name="T72" fmla="*/ 28 w 64"/>
                <a:gd name="T73" fmla="*/ 68 h 70"/>
                <a:gd name="T74" fmla="*/ 31 w 64"/>
                <a:gd name="T75" fmla="*/ 65 h 70"/>
                <a:gd name="T76" fmla="*/ 37 w 64"/>
                <a:gd name="T77" fmla="*/ 64 h 70"/>
                <a:gd name="T78" fmla="*/ 44 w 64"/>
                <a:gd name="T79" fmla="*/ 52 h 70"/>
                <a:gd name="T80" fmla="*/ 52 w 64"/>
                <a:gd name="T81" fmla="*/ 51 h 70"/>
                <a:gd name="T82" fmla="*/ 59 w 64"/>
                <a:gd name="T83" fmla="*/ 54 h 70"/>
                <a:gd name="T84" fmla="*/ 61 w 64"/>
                <a:gd name="T85" fmla="*/ 42 h 70"/>
                <a:gd name="T86" fmla="*/ 61 w 64"/>
                <a:gd name="T87" fmla="*/ 4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4" h="70">
                  <a:moveTo>
                    <a:pt x="61" y="42"/>
                  </a:moveTo>
                  <a:cubicBezTo>
                    <a:pt x="57" y="40"/>
                    <a:pt x="58" y="39"/>
                    <a:pt x="58" y="35"/>
                  </a:cubicBezTo>
                  <a:cubicBezTo>
                    <a:pt x="55" y="35"/>
                    <a:pt x="52" y="35"/>
                    <a:pt x="50" y="35"/>
                  </a:cubicBezTo>
                  <a:cubicBezTo>
                    <a:pt x="48" y="35"/>
                    <a:pt x="49" y="34"/>
                    <a:pt x="49" y="33"/>
                  </a:cubicBezTo>
                  <a:cubicBezTo>
                    <a:pt x="49" y="32"/>
                    <a:pt x="48" y="30"/>
                    <a:pt x="47" y="30"/>
                  </a:cubicBezTo>
                  <a:cubicBezTo>
                    <a:pt x="47" y="29"/>
                    <a:pt x="48" y="29"/>
                    <a:pt x="48" y="28"/>
                  </a:cubicBezTo>
                  <a:cubicBezTo>
                    <a:pt x="49" y="27"/>
                    <a:pt x="48" y="26"/>
                    <a:pt x="47" y="26"/>
                  </a:cubicBezTo>
                  <a:cubicBezTo>
                    <a:pt x="47" y="25"/>
                    <a:pt x="48" y="24"/>
                    <a:pt x="47" y="23"/>
                  </a:cubicBezTo>
                  <a:cubicBezTo>
                    <a:pt x="45" y="21"/>
                    <a:pt x="43" y="21"/>
                    <a:pt x="41" y="21"/>
                  </a:cubicBezTo>
                  <a:cubicBezTo>
                    <a:pt x="40" y="21"/>
                    <a:pt x="38" y="19"/>
                    <a:pt x="37" y="18"/>
                  </a:cubicBezTo>
                  <a:cubicBezTo>
                    <a:pt x="35" y="18"/>
                    <a:pt x="34" y="16"/>
                    <a:pt x="33" y="16"/>
                  </a:cubicBezTo>
                  <a:cubicBezTo>
                    <a:pt x="31" y="16"/>
                    <a:pt x="30" y="16"/>
                    <a:pt x="29" y="16"/>
                  </a:cubicBezTo>
                  <a:cubicBezTo>
                    <a:pt x="27" y="16"/>
                    <a:pt x="23" y="11"/>
                    <a:pt x="23" y="9"/>
                  </a:cubicBezTo>
                  <a:cubicBezTo>
                    <a:pt x="23" y="8"/>
                    <a:pt x="23" y="7"/>
                    <a:pt x="23" y="6"/>
                  </a:cubicBezTo>
                  <a:cubicBezTo>
                    <a:pt x="23" y="5"/>
                    <a:pt x="23" y="5"/>
                    <a:pt x="23" y="4"/>
                  </a:cubicBezTo>
                  <a:cubicBezTo>
                    <a:pt x="23" y="0"/>
                    <a:pt x="21" y="2"/>
                    <a:pt x="18" y="3"/>
                  </a:cubicBezTo>
                  <a:cubicBezTo>
                    <a:pt x="15" y="3"/>
                    <a:pt x="13" y="6"/>
                    <a:pt x="10" y="6"/>
                  </a:cubicBezTo>
                  <a:cubicBezTo>
                    <a:pt x="8" y="6"/>
                    <a:pt x="8" y="8"/>
                    <a:pt x="7" y="9"/>
                  </a:cubicBezTo>
                  <a:cubicBezTo>
                    <a:pt x="6" y="9"/>
                    <a:pt x="3" y="8"/>
                    <a:pt x="2" y="8"/>
                  </a:cubicBezTo>
                  <a:cubicBezTo>
                    <a:pt x="4" y="9"/>
                    <a:pt x="5" y="14"/>
                    <a:pt x="6" y="16"/>
                  </a:cubicBezTo>
                  <a:cubicBezTo>
                    <a:pt x="4" y="17"/>
                    <a:pt x="5" y="21"/>
                    <a:pt x="5" y="23"/>
                  </a:cubicBezTo>
                  <a:cubicBezTo>
                    <a:pt x="5" y="25"/>
                    <a:pt x="5" y="26"/>
                    <a:pt x="4" y="27"/>
                  </a:cubicBezTo>
                  <a:cubicBezTo>
                    <a:pt x="3" y="28"/>
                    <a:pt x="3" y="30"/>
                    <a:pt x="3" y="31"/>
                  </a:cubicBezTo>
                  <a:cubicBezTo>
                    <a:pt x="2" y="33"/>
                    <a:pt x="5" y="33"/>
                    <a:pt x="5" y="35"/>
                  </a:cubicBezTo>
                  <a:cubicBezTo>
                    <a:pt x="5" y="36"/>
                    <a:pt x="3" y="37"/>
                    <a:pt x="3" y="38"/>
                  </a:cubicBezTo>
                  <a:cubicBezTo>
                    <a:pt x="0" y="41"/>
                    <a:pt x="4" y="42"/>
                    <a:pt x="4" y="46"/>
                  </a:cubicBezTo>
                  <a:cubicBezTo>
                    <a:pt x="4" y="47"/>
                    <a:pt x="4" y="48"/>
                    <a:pt x="4" y="49"/>
                  </a:cubicBezTo>
                  <a:cubicBezTo>
                    <a:pt x="5" y="50"/>
                    <a:pt x="6" y="51"/>
                    <a:pt x="7" y="52"/>
                  </a:cubicBezTo>
                  <a:cubicBezTo>
                    <a:pt x="7" y="53"/>
                    <a:pt x="5" y="53"/>
                    <a:pt x="7" y="54"/>
                  </a:cubicBezTo>
                  <a:cubicBezTo>
                    <a:pt x="7" y="54"/>
                    <a:pt x="6" y="56"/>
                    <a:pt x="6" y="56"/>
                  </a:cubicBezTo>
                  <a:cubicBezTo>
                    <a:pt x="6" y="59"/>
                    <a:pt x="9" y="61"/>
                    <a:pt x="9" y="63"/>
                  </a:cubicBezTo>
                  <a:cubicBezTo>
                    <a:pt x="10" y="66"/>
                    <a:pt x="8" y="69"/>
                    <a:pt x="13" y="69"/>
                  </a:cubicBezTo>
                  <a:cubicBezTo>
                    <a:pt x="14" y="70"/>
                    <a:pt x="14" y="68"/>
                    <a:pt x="14" y="67"/>
                  </a:cubicBezTo>
                  <a:cubicBezTo>
                    <a:pt x="14" y="66"/>
                    <a:pt x="16" y="65"/>
                    <a:pt x="17" y="65"/>
                  </a:cubicBezTo>
                  <a:cubicBezTo>
                    <a:pt x="18" y="64"/>
                    <a:pt x="19" y="63"/>
                    <a:pt x="20" y="65"/>
                  </a:cubicBezTo>
                  <a:cubicBezTo>
                    <a:pt x="22" y="66"/>
                    <a:pt x="24" y="65"/>
                    <a:pt x="25" y="65"/>
                  </a:cubicBezTo>
                  <a:cubicBezTo>
                    <a:pt x="27" y="65"/>
                    <a:pt x="27" y="68"/>
                    <a:pt x="28" y="68"/>
                  </a:cubicBezTo>
                  <a:cubicBezTo>
                    <a:pt x="29" y="68"/>
                    <a:pt x="30" y="66"/>
                    <a:pt x="31" y="65"/>
                  </a:cubicBezTo>
                  <a:cubicBezTo>
                    <a:pt x="32" y="63"/>
                    <a:pt x="36" y="66"/>
                    <a:pt x="37" y="64"/>
                  </a:cubicBezTo>
                  <a:cubicBezTo>
                    <a:pt x="39" y="59"/>
                    <a:pt x="38" y="54"/>
                    <a:pt x="44" y="52"/>
                  </a:cubicBezTo>
                  <a:cubicBezTo>
                    <a:pt x="46" y="51"/>
                    <a:pt x="49" y="51"/>
                    <a:pt x="52" y="51"/>
                  </a:cubicBezTo>
                  <a:cubicBezTo>
                    <a:pt x="55" y="51"/>
                    <a:pt x="57" y="52"/>
                    <a:pt x="59" y="54"/>
                  </a:cubicBezTo>
                  <a:cubicBezTo>
                    <a:pt x="60" y="51"/>
                    <a:pt x="64" y="43"/>
                    <a:pt x="61" y="42"/>
                  </a:cubicBezTo>
                  <a:cubicBezTo>
                    <a:pt x="60" y="41"/>
                    <a:pt x="62" y="42"/>
                    <a:pt x="61" y="4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26" name="Freeform 627">
              <a:extLst>
                <a:ext uri="{FF2B5EF4-FFF2-40B4-BE49-F238E27FC236}">
                  <a16:creationId xmlns:a16="http://schemas.microsoft.com/office/drawing/2014/main" xmlns="" id="{8990103F-9769-4F7A-AC95-8F44130C889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3441" y="9950508"/>
              <a:ext cx="420383" cy="414121"/>
            </a:xfrm>
            <a:custGeom>
              <a:avLst/>
              <a:gdLst>
                <a:gd name="T0" fmla="*/ 40 w 45"/>
                <a:gd name="T1" fmla="*/ 24 h 44"/>
                <a:gd name="T2" fmla="*/ 36 w 45"/>
                <a:gd name="T3" fmla="*/ 24 h 44"/>
                <a:gd name="T4" fmla="*/ 36 w 45"/>
                <a:gd name="T5" fmla="*/ 20 h 44"/>
                <a:gd name="T6" fmla="*/ 34 w 45"/>
                <a:gd name="T7" fmla="*/ 17 h 44"/>
                <a:gd name="T8" fmla="*/ 29 w 45"/>
                <a:gd name="T9" fmla="*/ 16 h 44"/>
                <a:gd name="T10" fmla="*/ 25 w 45"/>
                <a:gd name="T11" fmla="*/ 15 h 44"/>
                <a:gd name="T12" fmla="*/ 25 w 45"/>
                <a:gd name="T13" fmla="*/ 12 h 44"/>
                <a:gd name="T14" fmla="*/ 24 w 45"/>
                <a:gd name="T15" fmla="*/ 7 h 44"/>
                <a:gd name="T16" fmla="*/ 21 w 45"/>
                <a:gd name="T17" fmla="*/ 3 h 44"/>
                <a:gd name="T18" fmla="*/ 14 w 45"/>
                <a:gd name="T19" fmla="*/ 1 h 44"/>
                <a:gd name="T20" fmla="*/ 5 w 45"/>
                <a:gd name="T21" fmla="*/ 3 h 44"/>
                <a:gd name="T22" fmla="*/ 2 w 45"/>
                <a:gd name="T23" fmla="*/ 11 h 44"/>
                <a:gd name="T24" fmla="*/ 1 w 45"/>
                <a:gd name="T25" fmla="*/ 14 h 44"/>
                <a:gd name="T26" fmla="*/ 2 w 45"/>
                <a:gd name="T27" fmla="*/ 17 h 44"/>
                <a:gd name="T28" fmla="*/ 9 w 45"/>
                <a:gd name="T29" fmla="*/ 24 h 44"/>
                <a:gd name="T30" fmla="*/ 13 w 45"/>
                <a:gd name="T31" fmla="*/ 25 h 44"/>
                <a:gd name="T32" fmla="*/ 17 w 45"/>
                <a:gd name="T33" fmla="*/ 27 h 44"/>
                <a:gd name="T34" fmla="*/ 25 w 45"/>
                <a:gd name="T35" fmla="*/ 35 h 44"/>
                <a:gd name="T36" fmla="*/ 22 w 45"/>
                <a:gd name="T37" fmla="*/ 39 h 44"/>
                <a:gd name="T38" fmla="*/ 20 w 45"/>
                <a:gd name="T39" fmla="*/ 42 h 44"/>
                <a:gd name="T40" fmla="*/ 28 w 45"/>
                <a:gd name="T41" fmla="*/ 44 h 44"/>
                <a:gd name="T42" fmla="*/ 32 w 45"/>
                <a:gd name="T43" fmla="*/ 43 h 44"/>
                <a:gd name="T44" fmla="*/ 37 w 45"/>
                <a:gd name="T45" fmla="*/ 42 h 44"/>
                <a:gd name="T46" fmla="*/ 40 w 45"/>
                <a:gd name="T47" fmla="*/ 39 h 44"/>
                <a:gd name="T48" fmla="*/ 41 w 45"/>
                <a:gd name="T49" fmla="*/ 34 h 44"/>
                <a:gd name="T50" fmla="*/ 40 w 45"/>
                <a:gd name="T51" fmla="*/ 24 h 44"/>
                <a:gd name="T52" fmla="*/ 40 w 45"/>
                <a:gd name="T53" fmla="*/ 2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" h="44">
                  <a:moveTo>
                    <a:pt x="40" y="24"/>
                  </a:moveTo>
                  <a:cubicBezTo>
                    <a:pt x="39" y="25"/>
                    <a:pt x="37" y="26"/>
                    <a:pt x="36" y="24"/>
                  </a:cubicBezTo>
                  <a:cubicBezTo>
                    <a:pt x="35" y="23"/>
                    <a:pt x="37" y="22"/>
                    <a:pt x="36" y="20"/>
                  </a:cubicBezTo>
                  <a:cubicBezTo>
                    <a:pt x="35" y="19"/>
                    <a:pt x="35" y="18"/>
                    <a:pt x="34" y="17"/>
                  </a:cubicBezTo>
                  <a:cubicBezTo>
                    <a:pt x="31" y="15"/>
                    <a:pt x="31" y="17"/>
                    <a:pt x="29" y="16"/>
                  </a:cubicBezTo>
                  <a:cubicBezTo>
                    <a:pt x="28" y="16"/>
                    <a:pt x="27" y="16"/>
                    <a:pt x="25" y="15"/>
                  </a:cubicBezTo>
                  <a:cubicBezTo>
                    <a:pt x="23" y="15"/>
                    <a:pt x="24" y="13"/>
                    <a:pt x="25" y="12"/>
                  </a:cubicBezTo>
                  <a:cubicBezTo>
                    <a:pt x="25" y="10"/>
                    <a:pt x="24" y="8"/>
                    <a:pt x="24" y="7"/>
                  </a:cubicBezTo>
                  <a:cubicBezTo>
                    <a:pt x="23" y="4"/>
                    <a:pt x="24" y="4"/>
                    <a:pt x="21" y="3"/>
                  </a:cubicBezTo>
                  <a:cubicBezTo>
                    <a:pt x="19" y="1"/>
                    <a:pt x="18" y="0"/>
                    <a:pt x="14" y="1"/>
                  </a:cubicBezTo>
                  <a:cubicBezTo>
                    <a:pt x="11" y="1"/>
                    <a:pt x="7" y="2"/>
                    <a:pt x="5" y="3"/>
                  </a:cubicBezTo>
                  <a:cubicBezTo>
                    <a:pt x="2" y="6"/>
                    <a:pt x="3" y="8"/>
                    <a:pt x="2" y="11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0" y="15"/>
                    <a:pt x="1" y="15"/>
                    <a:pt x="2" y="17"/>
                  </a:cubicBezTo>
                  <a:cubicBezTo>
                    <a:pt x="4" y="20"/>
                    <a:pt x="6" y="21"/>
                    <a:pt x="9" y="24"/>
                  </a:cubicBezTo>
                  <a:cubicBezTo>
                    <a:pt x="10" y="25"/>
                    <a:pt x="12" y="25"/>
                    <a:pt x="13" y="25"/>
                  </a:cubicBezTo>
                  <a:cubicBezTo>
                    <a:pt x="15" y="25"/>
                    <a:pt x="16" y="26"/>
                    <a:pt x="17" y="27"/>
                  </a:cubicBezTo>
                  <a:cubicBezTo>
                    <a:pt x="19" y="28"/>
                    <a:pt x="27" y="31"/>
                    <a:pt x="25" y="35"/>
                  </a:cubicBezTo>
                  <a:cubicBezTo>
                    <a:pt x="24" y="36"/>
                    <a:pt x="22" y="37"/>
                    <a:pt x="22" y="39"/>
                  </a:cubicBezTo>
                  <a:cubicBezTo>
                    <a:pt x="22" y="41"/>
                    <a:pt x="22" y="41"/>
                    <a:pt x="20" y="42"/>
                  </a:cubicBezTo>
                  <a:cubicBezTo>
                    <a:pt x="19" y="44"/>
                    <a:pt x="27" y="43"/>
                    <a:pt x="28" y="44"/>
                  </a:cubicBezTo>
                  <a:cubicBezTo>
                    <a:pt x="30" y="44"/>
                    <a:pt x="30" y="44"/>
                    <a:pt x="32" y="43"/>
                  </a:cubicBezTo>
                  <a:cubicBezTo>
                    <a:pt x="33" y="41"/>
                    <a:pt x="36" y="43"/>
                    <a:pt x="37" y="42"/>
                  </a:cubicBezTo>
                  <a:cubicBezTo>
                    <a:pt x="38" y="41"/>
                    <a:pt x="39" y="40"/>
                    <a:pt x="40" y="39"/>
                  </a:cubicBezTo>
                  <a:cubicBezTo>
                    <a:pt x="41" y="37"/>
                    <a:pt x="40" y="35"/>
                    <a:pt x="41" y="34"/>
                  </a:cubicBezTo>
                  <a:cubicBezTo>
                    <a:pt x="41" y="32"/>
                    <a:pt x="45" y="24"/>
                    <a:pt x="40" y="24"/>
                  </a:cubicBezTo>
                  <a:cubicBezTo>
                    <a:pt x="40" y="25"/>
                    <a:pt x="41" y="24"/>
                    <a:pt x="40" y="2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27" name="Freeform 628">
              <a:extLst>
                <a:ext uri="{FF2B5EF4-FFF2-40B4-BE49-F238E27FC236}">
                  <a16:creationId xmlns:a16="http://schemas.microsoft.com/office/drawing/2014/main" xmlns="" id="{00C48008-E050-4265-BFA6-8562F1F547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41593" y="8800526"/>
              <a:ext cx="1856688" cy="1882659"/>
            </a:xfrm>
            <a:custGeom>
              <a:avLst/>
              <a:gdLst>
                <a:gd name="T0" fmla="*/ 188 w 199"/>
                <a:gd name="T1" fmla="*/ 51 h 201"/>
                <a:gd name="T2" fmla="*/ 165 w 199"/>
                <a:gd name="T3" fmla="*/ 41 h 201"/>
                <a:gd name="T4" fmla="*/ 135 w 199"/>
                <a:gd name="T5" fmla="*/ 30 h 201"/>
                <a:gd name="T6" fmla="*/ 122 w 199"/>
                <a:gd name="T7" fmla="*/ 36 h 201"/>
                <a:gd name="T8" fmla="*/ 116 w 199"/>
                <a:gd name="T9" fmla="*/ 29 h 201"/>
                <a:gd name="T10" fmla="*/ 111 w 199"/>
                <a:gd name="T11" fmla="*/ 33 h 201"/>
                <a:gd name="T12" fmla="*/ 120 w 199"/>
                <a:gd name="T13" fmla="*/ 23 h 201"/>
                <a:gd name="T14" fmla="*/ 116 w 199"/>
                <a:gd name="T15" fmla="*/ 8 h 201"/>
                <a:gd name="T16" fmla="*/ 105 w 199"/>
                <a:gd name="T17" fmla="*/ 15 h 201"/>
                <a:gd name="T18" fmla="*/ 93 w 199"/>
                <a:gd name="T19" fmla="*/ 14 h 201"/>
                <a:gd name="T20" fmla="*/ 77 w 199"/>
                <a:gd name="T21" fmla="*/ 19 h 201"/>
                <a:gd name="T22" fmla="*/ 69 w 199"/>
                <a:gd name="T23" fmla="*/ 1 h 201"/>
                <a:gd name="T24" fmla="*/ 56 w 199"/>
                <a:gd name="T25" fmla="*/ 7 h 201"/>
                <a:gd name="T26" fmla="*/ 50 w 199"/>
                <a:gd name="T27" fmla="*/ 11 h 201"/>
                <a:gd name="T28" fmla="*/ 51 w 199"/>
                <a:gd name="T29" fmla="*/ 16 h 201"/>
                <a:gd name="T30" fmla="*/ 41 w 199"/>
                <a:gd name="T31" fmla="*/ 22 h 201"/>
                <a:gd name="T32" fmla="*/ 27 w 199"/>
                <a:gd name="T33" fmla="*/ 18 h 201"/>
                <a:gd name="T34" fmla="*/ 25 w 199"/>
                <a:gd name="T35" fmla="*/ 21 h 201"/>
                <a:gd name="T36" fmla="*/ 22 w 199"/>
                <a:gd name="T37" fmla="*/ 39 h 201"/>
                <a:gd name="T38" fmla="*/ 10 w 199"/>
                <a:gd name="T39" fmla="*/ 49 h 201"/>
                <a:gd name="T40" fmla="*/ 2 w 199"/>
                <a:gd name="T41" fmla="*/ 66 h 201"/>
                <a:gd name="T42" fmla="*/ 9 w 199"/>
                <a:gd name="T43" fmla="*/ 75 h 201"/>
                <a:gd name="T44" fmla="*/ 24 w 199"/>
                <a:gd name="T45" fmla="*/ 81 h 201"/>
                <a:gd name="T46" fmla="*/ 39 w 199"/>
                <a:gd name="T47" fmla="*/ 76 h 201"/>
                <a:gd name="T48" fmla="*/ 49 w 199"/>
                <a:gd name="T49" fmla="*/ 88 h 201"/>
                <a:gd name="T50" fmla="*/ 61 w 199"/>
                <a:gd name="T51" fmla="*/ 94 h 201"/>
                <a:gd name="T52" fmla="*/ 68 w 199"/>
                <a:gd name="T53" fmla="*/ 102 h 201"/>
                <a:gd name="T54" fmla="*/ 80 w 199"/>
                <a:gd name="T55" fmla="*/ 114 h 201"/>
                <a:gd name="T56" fmla="*/ 82 w 199"/>
                <a:gd name="T57" fmla="*/ 135 h 201"/>
                <a:gd name="T58" fmla="*/ 93 w 199"/>
                <a:gd name="T59" fmla="*/ 145 h 201"/>
                <a:gd name="T60" fmla="*/ 98 w 199"/>
                <a:gd name="T61" fmla="*/ 157 h 201"/>
                <a:gd name="T62" fmla="*/ 90 w 199"/>
                <a:gd name="T63" fmla="*/ 173 h 201"/>
                <a:gd name="T64" fmla="*/ 86 w 199"/>
                <a:gd name="T65" fmla="*/ 181 h 201"/>
                <a:gd name="T66" fmla="*/ 94 w 199"/>
                <a:gd name="T67" fmla="*/ 187 h 201"/>
                <a:gd name="T68" fmla="*/ 107 w 199"/>
                <a:gd name="T69" fmla="*/ 197 h 201"/>
                <a:gd name="T70" fmla="*/ 119 w 199"/>
                <a:gd name="T71" fmla="*/ 180 h 201"/>
                <a:gd name="T72" fmla="*/ 128 w 199"/>
                <a:gd name="T73" fmla="*/ 157 h 201"/>
                <a:gd name="T74" fmla="*/ 137 w 199"/>
                <a:gd name="T75" fmla="*/ 149 h 201"/>
                <a:gd name="T76" fmla="*/ 144 w 199"/>
                <a:gd name="T77" fmla="*/ 147 h 201"/>
                <a:gd name="T78" fmla="*/ 155 w 199"/>
                <a:gd name="T79" fmla="*/ 142 h 201"/>
                <a:gd name="T80" fmla="*/ 163 w 199"/>
                <a:gd name="T81" fmla="*/ 139 h 201"/>
                <a:gd name="T82" fmla="*/ 169 w 199"/>
                <a:gd name="T83" fmla="*/ 130 h 201"/>
                <a:gd name="T84" fmla="*/ 175 w 199"/>
                <a:gd name="T85" fmla="*/ 116 h 201"/>
                <a:gd name="T86" fmla="*/ 176 w 199"/>
                <a:gd name="T87" fmla="*/ 98 h 201"/>
                <a:gd name="T88" fmla="*/ 178 w 199"/>
                <a:gd name="T89" fmla="*/ 91 h 201"/>
                <a:gd name="T90" fmla="*/ 182 w 199"/>
                <a:gd name="T91" fmla="*/ 86 h 201"/>
                <a:gd name="T92" fmla="*/ 196 w 199"/>
                <a:gd name="T93" fmla="*/ 57 h 201"/>
                <a:gd name="T94" fmla="*/ 110 w 199"/>
                <a:gd name="T95" fmla="*/ 190 h 201"/>
                <a:gd name="T96" fmla="*/ 115 w 199"/>
                <a:gd name="T97" fmla="*/ 18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9" h="201">
                  <a:moveTo>
                    <a:pt x="196" y="57"/>
                  </a:moveTo>
                  <a:cubicBezTo>
                    <a:pt x="195" y="55"/>
                    <a:pt x="195" y="53"/>
                    <a:pt x="194" y="52"/>
                  </a:cubicBezTo>
                  <a:cubicBezTo>
                    <a:pt x="192" y="51"/>
                    <a:pt x="189" y="52"/>
                    <a:pt x="188" y="51"/>
                  </a:cubicBezTo>
                  <a:cubicBezTo>
                    <a:pt x="183" y="50"/>
                    <a:pt x="180" y="46"/>
                    <a:pt x="177" y="44"/>
                  </a:cubicBezTo>
                  <a:cubicBezTo>
                    <a:pt x="175" y="43"/>
                    <a:pt x="173" y="42"/>
                    <a:pt x="172" y="41"/>
                  </a:cubicBezTo>
                  <a:cubicBezTo>
                    <a:pt x="169" y="40"/>
                    <a:pt x="168" y="41"/>
                    <a:pt x="165" y="41"/>
                  </a:cubicBezTo>
                  <a:cubicBezTo>
                    <a:pt x="161" y="42"/>
                    <a:pt x="157" y="37"/>
                    <a:pt x="153" y="39"/>
                  </a:cubicBezTo>
                  <a:cubicBezTo>
                    <a:pt x="150" y="40"/>
                    <a:pt x="147" y="35"/>
                    <a:pt x="145" y="34"/>
                  </a:cubicBezTo>
                  <a:cubicBezTo>
                    <a:pt x="142" y="32"/>
                    <a:pt x="138" y="30"/>
                    <a:pt x="135" y="30"/>
                  </a:cubicBezTo>
                  <a:cubicBezTo>
                    <a:pt x="133" y="29"/>
                    <a:pt x="131" y="29"/>
                    <a:pt x="130" y="30"/>
                  </a:cubicBezTo>
                  <a:cubicBezTo>
                    <a:pt x="129" y="33"/>
                    <a:pt x="126" y="34"/>
                    <a:pt x="125" y="36"/>
                  </a:cubicBezTo>
                  <a:cubicBezTo>
                    <a:pt x="123" y="39"/>
                    <a:pt x="124" y="38"/>
                    <a:pt x="122" y="36"/>
                  </a:cubicBezTo>
                  <a:cubicBezTo>
                    <a:pt x="122" y="36"/>
                    <a:pt x="121" y="35"/>
                    <a:pt x="121" y="35"/>
                  </a:cubicBezTo>
                  <a:cubicBezTo>
                    <a:pt x="119" y="34"/>
                    <a:pt x="120" y="36"/>
                    <a:pt x="119" y="37"/>
                  </a:cubicBezTo>
                  <a:cubicBezTo>
                    <a:pt x="118" y="38"/>
                    <a:pt x="115" y="29"/>
                    <a:pt x="116" y="29"/>
                  </a:cubicBezTo>
                  <a:cubicBezTo>
                    <a:pt x="116" y="29"/>
                    <a:pt x="113" y="33"/>
                    <a:pt x="112" y="33"/>
                  </a:cubicBezTo>
                  <a:cubicBezTo>
                    <a:pt x="112" y="33"/>
                    <a:pt x="116" y="30"/>
                    <a:pt x="115" y="29"/>
                  </a:cubicBezTo>
                  <a:cubicBezTo>
                    <a:pt x="113" y="28"/>
                    <a:pt x="113" y="33"/>
                    <a:pt x="111" y="33"/>
                  </a:cubicBezTo>
                  <a:cubicBezTo>
                    <a:pt x="111" y="33"/>
                    <a:pt x="115" y="27"/>
                    <a:pt x="115" y="26"/>
                  </a:cubicBezTo>
                  <a:cubicBezTo>
                    <a:pt x="115" y="25"/>
                    <a:pt x="117" y="25"/>
                    <a:pt x="117" y="24"/>
                  </a:cubicBezTo>
                  <a:cubicBezTo>
                    <a:pt x="118" y="23"/>
                    <a:pt x="119" y="25"/>
                    <a:pt x="120" y="23"/>
                  </a:cubicBezTo>
                  <a:cubicBezTo>
                    <a:pt x="121" y="22"/>
                    <a:pt x="120" y="22"/>
                    <a:pt x="120" y="20"/>
                  </a:cubicBezTo>
                  <a:cubicBezTo>
                    <a:pt x="121" y="19"/>
                    <a:pt x="121" y="17"/>
                    <a:pt x="119" y="16"/>
                  </a:cubicBezTo>
                  <a:cubicBezTo>
                    <a:pt x="116" y="15"/>
                    <a:pt x="116" y="11"/>
                    <a:pt x="116" y="8"/>
                  </a:cubicBezTo>
                  <a:cubicBezTo>
                    <a:pt x="116" y="7"/>
                    <a:pt x="115" y="6"/>
                    <a:pt x="114" y="5"/>
                  </a:cubicBezTo>
                  <a:cubicBezTo>
                    <a:pt x="113" y="4"/>
                    <a:pt x="112" y="7"/>
                    <a:pt x="111" y="8"/>
                  </a:cubicBezTo>
                  <a:cubicBezTo>
                    <a:pt x="110" y="11"/>
                    <a:pt x="108" y="15"/>
                    <a:pt x="105" y="15"/>
                  </a:cubicBezTo>
                  <a:cubicBezTo>
                    <a:pt x="104" y="15"/>
                    <a:pt x="103" y="14"/>
                    <a:pt x="101" y="14"/>
                  </a:cubicBezTo>
                  <a:cubicBezTo>
                    <a:pt x="100" y="14"/>
                    <a:pt x="99" y="15"/>
                    <a:pt x="98" y="14"/>
                  </a:cubicBezTo>
                  <a:cubicBezTo>
                    <a:pt x="96" y="13"/>
                    <a:pt x="95" y="14"/>
                    <a:pt x="93" y="14"/>
                  </a:cubicBezTo>
                  <a:cubicBezTo>
                    <a:pt x="91" y="14"/>
                    <a:pt x="92" y="14"/>
                    <a:pt x="91" y="16"/>
                  </a:cubicBezTo>
                  <a:cubicBezTo>
                    <a:pt x="90" y="17"/>
                    <a:pt x="85" y="16"/>
                    <a:pt x="84" y="17"/>
                  </a:cubicBezTo>
                  <a:cubicBezTo>
                    <a:pt x="82" y="17"/>
                    <a:pt x="79" y="19"/>
                    <a:pt x="77" y="19"/>
                  </a:cubicBezTo>
                  <a:cubicBezTo>
                    <a:pt x="74" y="19"/>
                    <a:pt x="72" y="15"/>
                    <a:pt x="72" y="13"/>
                  </a:cubicBezTo>
                  <a:cubicBezTo>
                    <a:pt x="70" y="10"/>
                    <a:pt x="74" y="8"/>
                    <a:pt x="73" y="5"/>
                  </a:cubicBezTo>
                  <a:cubicBezTo>
                    <a:pt x="72" y="3"/>
                    <a:pt x="71" y="0"/>
                    <a:pt x="69" y="1"/>
                  </a:cubicBezTo>
                  <a:cubicBezTo>
                    <a:pt x="69" y="2"/>
                    <a:pt x="62" y="5"/>
                    <a:pt x="61" y="5"/>
                  </a:cubicBezTo>
                  <a:cubicBezTo>
                    <a:pt x="60" y="5"/>
                    <a:pt x="58" y="5"/>
                    <a:pt x="58" y="6"/>
                  </a:cubicBezTo>
                  <a:cubicBezTo>
                    <a:pt x="57" y="6"/>
                    <a:pt x="57" y="9"/>
                    <a:pt x="56" y="7"/>
                  </a:cubicBezTo>
                  <a:cubicBezTo>
                    <a:pt x="55" y="6"/>
                    <a:pt x="47" y="5"/>
                    <a:pt x="47" y="6"/>
                  </a:cubicBezTo>
                  <a:cubicBezTo>
                    <a:pt x="47" y="6"/>
                    <a:pt x="49" y="7"/>
                    <a:pt x="49" y="7"/>
                  </a:cubicBezTo>
                  <a:cubicBezTo>
                    <a:pt x="50" y="8"/>
                    <a:pt x="50" y="9"/>
                    <a:pt x="50" y="11"/>
                  </a:cubicBezTo>
                  <a:cubicBezTo>
                    <a:pt x="51" y="11"/>
                    <a:pt x="51" y="13"/>
                    <a:pt x="52" y="14"/>
                  </a:cubicBezTo>
                  <a:cubicBezTo>
                    <a:pt x="52" y="14"/>
                    <a:pt x="54" y="14"/>
                    <a:pt x="54" y="14"/>
                  </a:cubicBezTo>
                  <a:cubicBezTo>
                    <a:pt x="54" y="15"/>
                    <a:pt x="52" y="16"/>
                    <a:pt x="51" y="16"/>
                  </a:cubicBezTo>
                  <a:cubicBezTo>
                    <a:pt x="50" y="17"/>
                    <a:pt x="50" y="18"/>
                    <a:pt x="49" y="19"/>
                  </a:cubicBezTo>
                  <a:cubicBezTo>
                    <a:pt x="49" y="19"/>
                    <a:pt x="44" y="23"/>
                    <a:pt x="43" y="22"/>
                  </a:cubicBezTo>
                  <a:cubicBezTo>
                    <a:pt x="43" y="21"/>
                    <a:pt x="42" y="21"/>
                    <a:pt x="41" y="22"/>
                  </a:cubicBezTo>
                  <a:cubicBezTo>
                    <a:pt x="40" y="23"/>
                    <a:pt x="38" y="21"/>
                    <a:pt x="38" y="21"/>
                  </a:cubicBezTo>
                  <a:cubicBezTo>
                    <a:pt x="36" y="20"/>
                    <a:pt x="35" y="16"/>
                    <a:pt x="34" y="16"/>
                  </a:cubicBezTo>
                  <a:cubicBezTo>
                    <a:pt x="32" y="15"/>
                    <a:pt x="29" y="18"/>
                    <a:pt x="27" y="18"/>
                  </a:cubicBezTo>
                  <a:cubicBezTo>
                    <a:pt x="25" y="18"/>
                    <a:pt x="23" y="18"/>
                    <a:pt x="21" y="18"/>
                  </a:cubicBezTo>
                  <a:cubicBezTo>
                    <a:pt x="21" y="18"/>
                    <a:pt x="21" y="20"/>
                    <a:pt x="22" y="20"/>
                  </a:cubicBezTo>
                  <a:cubicBezTo>
                    <a:pt x="22" y="21"/>
                    <a:pt x="24" y="21"/>
                    <a:pt x="25" y="21"/>
                  </a:cubicBezTo>
                  <a:cubicBezTo>
                    <a:pt x="25" y="22"/>
                    <a:pt x="21" y="23"/>
                    <a:pt x="20" y="23"/>
                  </a:cubicBezTo>
                  <a:cubicBezTo>
                    <a:pt x="19" y="24"/>
                    <a:pt x="21" y="27"/>
                    <a:pt x="22" y="28"/>
                  </a:cubicBezTo>
                  <a:cubicBezTo>
                    <a:pt x="24" y="32"/>
                    <a:pt x="24" y="35"/>
                    <a:pt x="22" y="39"/>
                  </a:cubicBezTo>
                  <a:cubicBezTo>
                    <a:pt x="22" y="41"/>
                    <a:pt x="22" y="47"/>
                    <a:pt x="20" y="47"/>
                  </a:cubicBezTo>
                  <a:cubicBezTo>
                    <a:pt x="19" y="48"/>
                    <a:pt x="17" y="47"/>
                    <a:pt x="15" y="48"/>
                  </a:cubicBezTo>
                  <a:cubicBezTo>
                    <a:pt x="14" y="49"/>
                    <a:pt x="11" y="49"/>
                    <a:pt x="10" y="49"/>
                  </a:cubicBezTo>
                  <a:cubicBezTo>
                    <a:pt x="5" y="51"/>
                    <a:pt x="5" y="53"/>
                    <a:pt x="5" y="57"/>
                  </a:cubicBezTo>
                  <a:cubicBezTo>
                    <a:pt x="5" y="59"/>
                    <a:pt x="2" y="59"/>
                    <a:pt x="2" y="60"/>
                  </a:cubicBezTo>
                  <a:cubicBezTo>
                    <a:pt x="2" y="63"/>
                    <a:pt x="0" y="64"/>
                    <a:pt x="2" y="66"/>
                  </a:cubicBezTo>
                  <a:cubicBezTo>
                    <a:pt x="4" y="68"/>
                    <a:pt x="4" y="70"/>
                    <a:pt x="5" y="72"/>
                  </a:cubicBezTo>
                  <a:cubicBezTo>
                    <a:pt x="5" y="73"/>
                    <a:pt x="6" y="73"/>
                    <a:pt x="7" y="73"/>
                  </a:cubicBezTo>
                  <a:cubicBezTo>
                    <a:pt x="8" y="73"/>
                    <a:pt x="8" y="74"/>
                    <a:pt x="9" y="75"/>
                  </a:cubicBezTo>
                  <a:cubicBezTo>
                    <a:pt x="11" y="78"/>
                    <a:pt x="16" y="75"/>
                    <a:pt x="18" y="73"/>
                  </a:cubicBezTo>
                  <a:cubicBezTo>
                    <a:pt x="18" y="76"/>
                    <a:pt x="16" y="81"/>
                    <a:pt x="19" y="82"/>
                  </a:cubicBezTo>
                  <a:cubicBezTo>
                    <a:pt x="20" y="82"/>
                    <a:pt x="23" y="81"/>
                    <a:pt x="24" y="81"/>
                  </a:cubicBezTo>
                  <a:cubicBezTo>
                    <a:pt x="27" y="82"/>
                    <a:pt x="28" y="82"/>
                    <a:pt x="30" y="80"/>
                  </a:cubicBezTo>
                  <a:cubicBezTo>
                    <a:pt x="30" y="79"/>
                    <a:pt x="32" y="79"/>
                    <a:pt x="33" y="79"/>
                  </a:cubicBezTo>
                  <a:cubicBezTo>
                    <a:pt x="35" y="77"/>
                    <a:pt x="37" y="76"/>
                    <a:pt x="39" y="76"/>
                  </a:cubicBezTo>
                  <a:cubicBezTo>
                    <a:pt x="41" y="75"/>
                    <a:pt x="46" y="73"/>
                    <a:pt x="44" y="77"/>
                  </a:cubicBezTo>
                  <a:cubicBezTo>
                    <a:pt x="44" y="79"/>
                    <a:pt x="43" y="81"/>
                    <a:pt x="44" y="83"/>
                  </a:cubicBezTo>
                  <a:cubicBezTo>
                    <a:pt x="45" y="85"/>
                    <a:pt x="47" y="87"/>
                    <a:pt x="49" y="88"/>
                  </a:cubicBezTo>
                  <a:cubicBezTo>
                    <a:pt x="51" y="90"/>
                    <a:pt x="54" y="89"/>
                    <a:pt x="56" y="90"/>
                  </a:cubicBezTo>
                  <a:cubicBezTo>
                    <a:pt x="57" y="91"/>
                    <a:pt x="58" y="92"/>
                    <a:pt x="59" y="92"/>
                  </a:cubicBezTo>
                  <a:cubicBezTo>
                    <a:pt x="60" y="92"/>
                    <a:pt x="61" y="93"/>
                    <a:pt x="61" y="94"/>
                  </a:cubicBezTo>
                  <a:cubicBezTo>
                    <a:pt x="63" y="94"/>
                    <a:pt x="68" y="93"/>
                    <a:pt x="68" y="96"/>
                  </a:cubicBezTo>
                  <a:cubicBezTo>
                    <a:pt x="69" y="98"/>
                    <a:pt x="68" y="98"/>
                    <a:pt x="69" y="100"/>
                  </a:cubicBezTo>
                  <a:cubicBezTo>
                    <a:pt x="70" y="101"/>
                    <a:pt x="69" y="101"/>
                    <a:pt x="68" y="102"/>
                  </a:cubicBezTo>
                  <a:cubicBezTo>
                    <a:pt x="68" y="102"/>
                    <a:pt x="70" y="107"/>
                    <a:pt x="70" y="108"/>
                  </a:cubicBezTo>
                  <a:cubicBezTo>
                    <a:pt x="70" y="109"/>
                    <a:pt x="78" y="108"/>
                    <a:pt x="79" y="108"/>
                  </a:cubicBezTo>
                  <a:cubicBezTo>
                    <a:pt x="79" y="110"/>
                    <a:pt x="78" y="113"/>
                    <a:pt x="80" y="114"/>
                  </a:cubicBezTo>
                  <a:cubicBezTo>
                    <a:pt x="83" y="116"/>
                    <a:pt x="83" y="118"/>
                    <a:pt x="82" y="122"/>
                  </a:cubicBezTo>
                  <a:cubicBezTo>
                    <a:pt x="81" y="124"/>
                    <a:pt x="80" y="127"/>
                    <a:pt x="81" y="130"/>
                  </a:cubicBezTo>
                  <a:cubicBezTo>
                    <a:pt x="81" y="131"/>
                    <a:pt x="82" y="133"/>
                    <a:pt x="82" y="135"/>
                  </a:cubicBezTo>
                  <a:cubicBezTo>
                    <a:pt x="82" y="136"/>
                    <a:pt x="80" y="138"/>
                    <a:pt x="82" y="138"/>
                  </a:cubicBezTo>
                  <a:cubicBezTo>
                    <a:pt x="83" y="139"/>
                    <a:pt x="86" y="140"/>
                    <a:pt x="88" y="139"/>
                  </a:cubicBezTo>
                  <a:cubicBezTo>
                    <a:pt x="90" y="137"/>
                    <a:pt x="94" y="144"/>
                    <a:pt x="93" y="145"/>
                  </a:cubicBezTo>
                  <a:cubicBezTo>
                    <a:pt x="93" y="146"/>
                    <a:pt x="93" y="147"/>
                    <a:pt x="94" y="148"/>
                  </a:cubicBezTo>
                  <a:cubicBezTo>
                    <a:pt x="95" y="149"/>
                    <a:pt x="97" y="147"/>
                    <a:pt x="98" y="148"/>
                  </a:cubicBezTo>
                  <a:cubicBezTo>
                    <a:pt x="102" y="150"/>
                    <a:pt x="98" y="154"/>
                    <a:pt x="98" y="157"/>
                  </a:cubicBezTo>
                  <a:cubicBezTo>
                    <a:pt x="100" y="154"/>
                    <a:pt x="102" y="160"/>
                    <a:pt x="102" y="160"/>
                  </a:cubicBezTo>
                  <a:cubicBezTo>
                    <a:pt x="103" y="164"/>
                    <a:pt x="101" y="165"/>
                    <a:pt x="98" y="166"/>
                  </a:cubicBezTo>
                  <a:cubicBezTo>
                    <a:pt x="94" y="168"/>
                    <a:pt x="92" y="170"/>
                    <a:pt x="90" y="173"/>
                  </a:cubicBezTo>
                  <a:cubicBezTo>
                    <a:pt x="89" y="175"/>
                    <a:pt x="88" y="176"/>
                    <a:pt x="86" y="177"/>
                  </a:cubicBezTo>
                  <a:cubicBezTo>
                    <a:pt x="85" y="179"/>
                    <a:pt x="83" y="180"/>
                    <a:pt x="81" y="182"/>
                  </a:cubicBezTo>
                  <a:cubicBezTo>
                    <a:pt x="83" y="182"/>
                    <a:pt x="85" y="181"/>
                    <a:pt x="86" y="181"/>
                  </a:cubicBezTo>
                  <a:cubicBezTo>
                    <a:pt x="87" y="181"/>
                    <a:pt x="88" y="183"/>
                    <a:pt x="89" y="183"/>
                  </a:cubicBezTo>
                  <a:cubicBezTo>
                    <a:pt x="89" y="184"/>
                    <a:pt x="90" y="185"/>
                    <a:pt x="91" y="186"/>
                  </a:cubicBezTo>
                  <a:cubicBezTo>
                    <a:pt x="92" y="187"/>
                    <a:pt x="93" y="186"/>
                    <a:pt x="94" y="187"/>
                  </a:cubicBezTo>
                  <a:cubicBezTo>
                    <a:pt x="96" y="189"/>
                    <a:pt x="100" y="190"/>
                    <a:pt x="101" y="193"/>
                  </a:cubicBezTo>
                  <a:cubicBezTo>
                    <a:pt x="102" y="195"/>
                    <a:pt x="103" y="199"/>
                    <a:pt x="104" y="201"/>
                  </a:cubicBezTo>
                  <a:cubicBezTo>
                    <a:pt x="105" y="200"/>
                    <a:pt x="106" y="199"/>
                    <a:pt x="107" y="197"/>
                  </a:cubicBezTo>
                  <a:cubicBezTo>
                    <a:pt x="107" y="196"/>
                    <a:pt x="108" y="194"/>
                    <a:pt x="109" y="193"/>
                  </a:cubicBezTo>
                  <a:cubicBezTo>
                    <a:pt x="110" y="190"/>
                    <a:pt x="113" y="189"/>
                    <a:pt x="116" y="187"/>
                  </a:cubicBezTo>
                  <a:cubicBezTo>
                    <a:pt x="118" y="185"/>
                    <a:pt x="118" y="183"/>
                    <a:pt x="119" y="180"/>
                  </a:cubicBezTo>
                  <a:cubicBezTo>
                    <a:pt x="121" y="176"/>
                    <a:pt x="124" y="175"/>
                    <a:pt x="126" y="172"/>
                  </a:cubicBezTo>
                  <a:cubicBezTo>
                    <a:pt x="129" y="169"/>
                    <a:pt x="126" y="165"/>
                    <a:pt x="127" y="161"/>
                  </a:cubicBezTo>
                  <a:cubicBezTo>
                    <a:pt x="128" y="160"/>
                    <a:pt x="128" y="159"/>
                    <a:pt x="128" y="157"/>
                  </a:cubicBezTo>
                  <a:cubicBezTo>
                    <a:pt x="128" y="156"/>
                    <a:pt x="128" y="156"/>
                    <a:pt x="129" y="156"/>
                  </a:cubicBezTo>
                  <a:cubicBezTo>
                    <a:pt x="131" y="155"/>
                    <a:pt x="132" y="153"/>
                    <a:pt x="133" y="152"/>
                  </a:cubicBezTo>
                  <a:cubicBezTo>
                    <a:pt x="134" y="151"/>
                    <a:pt x="135" y="150"/>
                    <a:pt x="137" y="149"/>
                  </a:cubicBezTo>
                  <a:cubicBezTo>
                    <a:pt x="138" y="149"/>
                    <a:pt x="139" y="148"/>
                    <a:pt x="141" y="147"/>
                  </a:cubicBezTo>
                  <a:cubicBezTo>
                    <a:pt x="142" y="147"/>
                    <a:pt x="143" y="148"/>
                    <a:pt x="144" y="148"/>
                  </a:cubicBezTo>
                  <a:cubicBezTo>
                    <a:pt x="145" y="148"/>
                    <a:pt x="144" y="147"/>
                    <a:pt x="144" y="147"/>
                  </a:cubicBezTo>
                  <a:cubicBezTo>
                    <a:pt x="143" y="146"/>
                    <a:pt x="147" y="145"/>
                    <a:pt x="147" y="145"/>
                  </a:cubicBezTo>
                  <a:cubicBezTo>
                    <a:pt x="147" y="145"/>
                    <a:pt x="149" y="142"/>
                    <a:pt x="149" y="143"/>
                  </a:cubicBezTo>
                  <a:cubicBezTo>
                    <a:pt x="150" y="144"/>
                    <a:pt x="155" y="142"/>
                    <a:pt x="155" y="142"/>
                  </a:cubicBezTo>
                  <a:cubicBezTo>
                    <a:pt x="156" y="142"/>
                    <a:pt x="155" y="143"/>
                    <a:pt x="156" y="143"/>
                  </a:cubicBezTo>
                  <a:cubicBezTo>
                    <a:pt x="157" y="143"/>
                    <a:pt x="160" y="143"/>
                    <a:pt x="161" y="142"/>
                  </a:cubicBezTo>
                  <a:cubicBezTo>
                    <a:pt x="162" y="141"/>
                    <a:pt x="162" y="140"/>
                    <a:pt x="163" y="139"/>
                  </a:cubicBezTo>
                  <a:cubicBezTo>
                    <a:pt x="164" y="139"/>
                    <a:pt x="165" y="138"/>
                    <a:pt x="165" y="137"/>
                  </a:cubicBezTo>
                  <a:cubicBezTo>
                    <a:pt x="166" y="136"/>
                    <a:pt x="165" y="134"/>
                    <a:pt x="166" y="133"/>
                  </a:cubicBezTo>
                  <a:cubicBezTo>
                    <a:pt x="167" y="132"/>
                    <a:pt x="168" y="131"/>
                    <a:pt x="169" y="130"/>
                  </a:cubicBezTo>
                  <a:cubicBezTo>
                    <a:pt x="171" y="127"/>
                    <a:pt x="172" y="126"/>
                    <a:pt x="172" y="123"/>
                  </a:cubicBezTo>
                  <a:cubicBezTo>
                    <a:pt x="172" y="121"/>
                    <a:pt x="172" y="120"/>
                    <a:pt x="173" y="118"/>
                  </a:cubicBezTo>
                  <a:cubicBezTo>
                    <a:pt x="173" y="117"/>
                    <a:pt x="174" y="117"/>
                    <a:pt x="175" y="116"/>
                  </a:cubicBezTo>
                  <a:cubicBezTo>
                    <a:pt x="176" y="115"/>
                    <a:pt x="175" y="113"/>
                    <a:pt x="175" y="112"/>
                  </a:cubicBezTo>
                  <a:cubicBezTo>
                    <a:pt x="175" y="110"/>
                    <a:pt x="176" y="109"/>
                    <a:pt x="176" y="107"/>
                  </a:cubicBezTo>
                  <a:cubicBezTo>
                    <a:pt x="177" y="104"/>
                    <a:pt x="176" y="101"/>
                    <a:pt x="176" y="98"/>
                  </a:cubicBezTo>
                  <a:cubicBezTo>
                    <a:pt x="176" y="96"/>
                    <a:pt x="175" y="94"/>
                    <a:pt x="176" y="93"/>
                  </a:cubicBezTo>
                  <a:cubicBezTo>
                    <a:pt x="177" y="91"/>
                    <a:pt x="176" y="92"/>
                    <a:pt x="176" y="90"/>
                  </a:cubicBezTo>
                  <a:cubicBezTo>
                    <a:pt x="176" y="90"/>
                    <a:pt x="178" y="91"/>
                    <a:pt x="178" y="91"/>
                  </a:cubicBezTo>
                  <a:cubicBezTo>
                    <a:pt x="178" y="91"/>
                    <a:pt x="178" y="90"/>
                    <a:pt x="178" y="90"/>
                  </a:cubicBezTo>
                  <a:cubicBezTo>
                    <a:pt x="178" y="90"/>
                    <a:pt x="179" y="90"/>
                    <a:pt x="179" y="90"/>
                  </a:cubicBezTo>
                  <a:cubicBezTo>
                    <a:pt x="181" y="90"/>
                    <a:pt x="182" y="87"/>
                    <a:pt x="182" y="86"/>
                  </a:cubicBezTo>
                  <a:cubicBezTo>
                    <a:pt x="183" y="85"/>
                    <a:pt x="184" y="83"/>
                    <a:pt x="185" y="81"/>
                  </a:cubicBezTo>
                  <a:cubicBezTo>
                    <a:pt x="187" y="79"/>
                    <a:pt x="189" y="79"/>
                    <a:pt x="190" y="77"/>
                  </a:cubicBezTo>
                  <a:cubicBezTo>
                    <a:pt x="195" y="71"/>
                    <a:pt x="199" y="64"/>
                    <a:pt x="196" y="57"/>
                  </a:cubicBezTo>
                  <a:cubicBezTo>
                    <a:pt x="194" y="53"/>
                    <a:pt x="198" y="60"/>
                    <a:pt x="196" y="57"/>
                  </a:cubicBezTo>
                  <a:close/>
                  <a:moveTo>
                    <a:pt x="115" y="186"/>
                  </a:moveTo>
                  <a:cubicBezTo>
                    <a:pt x="113" y="187"/>
                    <a:pt x="112" y="189"/>
                    <a:pt x="110" y="190"/>
                  </a:cubicBezTo>
                  <a:cubicBezTo>
                    <a:pt x="107" y="191"/>
                    <a:pt x="112" y="188"/>
                    <a:pt x="112" y="187"/>
                  </a:cubicBezTo>
                  <a:cubicBezTo>
                    <a:pt x="113" y="186"/>
                    <a:pt x="114" y="184"/>
                    <a:pt x="116" y="182"/>
                  </a:cubicBezTo>
                  <a:cubicBezTo>
                    <a:pt x="118" y="180"/>
                    <a:pt x="117" y="184"/>
                    <a:pt x="115" y="186"/>
                  </a:cubicBezTo>
                  <a:cubicBezTo>
                    <a:pt x="115" y="186"/>
                    <a:pt x="116" y="185"/>
                    <a:pt x="115" y="186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28" name="Freeform 629">
              <a:extLst>
                <a:ext uri="{FF2B5EF4-FFF2-40B4-BE49-F238E27FC236}">
                  <a16:creationId xmlns:a16="http://schemas.microsoft.com/office/drawing/2014/main" xmlns="" id="{C14ECC08-05E0-4F4D-BB59-DBA904975C66}"/>
                </a:ext>
              </a:extLst>
            </p:cNvPr>
            <p:cNvSpPr>
              <a:spLocks/>
            </p:cNvSpPr>
            <p:nvPr/>
          </p:nvSpPr>
          <p:spPr bwMode="auto">
            <a:xfrm>
              <a:off x="8961338" y="10485681"/>
              <a:ext cx="251592" cy="261215"/>
            </a:xfrm>
            <a:custGeom>
              <a:avLst/>
              <a:gdLst>
                <a:gd name="T0" fmla="*/ 21 w 27"/>
                <a:gd name="T1" fmla="*/ 10 h 28"/>
                <a:gd name="T2" fmla="*/ 17 w 27"/>
                <a:gd name="T3" fmla="*/ 7 h 28"/>
                <a:gd name="T4" fmla="*/ 14 w 27"/>
                <a:gd name="T5" fmla="*/ 6 h 28"/>
                <a:gd name="T6" fmla="*/ 11 w 27"/>
                <a:gd name="T7" fmla="*/ 3 h 28"/>
                <a:gd name="T8" fmla="*/ 6 w 27"/>
                <a:gd name="T9" fmla="*/ 2 h 28"/>
                <a:gd name="T10" fmla="*/ 4 w 27"/>
                <a:gd name="T11" fmla="*/ 3 h 28"/>
                <a:gd name="T12" fmla="*/ 3 w 27"/>
                <a:gd name="T13" fmla="*/ 6 h 28"/>
                <a:gd name="T14" fmla="*/ 3 w 27"/>
                <a:gd name="T15" fmla="*/ 12 h 28"/>
                <a:gd name="T16" fmla="*/ 2 w 27"/>
                <a:gd name="T17" fmla="*/ 17 h 28"/>
                <a:gd name="T18" fmla="*/ 1 w 27"/>
                <a:gd name="T19" fmla="*/ 22 h 28"/>
                <a:gd name="T20" fmla="*/ 4 w 27"/>
                <a:gd name="T21" fmla="*/ 25 h 28"/>
                <a:gd name="T22" fmla="*/ 9 w 27"/>
                <a:gd name="T23" fmla="*/ 26 h 28"/>
                <a:gd name="T24" fmla="*/ 13 w 27"/>
                <a:gd name="T25" fmla="*/ 28 h 28"/>
                <a:gd name="T26" fmla="*/ 19 w 27"/>
                <a:gd name="T27" fmla="*/ 28 h 28"/>
                <a:gd name="T28" fmla="*/ 24 w 27"/>
                <a:gd name="T29" fmla="*/ 25 h 28"/>
                <a:gd name="T30" fmla="*/ 26 w 27"/>
                <a:gd name="T31" fmla="*/ 19 h 28"/>
                <a:gd name="T32" fmla="*/ 24 w 27"/>
                <a:gd name="T33" fmla="*/ 14 h 28"/>
                <a:gd name="T34" fmla="*/ 21 w 27"/>
                <a:gd name="T35" fmla="*/ 10 h 28"/>
                <a:gd name="T36" fmla="*/ 21 w 27"/>
                <a:gd name="T37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28">
                  <a:moveTo>
                    <a:pt x="21" y="10"/>
                  </a:moveTo>
                  <a:cubicBezTo>
                    <a:pt x="20" y="8"/>
                    <a:pt x="18" y="8"/>
                    <a:pt x="17" y="7"/>
                  </a:cubicBezTo>
                  <a:cubicBezTo>
                    <a:pt x="16" y="6"/>
                    <a:pt x="15" y="7"/>
                    <a:pt x="14" y="6"/>
                  </a:cubicBezTo>
                  <a:cubicBezTo>
                    <a:pt x="13" y="5"/>
                    <a:pt x="12" y="4"/>
                    <a:pt x="11" y="3"/>
                  </a:cubicBezTo>
                  <a:cubicBezTo>
                    <a:pt x="10" y="0"/>
                    <a:pt x="9" y="1"/>
                    <a:pt x="6" y="2"/>
                  </a:cubicBezTo>
                  <a:cubicBezTo>
                    <a:pt x="5" y="2"/>
                    <a:pt x="5" y="1"/>
                    <a:pt x="4" y="3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3" y="8"/>
                    <a:pt x="3" y="10"/>
                    <a:pt x="3" y="12"/>
                  </a:cubicBezTo>
                  <a:cubicBezTo>
                    <a:pt x="3" y="13"/>
                    <a:pt x="3" y="15"/>
                    <a:pt x="2" y="17"/>
                  </a:cubicBezTo>
                  <a:cubicBezTo>
                    <a:pt x="0" y="19"/>
                    <a:pt x="0" y="19"/>
                    <a:pt x="1" y="22"/>
                  </a:cubicBezTo>
                  <a:cubicBezTo>
                    <a:pt x="2" y="24"/>
                    <a:pt x="2" y="24"/>
                    <a:pt x="4" y="25"/>
                  </a:cubicBezTo>
                  <a:cubicBezTo>
                    <a:pt x="6" y="25"/>
                    <a:pt x="8" y="25"/>
                    <a:pt x="9" y="26"/>
                  </a:cubicBezTo>
                  <a:cubicBezTo>
                    <a:pt x="10" y="26"/>
                    <a:pt x="12" y="28"/>
                    <a:pt x="13" y="28"/>
                  </a:cubicBezTo>
                  <a:cubicBezTo>
                    <a:pt x="15" y="27"/>
                    <a:pt x="17" y="28"/>
                    <a:pt x="19" y="28"/>
                  </a:cubicBezTo>
                  <a:cubicBezTo>
                    <a:pt x="20" y="28"/>
                    <a:pt x="23" y="26"/>
                    <a:pt x="24" y="25"/>
                  </a:cubicBezTo>
                  <a:cubicBezTo>
                    <a:pt x="26" y="23"/>
                    <a:pt x="27" y="21"/>
                    <a:pt x="26" y="19"/>
                  </a:cubicBezTo>
                  <a:cubicBezTo>
                    <a:pt x="25" y="17"/>
                    <a:pt x="25" y="16"/>
                    <a:pt x="24" y="14"/>
                  </a:cubicBezTo>
                  <a:cubicBezTo>
                    <a:pt x="24" y="12"/>
                    <a:pt x="23" y="11"/>
                    <a:pt x="21" y="10"/>
                  </a:cubicBezTo>
                  <a:cubicBezTo>
                    <a:pt x="20" y="9"/>
                    <a:pt x="22" y="10"/>
                    <a:pt x="21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29" name="Freeform 630">
              <a:extLst>
                <a:ext uri="{FF2B5EF4-FFF2-40B4-BE49-F238E27FC236}">
                  <a16:creationId xmlns:a16="http://schemas.microsoft.com/office/drawing/2014/main" xmlns="" id="{4039620C-8CD3-4430-8CD4-93A36F00C4E7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1593" y="10074745"/>
              <a:ext cx="961783" cy="1672412"/>
            </a:xfrm>
            <a:custGeom>
              <a:avLst/>
              <a:gdLst>
                <a:gd name="T0" fmla="*/ 80 w 103"/>
                <a:gd name="T1" fmla="*/ 52 h 179"/>
                <a:gd name="T2" fmla="*/ 85 w 103"/>
                <a:gd name="T3" fmla="*/ 42 h 179"/>
                <a:gd name="T4" fmla="*/ 102 w 103"/>
                <a:gd name="T5" fmla="*/ 29 h 179"/>
                <a:gd name="T6" fmla="*/ 99 w 103"/>
                <a:gd name="T7" fmla="*/ 21 h 179"/>
                <a:gd name="T8" fmla="*/ 94 w 103"/>
                <a:gd name="T9" fmla="*/ 29 h 179"/>
                <a:gd name="T10" fmla="*/ 82 w 103"/>
                <a:gd name="T11" fmla="*/ 30 h 179"/>
                <a:gd name="T12" fmla="*/ 79 w 103"/>
                <a:gd name="T13" fmla="*/ 28 h 179"/>
                <a:gd name="T14" fmla="*/ 81 w 103"/>
                <a:gd name="T15" fmla="*/ 22 h 179"/>
                <a:gd name="T16" fmla="*/ 64 w 103"/>
                <a:gd name="T17" fmla="*/ 9 h 179"/>
                <a:gd name="T18" fmla="*/ 57 w 103"/>
                <a:gd name="T19" fmla="*/ 2 h 179"/>
                <a:gd name="T20" fmla="*/ 48 w 103"/>
                <a:gd name="T21" fmla="*/ 4 h 179"/>
                <a:gd name="T22" fmla="*/ 39 w 103"/>
                <a:gd name="T23" fmla="*/ 1 h 179"/>
                <a:gd name="T24" fmla="*/ 35 w 103"/>
                <a:gd name="T25" fmla="*/ 9 h 179"/>
                <a:gd name="T26" fmla="*/ 27 w 103"/>
                <a:gd name="T27" fmla="*/ 22 h 179"/>
                <a:gd name="T28" fmla="*/ 25 w 103"/>
                <a:gd name="T29" fmla="*/ 32 h 179"/>
                <a:gd name="T30" fmla="*/ 21 w 103"/>
                <a:gd name="T31" fmla="*/ 39 h 179"/>
                <a:gd name="T32" fmla="*/ 19 w 103"/>
                <a:gd name="T33" fmla="*/ 47 h 179"/>
                <a:gd name="T34" fmla="*/ 17 w 103"/>
                <a:gd name="T35" fmla="*/ 52 h 179"/>
                <a:gd name="T36" fmla="*/ 20 w 103"/>
                <a:gd name="T37" fmla="*/ 61 h 179"/>
                <a:gd name="T38" fmla="*/ 18 w 103"/>
                <a:gd name="T39" fmla="*/ 79 h 179"/>
                <a:gd name="T40" fmla="*/ 15 w 103"/>
                <a:gd name="T41" fmla="*/ 94 h 179"/>
                <a:gd name="T42" fmla="*/ 10 w 103"/>
                <a:gd name="T43" fmla="*/ 117 h 179"/>
                <a:gd name="T44" fmla="*/ 13 w 103"/>
                <a:gd name="T45" fmla="*/ 130 h 179"/>
                <a:gd name="T46" fmla="*/ 12 w 103"/>
                <a:gd name="T47" fmla="*/ 135 h 179"/>
                <a:gd name="T48" fmla="*/ 8 w 103"/>
                <a:gd name="T49" fmla="*/ 147 h 179"/>
                <a:gd name="T50" fmla="*/ 5 w 103"/>
                <a:gd name="T51" fmla="*/ 156 h 179"/>
                <a:gd name="T52" fmla="*/ 8 w 103"/>
                <a:gd name="T53" fmla="*/ 170 h 179"/>
                <a:gd name="T54" fmla="*/ 13 w 103"/>
                <a:gd name="T55" fmla="*/ 176 h 179"/>
                <a:gd name="T56" fmla="*/ 23 w 103"/>
                <a:gd name="T57" fmla="*/ 178 h 179"/>
                <a:gd name="T58" fmla="*/ 27 w 103"/>
                <a:gd name="T59" fmla="*/ 179 h 179"/>
                <a:gd name="T60" fmla="*/ 24 w 103"/>
                <a:gd name="T61" fmla="*/ 169 h 179"/>
                <a:gd name="T62" fmla="*/ 25 w 103"/>
                <a:gd name="T63" fmla="*/ 163 h 179"/>
                <a:gd name="T64" fmla="*/ 28 w 103"/>
                <a:gd name="T65" fmla="*/ 163 h 179"/>
                <a:gd name="T66" fmla="*/ 31 w 103"/>
                <a:gd name="T67" fmla="*/ 157 h 179"/>
                <a:gd name="T68" fmla="*/ 40 w 103"/>
                <a:gd name="T69" fmla="*/ 151 h 179"/>
                <a:gd name="T70" fmla="*/ 41 w 103"/>
                <a:gd name="T71" fmla="*/ 145 h 179"/>
                <a:gd name="T72" fmla="*/ 32 w 103"/>
                <a:gd name="T73" fmla="*/ 140 h 179"/>
                <a:gd name="T74" fmla="*/ 39 w 103"/>
                <a:gd name="T75" fmla="*/ 131 h 179"/>
                <a:gd name="T76" fmla="*/ 43 w 103"/>
                <a:gd name="T77" fmla="*/ 124 h 179"/>
                <a:gd name="T78" fmla="*/ 48 w 103"/>
                <a:gd name="T79" fmla="*/ 116 h 179"/>
                <a:gd name="T80" fmla="*/ 51 w 103"/>
                <a:gd name="T81" fmla="*/ 114 h 179"/>
                <a:gd name="T82" fmla="*/ 45 w 103"/>
                <a:gd name="T83" fmla="*/ 113 h 179"/>
                <a:gd name="T84" fmla="*/ 54 w 103"/>
                <a:gd name="T85" fmla="*/ 108 h 179"/>
                <a:gd name="T86" fmla="*/ 58 w 103"/>
                <a:gd name="T87" fmla="*/ 102 h 179"/>
                <a:gd name="T88" fmla="*/ 59 w 103"/>
                <a:gd name="T89" fmla="*/ 97 h 179"/>
                <a:gd name="T90" fmla="*/ 60 w 103"/>
                <a:gd name="T91" fmla="*/ 96 h 179"/>
                <a:gd name="T92" fmla="*/ 76 w 103"/>
                <a:gd name="T93" fmla="*/ 93 h 179"/>
                <a:gd name="T94" fmla="*/ 84 w 103"/>
                <a:gd name="T95" fmla="*/ 87 h 179"/>
                <a:gd name="T96" fmla="*/ 83 w 103"/>
                <a:gd name="T97" fmla="*/ 78 h 179"/>
                <a:gd name="T98" fmla="*/ 78 w 103"/>
                <a:gd name="T99" fmla="*/ 69 h 179"/>
                <a:gd name="T100" fmla="*/ 78 w 103"/>
                <a:gd name="T101" fmla="*/ 66 h 179"/>
                <a:gd name="T102" fmla="*/ 78 w 103"/>
                <a:gd name="T103" fmla="*/ 62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3" h="179">
                  <a:moveTo>
                    <a:pt x="78" y="62"/>
                  </a:moveTo>
                  <a:cubicBezTo>
                    <a:pt x="81" y="59"/>
                    <a:pt x="79" y="56"/>
                    <a:pt x="80" y="52"/>
                  </a:cubicBezTo>
                  <a:cubicBezTo>
                    <a:pt x="80" y="51"/>
                    <a:pt x="80" y="49"/>
                    <a:pt x="80" y="48"/>
                  </a:cubicBezTo>
                  <a:cubicBezTo>
                    <a:pt x="81" y="45"/>
                    <a:pt x="83" y="44"/>
                    <a:pt x="85" y="42"/>
                  </a:cubicBezTo>
                  <a:cubicBezTo>
                    <a:pt x="89" y="39"/>
                    <a:pt x="91" y="34"/>
                    <a:pt x="95" y="31"/>
                  </a:cubicBezTo>
                  <a:cubicBezTo>
                    <a:pt x="97" y="30"/>
                    <a:pt x="100" y="30"/>
                    <a:pt x="102" y="29"/>
                  </a:cubicBezTo>
                  <a:cubicBezTo>
                    <a:pt x="103" y="27"/>
                    <a:pt x="102" y="24"/>
                    <a:pt x="101" y="23"/>
                  </a:cubicBezTo>
                  <a:cubicBezTo>
                    <a:pt x="100" y="21"/>
                    <a:pt x="101" y="21"/>
                    <a:pt x="99" y="21"/>
                  </a:cubicBezTo>
                  <a:cubicBezTo>
                    <a:pt x="97" y="20"/>
                    <a:pt x="98" y="24"/>
                    <a:pt x="97" y="25"/>
                  </a:cubicBezTo>
                  <a:cubicBezTo>
                    <a:pt x="96" y="26"/>
                    <a:pt x="95" y="28"/>
                    <a:pt x="94" y="29"/>
                  </a:cubicBezTo>
                  <a:cubicBezTo>
                    <a:pt x="93" y="30"/>
                    <a:pt x="90" y="29"/>
                    <a:pt x="88" y="30"/>
                  </a:cubicBezTo>
                  <a:cubicBezTo>
                    <a:pt x="87" y="32"/>
                    <a:pt x="84" y="30"/>
                    <a:pt x="82" y="30"/>
                  </a:cubicBezTo>
                  <a:cubicBezTo>
                    <a:pt x="81" y="30"/>
                    <a:pt x="79" y="31"/>
                    <a:pt x="78" y="30"/>
                  </a:cubicBezTo>
                  <a:cubicBezTo>
                    <a:pt x="76" y="30"/>
                    <a:pt x="79" y="28"/>
                    <a:pt x="79" y="28"/>
                  </a:cubicBezTo>
                  <a:cubicBezTo>
                    <a:pt x="80" y="27"/>
                    <a:pt x="79" y="26"/>
                    <a:pt x="79" y="26"/>
                  </a:cubicBezTo>
                  <a:cubicBezTo>
                    <a:pt x="79" y="24"/>
                    <a:pt x="80" y="23"/>
                    <a:pt x="81" y="22"/>
                  </a:cubicBezTo>
                  <a:cubicBezTo>
                    <a:pt x="85" y="18"/>
                    <a:pt x="77" y="16"/>
                    <a:pt x="74" y="14"/>
                  </a:cubicBezTo>
                  <a:cubicBezTo>
                    <a:pt x="71" y="12"/>
                    <a:pt x="67" y="12"/>
                    <a:pt x="64" y="9"/>
                  </a:cubicBezTo>
                  <a:cubicBezTo>
                    <a:pt x="63" y="8"/>
                    <a:pt x="61" y="7"/>
                    <a:pt x="60" y="6"/>
                  </a:cubicBezTo>
                  <a:cubicBezTo>
                    <a:pt x="59" y="4"/>
                    <a:pt x="58" y="2"/>
                    <a:pt x="57" y="2"/>
                  </a:cubicBezTo>
                  <a:cubicBezTo>
                    <a:pt x="56" y="1"/>
                    <a:pt x="53" y="1"/>
                    <a:pt x="52" y="2"/>
                  </a:cubicBezTo>
                  <a:cubicBezTo>
                    <a:pt x="51" y="3"/>
                    <a:pt x="50" y="6"/>
                    <a:pt x="48" y="4"/>
                  </a:cubicBezTo>
                  <a:cubicBezTo>
                    <a:pt x="47" y="2"/>
                    <a:pt x="45" y="2"/>
                    <a:pt x="43" y="2"/>
                  </a:cubicBezTo>
                  <a:cubicBezTo>
                    <a:pt x="41" y="2"/>
                    <a:pt x="41" y="0"/>
                    <a:pt x="39" y="1"/>
                  </a:cubicBezTo>
                  <a:cubicBezTo>
                    <a:pt x="38" y="2"/>
                    <a:pt x="35" y="3"/>
                    <a:pt x="35" y="4"/>
                  </a:cubicBezTo>
                  <a:cubicBezTo>
                    <a:pt x="34" y="6"/>
                    <a:pt x="35" y="8"/>
                    <a:pt x="35" y="9"/>
                  </a:cubicBezTo>
                  <a:cubicBezTo>
                    <a:pt x="34" y="13"/>
                    <a:pt x="31" y="13"/>
                    <a:pt x="28" y="14"/>
                  </a:cubicBezTo>
                  <a:cubicBezTo>
                    <a:pt x="26" y="15"/>
                    <a:pt x="27" y="20"/>
                    <a:pt x="27" y="22"/>
                  </a:cubicBezTo>
                  <a:cubicBezTo>
                    <a:pt x="27" y="24"/>
                    <a:pt x="28" y="26"/>
                    <a:pt x="28" y="27"/>
                  </a:cubicBezTo>
                  <a:cubicBezTo>
                    <a:pt x="28" y="28"/>
                    <a:pt x="25" y="31"/>
                    <a:pt x="25" y="32"/>
                  </a:cubicBezTo>
                  <a:cubicBezTo>
                    <a:pt x="24" y="33"/>
                    <a:pt x="21" y="35"/>
                    <a:pt x="21" y="36"/>
                  </a:cubicBezTo>
                  <a:cubicBezTo>
                    <a:pt x="21" y="37"/>
                    <a:pt x="21" y="38"/>
                    <a:pt x="21" y="39"/>
                  </a:cubicBezTo>
                  <a:cubicBezTo>
                    <a:pt x="21" y="40"/>
                    <a:pt x="20" y="41"/>
                    <a:pt x="20" y="42"/>
                  </a:cubicBezTo>
                  <a:cubicBezTo>
                    <a:pt x="20" y="43"/>
                    <a:pt x="21" y="46"/>
                    <a:pt x="19" y="47"/>
                  </a:cubicBezTo>
                  <a:cubicBezTo>
                    <a:pt x="19" y="48"/>
                    <a:pt x="19" y="50"/>
                    <a:pt x="19" y="51"/>
                  </a:cubicBezTo>
                  <a:cubicBezTo>
                    <a:pt x="18" y="51"/>
                    <a:pt x="17" y="51"/>
                    <a:pt x="17" y="52"/>
                  </a:cubicBezTo>
                  <a:cubicBezTo>
                    <a:pt x="17" y="54"/>
                    <a:pt x="19" y="55"/>
                    <a:pt x="19" y="57"/>
                  </a:cubicBezTo>
                  <a:cubicBezTo>
                    <a:pt x="19" y="58"/>
                    <a:pt x="19" y="60"/>
                    <a:pt x="20" y="61"/>
                  </a:cubicBezTo>
                  <a:cubicBezTo>
                    <a:pt x="22" y="65"/>
                    <a:pt x="18" y="69"/>
                    <a:pt x="18" y="73"/>
                  </a:cubicBezTo>
                  <a:cubicBezTo>
                    <a:pt x="17" y="75"/>
                    <a:pt x="19" y="77"/>
                    <a:pt x="18" y="79"/>
                  </a:cubicBezTo>
                  <a:cubicBezTo>
                    <a:pt x="17" y="80"/>
                    <a:pt x="15" y="81"/>
                    <a:pt x="14" y="83"/>
                  </a:cubicBezTo>
                  <a:cubicBezTo>
                    <a:pt x="13" y="85"/>
                    <a:pt x="17" y="93"/>
                    <a:pt x="15" y="94"/>
                  </a:cubicBezTo>
                  <a:cubicBezTo>
                    <a:pt x="11" y="96"/>
                    <a:pt x="12" y="101"/>
                    <a:pt x="11" y="105"/>
                  </a:cubicBezTo>
                  <a:cubicBezTo>
                    <a:pt x="9" y="108"/>
                    <a:pt x="10" y="113"/>
                    <a:pt x="10" y="117"/>
                  </a:cubicBezTo>
                  <a:cubicBezTo>
                    <a:pt x="10" y="120"/>
                    <a:pt x="10" y="123"/>
                    <a:pt x="10" y="126"/>
                  </a:cubicBezTo>
                  <a:cubicBezTo>
                    <a:pt x="10" y="127"/>
                    <a:pt x="15" y="130"/>
                    <a:pt x="13" y="130"/>
                  </a:cubicBezTo>
                  <a:cubicBezTo>
                    <a:pt x="13" y="130"/>
                    <a:pt x="9" y="131"/>
                    <a:pt x="11" y="132"/>
                  </a:cubicBezTo>
                  <a:cubicBezTo>
                    <a:pt x="13" y="132"/>
                    <a:pt x="13" y="133"/>
                    <a:pt x="12" y="135"/>
                  </a:cubicBezTo>
                  <a:cubicBezTo>
                    <a:pt x="11" y="137"/>
                    <a:pt x="11" y="139"/>
                    <a:pt x="11" y="142"/>
                  </a:cubicBezTo>
                  <a:cubicBezTo>
                    <a:pt x="11" y="144"/>
                    <a:pt x="9" y="145"/>
                    <a:pt x="8" y="147"/>
                  </a:cubicBezTo>
                  <a:cubicBezTo>
                    <a:pt x="7" y="148"/>
                    <a:pt x="8" y="150"/>
                    <a:pt x="8" y="152"/>
                  </a:cubicBezTo>
                  <a:cubicBezTo>
                    <a:pt x="8" y="153"/>
                    <a:pt x="6" y="156"/>
                    <a:pt x="5" y="156"/>
                  </a:cubicBezTo>
                  <a:cubicBezTo>
                    <a:pt x="0" y="158"/>
                    <a:pt x="3" y="164"/>
                    <a:pt x="4" y="167"/>
                  </a:cubicBezTo>
                  <a:cubicBezTo>
                    <a:pt x="5" y="169"/>
                    <a:pt x="8" y="166"/>
                    <a:pt x="8" y="170"/>
                  </a:cubicBezTo>
                  <a:cubicBezTo>
                    <a:pt x="8" y="171"/>
                    <a:pt x="7" y="174"/>
                    <a:pt x="9" y="175"/>
                  </a:cubicBezTo>
                  <a:cubicBezTo>
                    <a:pt x="10" y="176"/>
                    <a:pt x="11" y="176"/>
                    <a:pt x="13" y="176"/>
                  </a:cubicBezTo>
                  <a:cubicBezTo>
                    <a:pt x="15" y="177"/>
                    <a:pt x="18" y="177"/>
                    <a:pt x="20" y="177"/>
                  </a:cubicBezTo>
                  <a:cubicBezTo>
                    <a:pt x="21" y="177"/>
                    <a:pt x="22" y="177"/>
                    <a:pt x="23" y="178"/>
                  </a:cubicBezTo>
                  <a:cubicBezTo>
                    <a:pt x="23" y="177"/>
                    <a:pt x="24" y="177"/>
                    <a:pt x="25" y="177"/>
                  </a:cubicBezTo>
                  <a:cubicBezTo>
                    <a:pt x="25" y="178"/>
                    <a:pt x="27" y="179"/>
                    <a:pt x="27" y="179"/>
                  </a:cubicBezTo>
                  <a:cubicBezTo>
                    <a:pt x="28" y="179"/>
                    <a:pt x="26" y="176"/>
                    <a:pt x="26" y="175"/>
                  </a:cubicBezTo>
                  <a:cubicBezTo>
                    <a:pt x="24" y="173"/>
                    <a:pt x="24" y="171"/>
                    <a:pt x="24" y="169"/>
                  </a:cubicBezTo>
                  <a:cubicBezTo>
                    <a:pt x="24" y="167"/>
                    <a:pt x="24" y="166"/>
                    <a:pt x="27" y="164"/>
                  </a:cubicBezTo>
                  <a:cubicBezTo>
                    <a:pt x="29" y="163"/>
                    <a:pt x="25" y="163"/>
                    <a:pt x="25" y="163"/>
                  </a:cubicBezTo>
                  <a:cubicBezTo>
                    <a:pt x="25" y="163"/>
                    <a:pt x="27" y="162"/>
                    <a:pt x="26" y="162"/>
                  </a:cubicBezTo>
                  <a:cubicBezTo>
                    <a:pt x="27" y="162"/>
                    <a:pt x="27" y="163"/>
                    <a:pt x="28" y="163"/>
                  </a:cubicBezTo>
                  <a:cubicBezTo>
                    <a:pt x="29" y="164"/>
                    <a:pt x="30" y="163"/>
                    <a:pt x="31" y="163"/>
                  </a:cubicBezTo>
                  <a:cubicBezTo>
                    <a:pt x="32" y="161"/>
                    <a:pt x="31" y="159"/>
                    <a:pt x="31" y="157"/>
                  </a:cubicBezTo>
                  <a:cubicBezTo>
                    <a:pt x="32" y="155"/>
                    <a:pt x="34" y="154"/>
                    <a:pt x="37" y="153"/>
                  </a:cubicBezTo>
                  <a:cubicBezTo>
                    <a:pt x="38" y="152"/>
                    <a:pt x="39" y="152"/>
                    <a:pt x="40" y="151"/>
                  </a:cubicBezTo>
                  <a:cubicBezTo>
                    <a:pt x="41" y="150"/>
                    <a:pt x="39" y="149"/>
                    <a:pt x="39" y="149"/>
                  </a:cubicBezTo>
                  <a:cubicBezTo>
                    <a:pt x="39" y="148"/>
                    <a:pt x="42" y="147"/>
                    <a:pt x="41" y="145"/>
                  </a:cubicBezTo>
                  <a:cubicBezTo>
                    <a:pt x="40" y="143"/>
                    <a:pt x="36" y="145"/>
                    <a:pt x="35" y="143"/>
                  </a:cubicBezTo>
                  <a:cubicBezTo>
                    <a:pt x="34" y="142"/>
                    <a:pt x="33" y="142"/>
                    <a:pt x="32" y="140"/>
                  </a:cubicBezTo>
                  <a:cubicBezTo>
                    <a:pt x="31" y="138"/>
                    <a:pt x="33" y="135"/>
                    <a:pt x="34" y="134"/>
                  </a:cubicBezTo>
                  <a:cubicBezTo>
                    <a:pt x="36" y="133"/>
                    <a:pt x="37" y="131"/>
                    <a:pt x="39" y="131"/>
                  </a:cubicBezTo>
                  <a:cubicBezTo>
                    <a:pt x="41" y="130"/>
                    <a:pt x="41" y="132"/>
                    <a:pt x="42" y="129"/>
                  </a:cubicBezTo>
                  <a:cubicBezTo>
                    <a:pt x="42" y="127"/>
                    <a:pt x="44" y="126"/>
                    <a:pt x="43" y="124"/>
                  </a:cubicBezTo>
                  <a:cubicBezTo>
                    <a:pt x="42" y="121"/>
                    <a:pt x="47" y="121"/>
                    <a:pt x="48" y="119"/>
                  </a:cubicBezTo>
                  <a:cubicBezTo>
                    <a:pt x="48" y="119"/>
                    <a:pt x="43" y="115"/>
                    <a:pt x="48" y="116"/>
                  </a:cubicBezTo>
                  <a:cubicBezTo>
                    <a:pt x="49" y="117"/>
                    <a:pt x="49" y="118"/>
                    <a:pt x="50" y="118"/>
                  </a:cubicBezTo>
                  <a:cubicBezTo>
                    <a:pt x="52" y="118"/>
                    <a:pt x="52" y="115"/>
                    <a:pt x="51" y="114"/>
                  </a:cubicBezTo>
                  <a:cubicBezTo>
                    <a:pt x="51" y="113"/>
                    <a:pt x="49" y="115"/>
                    <a:pt x="49" y="115"/>
                  </a:cubicBezTo>
                  <a:cubicBezTo>
                    <a:pt x="47" y="115"/>
                    <a:pt x="45" y="114"/>
                    <a:pt x="45" y="113"/>
                  </a:cubicBezTo>
                  <a:cubicBezTo>
                    <a:pt x="45" y="112"/>
                    <a:pt x="43" y="105"/>
                    <a:pt x="45" y="105"/>
                  </a:cubicBezTo>
                  <a:cubicBezTo>
                    <a:pt x="48" y="106"/>
                    <a:pt x="50" y="108"/>
                    <a:pt x="54" y="108"/>
                  </a:cubicBezTo>
                  <a:cubicBezTo>
                    <a:pt x="55" y="108"/>
                    <a:pt x="56" y="107"/>
                    <a:pt x="57" y="107"/>
                  </a:cubicBezTo>
                  <a:cubicBezTo>
                    <a:pt x="59" y="105"/>
                    <a:pt x="57" y="104"/>
                    <a:pt x="58" y="102"/>
                  </a:cubicBezTo>
                  <a:cubicBezTo>
                    <a:pt x="58" y="101"/>
                    <a:pt x="59" y="100"/>
                    <a:pt x="59" y="100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6"/>
                    <a:pt x="58" y="94"/>
                    <a:pt x="59" y="94"/>
                  </a:cubicBezTo>
                  <a:cubicBezTo>
                    <a:pt x="61" y="94"/>
                    <a:pt x="60" y="96"/>
                    <a:pt x="60" y="96"/>
                  </a:cubicBezTo>
                  <a:cubicBezTo>
                    <a:pt x="59" y="95"/>
                    <a:pt x="65" y="95"/>
                    <a:pt x="65" y="95"/>
                  </a:cubicBezTo>
                  <a:cubicBezTo>
                    <a:pt x="69" y="95"/>
                    <a:pt x="72" y="93"/>
                    <a:pt x="76" y="93"/>
                  </a:cubicBezTo>
                  <a:cubicBezTo>
                    <a:pt x="77" y="92"/>
                    <a:pt x="80" y="91"/>
                    <a:pt x="82" y="90"/>
                  </a:cubicBezTo>
                  <a:cubicBezTo>
                    <a:pt x="83" y="89"/>
                    <a:pt x="83" y="88"/>
                    <a:pt x="84" y="87"/>
                  </a:cubicBezTo>
                  <a:cubicBezTo>
                    <a:pt x="85" y="86"/>
                    <a:pt x="86" y="85"/>
                    <a:pt x="87" y="83"/>
                  </a:cubicBezTo>
                  <a:cubicBezTo>
                    <a:pt x="87" y="80"/>
                    <a:pt x="85" y="80"/>
                    <a:pt x="83" y="78"/>
                  </a:cubicBezTo>
                  <a:cubicBezTo>
                    <a:pt x="82" y="76"/>
                    <a:pt x="85" y="75"/>
                    <a:pt x="83" y="73"/>
                  </a:cubicBezTo>
                  <a:cubicBezTo>
                    <a:pt x="82" y="72"/>
                    <a:pt x="78" y="71"/>
                    <a:pt x="78" y="69"/>
                  </a:cubicBezTo>
                  <a:cubicBezTo>
                    <a:pt x="78" y="69"/>
                    <a:pt x="78" y="68"/>
                    <a:pt x="79" y="68"/>
                  </a:cubicBezTo>
                  <a:cubicBezTo>
                    <a:pt x="79" y="67"/>
                    <a:pt x="78" y="67"/>
                    <a:pt x="78" y="66"/>
                  </a:cubicBezTo>
                  <a:cubicBezTo>
                    <a:pt x="78" y="65"/>
                    <a:pt x="77" y="63"/>
                    <a:pt x="78" y="62"/>
                  </a:cubicBezTo>
                  <a:cubicBezTo>
                    <a:pt x="79" y="61"/>
                    <a:pt x="77" y="63"/>
                    <a:pt x="78" y="6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30" name="Freeform 631">
              <a:extLst>
                <a:ext uri="{FF2B5EF4-FFF2-40B4-BE49-F238E27FC236}">
                  <a16:creationId xmlns:a16="http://schemas.microsoft.com/office/drawing/2014/main" xmlns="" id="{371850B8-6B8A-472E-8633-ACF1FDD9D43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7387" y="8313140"/>
              <a:ext cx="203824" cy="226173"/>
            </a:xfrm>
            <a:custGeom>
              <a:avLst/>
              <a:gdLst>
                <a:gd name="T0" fmla="*/ 15 w 22"/>
                <a:gd name="T1" fmla="*/ 23 h 24"/>
                <a:gd name="T2" fmla="*/ 19 w 22"/>
                <a:gd name="T3" fmla="*/ 24 h 24"/>
                <a:gd name="T4" fmla="*/ 19 w 22"/>
                <a:gd name="T5" fmla="*/ 17 h 24"/>
                <a:gd name="T6" fmla="*/ 20 w 22"/>
                <a:gd name="T7" fmla="*/ 10 h 24"/>
                <a:gd name="T8" fmla="*/ 21 w 22"/>
                <a:gd name="T9" fmla="*/ 7 h 24"/>
                <a:gd name="T10" fmla="*/ 22 w 22"/>
                <a:gd name="T11" fmla="*/ 3 h 24"/>
                <a:gd name="T12" fmla="*/ 17 w 22"/>
                <a:gd name="T13" fmla="*/ 4 h 24"/>
                <a:gd name="T14" fmla="*/ 12 w 22"/>
                <a:gd name="T15" fmla="*/ 5 h 24"/>
                <a:gd name="T16" fmla="*/ 9 w 22"/>
                <a:gd name="T17" fmla="*/ 8 h 24"/>
                <a:gd name="T18" fmla="*/ 4 w 22"/>
                <a:gd name="T19" fmla="*/ 9 h 24"/>
                <a:gd name="T20" fmla="*/ 3 w 22"/>
                <a:gd name="T21" fmla="*/ 12 h 24"/>
                <a:gd name="T22" fmla="*/ 0 w 22"/>
                <a:gd name="T23" fmla="*/ 13 h 24"/>
                <a:gd name="T24" fmla="*/ 6 w 22"/>
                <a:gd name="T25" fmla="*/ 19 h 24"/>
                <a:gd name="T26" fmla="*/ 11 w 22"/>
                <a:gd name="T27" fmla="*/ 22 h 24"/>
                <a:gd name="T28" fmla="*/ 15 w 22"/>
                <a:gd name="T29" fmla="*/ 23 h 24"/>
                <a:gd name="T30" fmla="*/ 15 w 22"/>
                <a:gd name="T31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4">
                  <a:moveTo>
                    <a:pt x="15" y="23"/>
                  </a:moveTo>
                  <a:cubicBezTo>
                    <a:pt x="16" y="24"/>
                    <a:pt x="17" y="24"/>
                    <a:pt x="19" y="24"/>
                  </a:cubicBezTo>
                  <a:cubicBezTo>
                    <a:pt x="17" y="21"/>
                    <a:pt x="19" y="20"/>
                    <a:pt x="19" y="17"/>
                  </a:cubicBezTo>
                  <a:cubicBezTo>
                    <a:pt x="19" y="15"/>
                    <a:pt x="20" y="12"/>
                    <a:pt x="20" y="10"/>
                  </a:cubicBezTo>
                  <a:cubicBezTo>
                    <a:pt x="20" y="9"/>
                    <a:pt x="21" y="8"/>
                    <a:pt x="21" y="7"/>
                  </a:cubicBezTo>
                  <a:cubicBezTo>
                    <a:pt x="22" y="6"/>
                    <a:pt x="21" y="5"/>
                    <a:pt x="22" y="3"/>
                  </a:cubicBezTo>
                  <a:cubicBezTo>
                    <a:pt x="22" y="0"/>
                    <a:pt x="18" y="4"/>
                    <a:pt x="17" y="4"/>
                  </a:cubicBezTo>
                  <a:cubicBezTo>
                    <a:pt x="15" y="4"/>
                    <a:pt x="14" y="3"/>
                    <a:pt x="12" y="5"/>
                  </a:cubicBezTo>
                  <a:cubicBezTo>
                    <a:pt x="12" y="5"/>
                    <a:pt x="10" y="9"/>
                    <a:pt x="9" y="8"/>
                  </a:cubicBezTo>
                  <a:cubicBezTo>
                    <a:pt x="7" y="8"/>
                    <a:pt x="6" y="8"/>
                    <a:pt x="4" y="9"/>
                  </a:cubicBezTo>
                  <a:cubicBezTo>
                    <a:pt x="4" y="10"/>
                    <a:pt x="4" y="12"/>
                    <a:pt x="3" y="12"/>
                  </a:cubicBezTo>
                  <a:cubicBezTo>
                    <a:pt x="3" y="13"/>
                    <a:pt x="1" y="13"/>
                    <a:pt x="0" y="13"/>
                  </a:cubicBezTo>
                  <a:cubicBezTo>
                    <a:pt x="2" y="15"/>
                    <a:pt x="4" y="18"/>
                    <a:pt x="6" y="19"/>
                  </a:cubicBezTo>
                  <a:cubicBezTo>
                    <a:pt x="7" y="21"/>
                    <a:pt x="9" y="22"/>
                    <a:pt x="11" y="22"/>
                  </a:cubicBezTo>
                  <a:cubicBezTo>
                    <a:pt x="12" y="22"/>
                    <a:pt x="14" y="22"/>
                    <a:pt x="15" y="23"/>
                  </a:cubicBezTo>
                  <a:cubicBezTo>
                    <a:pt x="16" y="23"/>
                    <a:pt x="15" y="22"/>
                    <a:pt x="15" y="2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31" name="Freeform 632">
              <a:extLst>
                <a:ext uri="{FF2B5EF4-FFF2-40B4-BE49-F238E27FC236}">
                  <a16:creationId xmlns:a16="http://schemas.microsoft.com/office/drawing/2014/main" xmlns="" id="{3611FF89-1111-4BCB-A6BB-EDF60F8B3699}"/>
                </a:ext>
              </a:extLst>
            </p:cNvPr>
            <p:cNvSpPr>
              <a:spLocks/>
            </p:cNvSpPr>
            <p:nvPr/>
          </p:nvSpPr>
          <p:spPr bwMode="auto">
            <a:xfrm>
              <a:off x="7681084" y="8520197"/>
              <a:ext cx="159235" cy="140163"/>
            </a:xfrm>
            <a:custGeom>
              <a:avLst/>
              <a:gdLst>
                <a:gd name="T0" fmla="*/ 16 w 17"/>
                <a:gd name="T1" fmla="*/ 10 h 15"/>
                <a:gd name="T2" fmla="*/ 17 w 17"/>
                <a:gd name="T3" fmla="*/ 8 h 15"/>
                <a:gd name="T4" fmla="*/ 15 w 17"/>
                <a:gd name="T5" fmla="*/ 6 h 15"/>
                <a:gd name="T6" fmla="*/ 12 w 17"/>
                <a:gd name="T7" fmla="*/ 2 h 15"/>
                <a:gd name="T8" fmla="*/ 8 w 17"/>
                <a:gd name="T9" fmla="*/ 1 h 15"/>
                <a:gd name="T10" fmla="*/ 3 w 17"/>
                <a:gd name="T11" fmla="*/ 0 h 15"/>
                <a:gd name="T12" fmla="*/ 3 w 17"/>
                <a:gd name="T13" fmla="*/ 6 h 15"/>
                <a:gd name="T14" fmla="*/ 6 w 17"/>
                <a:gd name="T15" fmla="*/ 7 h 15"/>
                <a:gd name="T16" fmla="*/ 4 w 17"/>
                <a:gd name="T17" fmla="*/ 5 h 15"/>
                <a:gd name="T18" fmla="*/ 7 w 17"/>
                <a:gd name="T19" fmla="*/ 7 h 15"/>
                <a:gd name="T20" fmla="*/ 11 w 17"/>
                <a:gd name="T21" fmla="*/ 10 h 15"/>
                <a:gd name="T22" fmla="*/ 14 w 17"/>
                <a:gd name="T23" fmla="*/ 14 h 15"/>
                <a:gd name="T24" fmla="*/ 16 w 17"/>
                <a:gd name="T25" fmla="*/ 10 h 15"/>
                <a:gd name="T26" fmla="*/ 16 w 17"/>
                <a:gd name="T2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5">
                  <a:moveTo>
                    <a:pt x="16" y="10"/>
                  </a:moveTo>
                  <a:cubicBezTo>
                    <a:pt x="16" y="9"/>
                    <a:pt x="16" y="8"/>
                    <a:pt x="17" y="8"/>
                  </a:cubicBezTo>
                  <a:cubicBezTo>
                    <a:pt x="16" y="7"/>
                    <a:pt x="16" y="6"/>
                    <a:pt x="15" y="6"/>
                  </a:cubicBezTo>
                  <a:cubicBezTo>
                    <a:pt x="14" y="5"/>
                    <a:pt x="13" y="2"/>
                    <a:pt x="12" y="2"/>
                  </a:cubicBezTo>
                  <a:cubicBezTo>
                    <a:pt x="10" y="2"/>
                    <a:pt x="9" y="2"/>
                    <a:pt x="8" y="1"/>
                  </a:cubicBezTo>
                  <a:cubicBezTo>
                    <a:pt x="7" y="0"/>
                    <a:pt x="4" y="0"/>
                    <a:pt x="3" y="0"/>
                  </a:cubicBezTo>
                  <a:cubicBezTo>
                    <a:pt x="4" y="1"/>
                    <a:pt x="0" y="6"/>
                    <a:pt x="3" y="6"/>
                  </a:cubicBezTo>
                  <a:cubicBezTo>
                    <a:pt x="4" y="6"/>
                    <a:pt x="4" y="8"/>
                    <a:pt x="6" y="7"/>
                  </a:cubicBezTo>
                  <a:cubicBezTo>
                    <a:pt x="7" y="6"/>
                    <a:pt x="4" y="5"/>
                    <a:pt x="4" y="5"/>
                  </a:cubicBezTo>
                  <a:cubicBezTo>
                    <a:pt x="5" y="5"/>
                    <a:pt x="7" y="6"/>
                    <a:pt x="7" y="7"/>
                  </a:cubicBezTo>
                  <a:cubicBezTo>
                    <a:pt x="8" y="9"/>
                    <a:pt x="10" y="8"/>
                    <a:pt x="11" y="10"/>
                  </a:cubicBezTo>
                  <a:cubicBezTo>
                    <a:pt x="12" y="11"/>
                    <a:pt x="12" y="13"/>
                    <a:pt x="14" y="14"/>
                  </a:cubicBezTo>
                  <a:cubicBezTo>
                    <a:pt x="17" y="15"/>
                    <a:pt x="17" y="12"/>
                    <a:pt x="16" y="10"/>
                  </a:cubicBezTo>
                  <a:cubicBezTo>
                    <a:pt x="16" y="9"/>
                    <a:pt x="16" y="11"/>
                    <a:pt x="16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32" name="Freeform 633">
              <a:extLst>
                <a:ext uri="{FF2B5EF4-FFF2-40B4-BE49-F238E27FC236}">
                  <a16:creationId xmlns:a16="http://schemas.microsoft.com/office/drawing/2014/main" xmlns="" id="{B23EA4A7-77A8-4BCF-997C-EF24DE281C1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2737" y="8360921"/>
              <a:ext cx="105096" cy="82827"/>
            </a:xfrm>
            <a:custGeom>
              <a:avLst/>
              <a:gdLst>
                <a:gd name="T0" fmla="*/ 4 w 11"/>
                <a:gd name="T1" fmla="*/ 1 h 9"/>
                <a:gd name="T2" fmla="*/ 4 w 11"/>
                <a:gd name="T3" fmla="*/ 0 h 9"/>
                <a:gd name="T4" fmla="*/ 0 w 11"/>
                <a:gd name="T5" fmla="*/ 4 h 9"/>
                <a:gd name="T6" fmla="*/ 11 w 11"/>
                <a:gd name="T7" fmla="*/ 5 h 9"/>
                <a:gd name="T8" fmla="*/ 4 w 11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4" y="1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1" y="3"/>
                    <a:pt x="0" y="4"/>
                  </a:cubicBezTo>
                  <a:cubicBezTo>
                    <a:pt x="2" y="5"/>
                    <a:pt x="11" y="9"/>
                    <a:pt x="11" y="5"/>
                  </a:cubicBezTo>
                  <a:cubicBezTo>
                    <a:pt x="11" y="2"/>
                    <a:pt x="6" y="3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33" name="Freeform 634">
              <a:extLst>
                <a:ext uri="{FF2B5EF4-FFF2-40B4-BE49-F238E27FC236}">
                  <a16:creationId xmlns:a16="http://schemas.microsoft.com/office/drawing/2014/main" xmlns="" id="{8EB77596-EA53-4B17-917F-ACF6F991809C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1272" y="8192091"/>
              <a:ext cx="187902" cy="216615"/>
            </a:xfrm>
            <a:custGeom>
              <a:avLst/>
              <a:gdLst>
                <a:gd name="T0" fmla="*/ 16 w 20"/>
                <a:gd name="T1" fmla="*/ 16 h 23"/>
                <a:gd name="T2" fmla="*/ 20 w 20"/>
                <a:gd name="T3" fmla="*/ 12 h 23"/>
                <a:gd name="T4" fmla="*/ 16 w 20"/>
                <a:gd name="T5" fmla="*/ 8 h 23"/>
                <a:gd name="T6" fmla="*/ 16 w 20"/>
                <a:gd name="T7" fmla="*/ 1 h 23"/>
                <a:gd name="T8" fmla="*/ 8 w 20"/>
                <a:gd name="T9" fmla="*/ 1 h 23"/>
                <a:gd name="T10" fmla="*/ 7 w 20"/>
                <a:gd name="T11" fmla="*/ 6 h 23"/>
                <a:gd name="T12" fmla="*/ 8 w 20"/>
                <a:gd name="T13" fmla="*/ 10 h 23"/>
                <a:gd name="T14" fmla="*/ 4 w 20"/>
                <a:gd name="T15" fmla="*/ 10 h 23"/>
                <a:gd name="T16" fmla="*/ 2 w 20"/>
                <a:gd name="T17" fmla="*/ 15 h 23"/>
                <a:gd name="T18" fmla="*/ 12 w 20"/>
                <a:gd name="T19" fmla="*/ 21 h 23"/>
                <a:gd name="T20" fmla="*/ 16 w 20"/>
                <a:gd name="T21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23">
                  <a:moveTo>
                    <a:pt x="16" y="16"/>
                  </a:moveTo>
                  <a:cubicBezTo>
                    <a:pt x="16" y="14"/>
                    <a:pt x="19" y="13"/>
                    <a:pt x="20" y="12"/>
                  </a:cubicBezTo>
                  <a:cubicBezTo>
                    <a:pt x="17" y="11"/>
                    <a:pt x="16" y="11"/>
                    <a:pt x="16" y="8"/>
                  </a:cubicBezTo>
                  <a:cubicBezTo>
                    <a:pt x="16" y="7"/>
                    <a:pt x="17" y="2"/>
                    <a:pt x="16" y="1"/>
                  </a:cubicBezTo>
                  <a:cubicBezTo>
                    <a:pt x="15" y="0"/>
                    <a:pt x="10" y="1"/>
                    <a:pt x="8" y="1"/>
                  </a:cubicBezTo>
                  <a:cubicBezTo>
                    <a:pt x="6" y="1"/>
                    <a:pt x="6" y="4"/>
                    <a:pt x="7" y="6"/>
                  </a:cubicBezTo>
                  <a:cubicBezTo>
                    <a:pt x="8" y="7"/>
                    <a:pt x="12" y="10"/>
                    <a:pt x="8" y="10"/>
                  </a:cubicBezTo>
                  <a:cubicBezTo>
                    <a:pt x="7" y="10"/>
                    <a:pt x="5" y="10"/>
                    <a:pt x="4" y="10"/>
                  </a:cubicBezTo>
                  <a:cubicBezTo>
                    <a:pt x="2" y="10"/>
                    <a:pt x="2" y="14"/>
                    <a:pt x="2" y="15"/>
                  </a:cubicBezTo>
                  <a:cubicBezTo>
                    <a:pt x="0" y="21"/>
                    <a:pt x="8" y="20"/>
                    <a:pt x="12" y="21"/>
                  </a:cubicBezTo>
                  <a:cubicBezTo>
                    <a:pt x="13" y="23"/>
                    <a:pt x="16" y="17"/>
                    <a:pt x="16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34" name="Freeform 635">
              <a:extLst>
                <a:ext uri="{FF2B5EF4-FFF2-40B4-BE49-F238E27FC236}">
                  <a16:creationId xmlns:a16="http://schemas.microsoft.com/office/drawing/2014/main" xmlns="" id="{C3141E3C-CB1A-4782-B137-33845D3B309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4330" y="7453043"/>
              <a:ext cx="1398093" cy="898324"/>
            </a:xfrm>
            <a:custGeom>
              <a:avLst/>
              <a:gdLst>
                <a:gd name="T0" fmla="*/ 132 w 150"/>
                <a:gd name="T1" fmla="*/ 88 h 96"/>
                <a:gd name="T2" fmla="*/ 130 w 150"/>
                <a:gd name="T3" fmla="*/ 80 h 96"/>
                <a:gd name="T4" fmla="*/ 144 w 150"/>
                <a:gd name="T5" fmla="*/ 78 h 96"/>
                <a:gd name="T6" fmla="*/ 146 w 150"/>
                <a:gd name="T7" fmla="*/ 68 h 96"/>
                <a:gd name="T8" fmla="*/ 146 w 150"/>
                <a:gd name="T9" fmla="*/ 61 h 96"/>
                <a:gd name="T10" fmla="*/ 132 w 150"/>
                <a:gd name="T11" fmla="*/ 64 h 96"/>
                <a:gd name="T12" fmla="*/ 126 w 150"/>
                <a:gd name="T13" fmla="*/ 76 h 96"/>
                <a:gd name="T14" fmla="*/ 110 w 150"/>
                <a:gd name="T15" fmla="*/ 76 h 96"/>
                <a:gd name="T16" fmla="*/ 102 w 150"/>
                <a:gd name="T17" fmla="*/ 69 h 96"/>
                <a:gd name="T18" fmla="*/ 96 w 150"/>
                <a:gd name="T19" fmla="*/ 51 h 96"/>
                <a:gd name="T20" fmla="*/ 98 w 150"/>
                <a:gd name="T21" fmla="*/ 38 h 96"/>
                <a:gd name="T22" fmla="*/ 90 w 150"/>
                <a:gd name="T23" fmla="*/ 35 h 96"/>
                <a:gd name="T24" fmla="*/ 82 w 150"/>
                <a:gd name="T25" fmla="*/ 24 h 96"/>
                <a:gd name="T26" fmla="*/ 75 w 150"/>
                <a:gd name="T27" fmla="*/ 17 h 96"/>
                <a:gd name="T28" fmla="*/ 68 w 150"/>
                <a:gd name="T29" fmla="*/ 20 h 96"/>
                <a:gd name="T30" fmla="*/ 59 w 150"/>
                <a:gd name="T31" fmla="*/ 10 h 96"/>
                <a:gd name="T32" fmla="*/ 45 w 150"/>
                <a:gd name="T33" fmla="*/ 6 h 96"/>
                <a:gd name="T34" fmla="*/ 29 w 150"/>
                <a:gd name="T35" fmla="*/ 8 h 96"/>
                <a:gd name="T36" fmla="*/ 13 w 150"/>
                <a:gd name="T37" fmla="*/ 1 h 96"/>
                <a:gd name="T38" fmla="*/ 7 w 150"/>
                <a:gd name="T39" fmla="*/ 16 h 96"/>
                <a:gd name="T40" fmla="*/ 15 w 150"/>
                <a:gd name="T41" fmla="*/ 28 h 96"/>
                <a:gd name="T42" fmla="*/ 15 w 150"/>
                <a:gd name="T43" fmla="*/ 32 h 96"/>
                <a:gd name="T44" fmla="*/ 25 w 150"/>
                <a:gd name="T45" fmla="*/ 38 h 96"/>
                <a:gd name="T46" fmla="*/ 26 w 150"/>
                <a:gd name="T47" fmla="*/ 44 h 96"/>
                <a:gd name="T48" fmla="*/ 36 w 150"/>
                <a:gd name="T49" fmla="*/ 53 h 96"/>
                <a:gd name="T50" fmla="*/ 36 w 150"/>
                <a:gd name="T51" fmla="*/ 47 h 96"/>
                <a:gd name="T52" fmla="*/ 32 w 150"/>
                <a:gd name="T53" fmla="*/ 42 h 96"/>
                <a:gd name="T54" fmla="*/ 26 w 150"/>
                <a:gd name="T55" fmla="*/ 32 h 96"/>
                <a:gd name="T56" fmla="*/ 20 w 150"/>
                <a:gd name="T57" fmla="*/ 23 h 96"/>
                <a:gd name="T58" fmla="*/ 13 w 150"/>
                <a:gd name="T59" fmla="*/ 16 h 96"/>
                <a:gd name="T60" fmla="*/ 11 w 150"/>
                <a:gd name="T61" fmla="*/ 5 h 96"/>
                <a:gd name="T62" fmla="*/ 15 w 150"/>
                <a:gd name="T63" fmla="*/ 7 h 96"/>
                <a:gd name="T64" fmla="*/ 20 w 150"/>
                <a:gd name="T65" fmla="*/ 9 h 96"/>
                <a:gd name="T66" fmla="*/ 23 w 150"/>
                <a:gd name="T67" fmla="*/ 19 h 96"/>
                <a:gd name="T68" fmla="*/ 23 w 150"/>
                <a:gd name="T69" fmla="*/ 20 h 96"/>
                <a:gd name="T70" fmla="*/ 32 w 150"/>
                <a:gd name="T71" fmla="*/ 27 h 96"/>
                <a:gd name="T72" fmla="*/ 36 w 150"/>
                <a:gd name="T73" fmla="*/ 33 h 96"/>
                <a:gd name="T74" fmla="*/ 38 w 150"/>
                <a:gd name="T75" fmla="*/ 38 h 96"/>
                <a:gd name="T76" fmla="*/ 46 w 150"/>
                <a:gd name="T77" fmla="*/ 45 h 96"/>
                <a:gd name="T78" fmla="*/ 54 w 150"/>
                <a:gd name="T79" fmla="*/ 53 h 96"/>
                <a:gd name="T80" fmla="*/ 56 w 150"/>
                <a:gd name="T81" fmla="*/ 59 h 96"/>
                <a:gd name="T82" fmla="*/ 58 w 150"/>
                <a:gd name="T83" fmla="*/ 65 h 96"/>
                <a:gd name="T84" fmla="*/ 60 w 150"/>
                <a:gd name="T85" fmla="*/ 72 h 96"/>
                <a:gd name="T86" fmla="*/ 68 w 150"/>
                <a:gd name="T87" fmla="*/ 77 h 96"/>
                <a:gd name="T88" fmla="*/ 89 w 150"/>
                <a:gd name="T89" fmla="*/ 86 h 96"/>
                <a:gd name="T90" fmla="*/ 113 w 150"/>
                <a:gd name="T91" fmla="*/ 88 h 96"/>
                <a:gd name="T92" fmla="*/ 126 w 150"/>
                <a:gd name="T93" fmla="*/ 8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0" h="96">
                  <a:moveTo>
                    <a:pt x="126" y="89"/>
                  </a:moveTo>
                  <a:cubicBezTo>
                    <a:pt x="127" y="89"/>
                    <a:pt x="134" y="90"/>
                    <a:pt x="132" y="88"/>
                  </a:cubicBezTo>
                  <a:cubicBezTo>
                    <a:pt x="131" y="86"/>
                    <a:pt x="129" y="85"/>
                    <a:pt x="128" y="83"/>
                  </a:cubicBezTo>
                  <a:cubicBezTo>
                    <a:pt x="128" y="83"/>
                    <a:pt x="129" y="80"/>
                    <a:pt x="130" y="80"/>
                  </a:cubicBezTo>
                  <a:cubicBezTo>
                    <a:pt x="131" y="79"/>
                    <a:pt x="136" y="80"/>
                    <a:pt x="138" y="80"/>
                  </a:cubicBezTo>
                  <a:cubicBezTo>
                    <a:pt x="141" y="80"/>
                    <a:pt x="140" y="75"/>
                    <a:pt x="144" y="78"/>
                  </a:cubicBezTo>
                  <a:cubicBezTo>
                    <a:pt x="145" y="76"/>
                    <a:pt x="146" y="75"/>
                    <a:pt x="146" y="73"/>
                  </a:cubicBezTo>
                  <a:cubicBezTo>
                    <a:pt x="146" y="71"/>
                    <a:pt x="145" y="69"/>
                    <a:pt x="146" y="68"/>
                  </a:cubicBezTo>
                  <a:cubicBezTo>
                    <a:pt x="147" y="66"/>
                    <a:pt x="150" y="64"/>
                    <a:pt x="150" y="63"/>
                  </a:cubicBezTo>
                  <a:cubicBezTo>
                    <a:pt x="149" y="61"/>
                    <a:pt x="148" y="61"/>
                    <a:pt x="146" y="61"/>
                  </a:cubicBezTo>
                  <a:cubicBezTo>
                    <a:pt x="143" y="61"/>
                    <a:pt x="139" y="61"/>
                    <a:pt x="136" y="62"/>
                  </a:cubicBezTo>
                  <a:cubicBezTo>
                    <a:pt x="134" y="62"/>
                    <a:pt x="133" y="63"/>
                    <a:pt x="132" y="64"/>
                  </a:cubicBezTo>
                  <a:cubicBezTo>
                    <a:pt x="131" y="66"/>
                    <a:pt x="132" y="68"/>
                    <a:pt x="131" y="70"/>
                  </a:cubicBezTo>
                  <a:cubicBezTo>
                    <a:pt x="131" y="71"/>
                    <a:pt x="126" y="76"/>
                    <a:pt x="126" y="76"/>
                  </a:cubicBezTo>
                  <a:cubicBezTo>
                    <a:pt x="122" y="75"/>
                    <a:pt x="118" y="76"/>
                    <a:pt x="114" y="78"/>
                  </a:cubicBezTo>
                  <a:cubicBezTo>
                    <a:pt x="112" y="78"/>
                    <a:pt x="111" y="77"/>
                    <a:pt x="110" y="76"/>
                  </a:cubicBezTo>
                  <a:cubicBezTo>
                    <a:pt x="109" y="75"/>
                    <a:pt x="107" y="75"/>
                    <a:pt x="105" y="74"/>
                  </a:cubicBezTo>
                  <a:cubicBezTo>
                    <a:pt x="103" y="74"/>
                    <a:pt x="103" y="71"/>
                    <a:pt x="102" y="69"/>
                  </a:cubicBezTo>
                  <a:cubicBezTo>
                    <a:pt x="101" y="67"/>
                    <a:pt x="99" y="66"/>
                    <a:pt x="98" y="64"/>
                  </a:cubicBezTo>
                  <a:cubicBezTo>
                    <a:pt x="97" y="60"/>
                    <a:pt x="95" y="55"/>
                    <a:pt x="96" y="51"/>
                  </a:cubicBezTo>
                  <a:cubicBezTo>
                    <a:pt x="96" y="48"/>
                    <a:pt x="95" y="44"/>
                    <a:pt x="97" y="41"/>
                  </a:cubicBezTo>
                  <a:cubicBezTo>
                    <a:pt x="98" y="40"/>
                    <a:pt x="98" y="39"/>
                    <a:pt x="98" y="38"/>
                  </a:cubicBezTo>
                  <a:cubicBezTo>
                    <a:pt x="99" y="36"/>
                    <a:pt x="97" y="37"/>
                    <a:pt x="96" y="36"/>
                  </a:cubicBezTo>
                  <a:cubicBezTo>
                    <a:pt x="94" y="36"/>
                    <a:pt x="92" y="35"/>
                    <a:pt x="90" y="35"/>
                  </a:cubicBezTo>
                  <a:cubicBezTo>
                    <a:pt x="89" y="34"/>
                    <a:pt x="87" y="32"/>
                    <a:pt x="87" y="30"/>
                  </a:cubicBezTo>
                  <a:cubicBezTo>
                    <a:pt x="87" y="27"/>
                    <a:pt x="84" y="26"/>
                    <a:pt x="82" y="24"/>
                  </a:cubicBezTo>
                  <a:cubicBezTo>
                    <a:pt x="81" y="22"/>
                    <a:pt x="81" y="20"/>
                    <a:pt x="80" y="18"/>
                  </a:cubicBezTo>
                  <a:cubicBezTo>
                    <a:pt x="79" y="17"/>
                    <a:pt x="77" y="17"/>
                    <a:pt x="75" y="17"/>
                  </a:cubicBezTo>
                  <a:cubicBezTo>
                    <a:pt x="74" y="16"/>
                    <a:pt x="72" y="16"/>
                    <a:pt x="71" y="17"/>
                  </a:cubicBezTo>
                  <a:cubicBezTo>
                    <a:pt x="71" y="18"/>
                    <a:pt x="70" y="20"/>
                    <a:pt x="68" y="20"/>
                  </a:cubicBezTo>
                  <a:cubicBezTo>
                    <a:pt x="66" y="20"/>
                    <a:pt x="63" y="18"/>
                    <a:pt x="62" y="16"/>
                  </a:cubicBezTo>
                  <a:cubicBezTo>
                    <a:pt x="61" y="13"/>
                    <a:pt x="61" y="12"/>
                    <a:pt x="59" y="10"/>
                  </a:cubicBezTo>
                  <a:cubicBezTo>
                    <a:pt x="57" y="9"/>
                    <a:pt x="54" y="6"/>
                    <a:pt x="52" y="6"/>
                  </a:cubicBezTo>
                  <a:cubicBezTo>
                    <a:pt x="51" y="5"/>
                    <a:pt x="45" y="5"/>
                    <a:pt x="45" y="6"/>
                  </a:cubicBezTo>
                  <a:cubicBezTo>
                    <a:pt x="43" y="9"/>
                    <a:pt x="42" y="8"/>
                    <a:pt x="39" y="8"/>
                  </a:cubicBezTo>
                  <a:cubicBezTo>
                    <a:pt x="35" y="8"/>
                    <a:pt x="32" y="8"/>
                    <a:pt x="29" y="8"/>
                  </a:cubicBezTo>
                  <a:cubicBezTo>
                    <a:pt x="28" y="8"/>
                    <a:pt x="25" y="6"/>
                    <a:pt x="23" y="5"/>
                  </a:cubicBezTo>
                  <a:cubicBezTo>
                    <a:pt x="20" y="4"/>
                    <a:pt x="17" y="3"/>
                    <a:pt x="13" y="1"/>
                  </a:cubicBezTo>
                  <a:cubicBezTo>
                    <a:pt x="9" y="0"/>
                    <a:pt x="4" y="1"/>
                    <a:pt x="0" y="2"/>
                  </a:cubicBezTo>
                  <a:cubicBezTo>
                    <a:pt x="1" y="7"/>
                    <a:pt x="5" y="11"/>
                    <a:pt x="7" y="16"/>
                  </a:cubicBezTo>
                  <a:cubicBezTo>
                    <a:pt x="8" y="18"/>
                    <a:pt x="11" y="20"/>
                    <a:pt x="13" y="21"/>
                  </a:cubicBezTo>
                  <a:cubicBezTo>
                    <a:pt x="14" y="23"/>
                    <a:pt x="16" y="26"/>
                    <a:pt x="15" y="28"/>
                  </a:cubicBezTo>
                  <a:cubicBezTo>
                    <a:pt x="15" y="28"/>
                    <a:pt x="8" y="26"/>
                    <a:pt x="12" y="29"/>
                  </a:cubicBezTo>
                  <a:cubicBezTo>
                    <a:pt x="13" y="30"/>
                    <a:pt x="14" y="31"/>
                    <a:pt x="15" y="32"/>
                  </a:cubicBezTo>
                  <a:cubicBezTo>
                    <a:pt x="17" y="32"/>
                    <a:pt x="18" y="32"/>
                    <a:pt x="19" y="33"/>
                  </a:cubicBezTo>
                  <a:cubicBezTo>
                    <a:pt x="21" y="34"/>
                    <a:pt x="23" y="36"/>
                    <a:pt x="25" y="38"/>
                  </a:cubicBezTo>
                  <a:cubicBezTo>
                    <a:pt x="26" y="39"/>
                    <a:pt x="25" y="41"/>
                    <a:pt x="24" y="42"/>
                  </a:cubicBezTo>
                  <a:cubicBezTo>
                    <a:pt x="23" y="43"/>
                    <a:pt x="25" y="44"/>
                    <a:pt x="26" y="44"/>
                  </a:cubicBezTo>
                  <a:cubicBezTo>
                    <a:pt x="29" y="46"/>
                    <a:pt x="31" y="48"/>
                    <a:pt x="33" y="50"/>
                  </a:cubicBezTo>
                  <a:cubicBezTo>
                    <a:pt x="34" y="51"/>
                    <a:pt x="35" y="53"/>
                    <a:pt x="36" y="53"/>
                  </a:cubicBezTo>
                  <a:cubicBezTo>
                    <a:pt x="37" y="53"/>
                    <a:pt x="38" y="51"/>
                    <a:pt x="37" y="50"/>
                  </a:cubicBezTo>
                  <a:cubicBezTo>
                    <a:pt x="37" y="49"/>
                    <a:pt x="36" y="48"/>
                    <a:pt x="36" y="47"/>
                  </a:cubicBezTo>
                  <a:cubicBezTo>
                    <a:pt x="35" y="46"/>
                    <a:pt x="33" y="47"/>
                    <a:pt x="32" y="46"/>
                  </a:cubicBezTo>
                  <a:cubicBezTo>
                    <a:pt x="30" y="44"/>
                    <a:pt x="32" y="44"/>
                    <a:pt x="32" y="42"/>
                  </a:cubicBezTo>
                  <a:cubicBezTo>
                    <a:pt x="32" y="42"/>
                    <a:pt x="30" y="40"/>
                    <a:pt x="30" y="39"/>
                  </a:cubicBezTo>
                  <a:cubicBezTo>
                    <a:pt x="28" y="37"/>
                    <a:pt x="28" y="34"/>
                    <a:pt x="26" y="32"/>
                  </a:cubicBezTo>
                  <a:cubicBezTo>
                    <a:pt x="24" y="31"/>
                    <a:pt x="22" y="29"/>
                    <a:pt x="21" y="27"/>
                  </a:cubicBezTo>
                  <a:cubicBezTo>
                    <a:pt x="21" y="26"/>
                    <a:pt x="21" y="24"/>
                    <a:pt x="20" y="23"/>
                  </a:cubicBezTo>
                  <a:cubicBezTo>
                    <a:pt x="19" y="22"/>
                    <a:pt x="18" y="21"/>
                    <a:pt x="17" y="20"/>
                  </a:cubicBezTo>
                  <a:cubicBezTo>
                    <a:pt x="16" y="18"/>
                    <a:pt x="15" y="17"/>
                    <a:pt x="13" y="16"/>
                  </a:cubicBezTo>
                  <a:cubicBezTo>
                    <a:pt x="12" y="15"/>
                    <a:pt x="12" y="13"/>
                    <a:pt x="12" y="12"/>
                  </a:cubicBezTo>
                  <a:cubicBezTo>
                    <a:pt x="12" y="11"/>
                    <a:pt x="10" y="6"/>
                    <a:pt x="11" y="5"/>
                  </a:cubicBezTo>
                  <a:cubicBezTo>
                    <a:pt x="12" y="4"/>
                    <a:pt x="13" y="7"/>
                    <a:pt x="14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7"/>
                    <a:pt x="18" y="8"/>
                  </a:cubicBezTo>
                  <a:cubicBezTo>
                    <a:pt x="19" y="8"/>
                    <a:pt x="20" y="8"/>
                    <a:pt x="20" y="9"/>
                  </a:cubicBezTo>
                  <a:cubicBezTo>
                    <a:pt x="20" y="11"/>
                    <a:pt x="21" y="13"/>
                    <a:pt x="22" y="15"/>
                  </a:cubicBezTo>
                  <a:cubicBezTo>
                    <a:pt x="22" y="16"/>
                    <a:pt x="23" y="18"/>
                    <a:pt x="23" y="19"/>
                  </a:cubicBezTo>
                  <a:cubicBezTo>
                    <a:pt x="23" y="20"/>
                    <a:pt x="22" y="21"/>
                    <a:pt x="22" y="22"/>
                  </a:cubicBezTo>
                  <a:cubicBezTo>
                    <a:pt x="23" y="22"/>
                    <a:pt x="23" y="20"/>
                    <a:pt x="23" y="20"/>
                  </a:cubicBezTo>
                  <a:cubicBezTo>
                    <a:pt x="24" y="19"/>
                    <a:pt x="25" y="22"/>
                    <a:pt x="26" y="22"/>
                  </a:cubicBezTo>
                  <a:cubicBezTo>
                    <a:pt x="27" y="23"/>
                    <a:pt x="32" y="26"/>
                    <a:pt x="32" y="27"/>
                  </a:cubicBezTo>
                  <a:cubicBezTo>
                    <a:pt x="32" y="29"/>
                    <a:pt x="33" y="30"/>
                    <a:pt x="34" y="30"/>
                  </a:cubicBezTo>
                  <a:cubicBezTo>
                    <a:pt x="35" y="31"/>
                    <a:pt x="35" y="32"/>
                    <a:pt x="36" y="33"/>
                  </a:cubicBezTo>
                  <a:cubicBezTo>
                    <a:pt x="37" y="34"/>
                    <a:pt x="38" y="33"/>
                    <a:pt x="38" y="34"/>
                  </a:cubicBezTo>
                  <a:cubicBezTo>
                    <a:pt x="39" y="35"/>
                    <a:pt x="37" y="36"/>
                    <a:pt x="38" y="38"/>
                  </a:cubicBezTo>
                  <a:cubicBezTo>
                    <a:pt x="40" y="39"/>
                    <a:pt x="42" y="40"/>
                    <a:pt x="44" y="42"/>
                  </a:cubicBezTo>
                  <a:cubicBezTo>
                    <a:pt x="45" y="43"/>
                    <a:pt x="45" y="44"/>
                    <a:pt x="46" y="45"/>
                  </a:cubicBezTo>
                  <a:cubicBezTo>
                    <a:pt x="47" y="46"/>
                    <a:pt x="48" y="46"/>
                    <a:pt x="49" y="48"/>
                  </a:cubicBezTo>
                  <a:cubicBezTo>
                    <a:pt x="51" y="49"/>
                    <a:pt x="52" y="51"/>
                    <a:pt x="54" y="53"/>
                  </a:cubicBezTo>
                  <a:cubicBezTo>
                    <a:pt x="55" y="54"/>
                    <a:pt x="56" y="55"/>
                    <a:pt x="57" y="56"/>
                  </a:cubicBezTo>
                  <a:cubicBezTo>
                    <a:pt x="58" y="58"/>
                    <a:pt x="56" y="58"/>
                    <a:pt x="56" y="59"/>
                  </a:cubicBezTo>
                  <a:cubicBezTo>
                    <a:pt x="56" y="60"/>
                    <a:pt x="59" y="59"/>
                    <a:pt x="59" y="61"/>
                  </a:cubicBezTo>
                  <a:cubicBezTo>
                    <a:pt x="58" y="63"/>
                    <a:pt x="57" y="63"/>
                    <a:pt x="58" y="65"/>
                  </a:cubicBezTo>
                  <a:cubicBezTo>
                    <a:pt x="58" y="65"/>
                    <a:pt x="56" y="67"/>
                    <a:pt x="57" y="68"/>
                  </a:cubicBezTo>
                  <a:cubicBezTo>
                    <a:pt x="58" y="69"/>
                    <a:pt x="59" y="71"/>
                    <a:pt x="60" y="72"/>
                  </a:cubicBezTo>
                  <a:cubicBezTo>
                    <a:pt x="61" y="73"/>
                    <a:pt x="62" y="73"/>
                    <a:pt x="63" y="73"/>
                  </a:cubicBezTo>
                  <a:cubicBezTo>
                    <a:pt x="66" y="74"/>
                    <a:pt x="66" y="76"/>
                    <a:pt x="68" y="77"/>
                  </a:cubicBezTo>
                  <a:cubicBezTo>
                    <a:pt x="71" y="79"/>
                    <a:pt x="75" y="79"/>
                    <a:pt x="77" y="81"/>
                  </a:cubicBezTo>
                  <a:cubicBezTo>
                    <a:pt x="81" y="83"/>
                    <a:pt x="85" y="85"/>
                    <a:pt x="89" y="86"/>
                  </a:cubicBezTo>
                  <a:cubicBezTo>
                    <a:pt x="92" y="88"/>
                    <a:pt x="97" y="90"/>
                    <a:pt x="101" y="91"/>
                  </a:cubicBezTo>
                  <a:cubicBezTo>
                    <a:pt x="105" y="91"/>
                    <a:pt x="108" y="87"/>
                    <a:pt x="113" y="88"/>
                  </a:cubicBezTo>
                  <a:cubicBezTo>
                    <a:pt x="117" y="89"/>
                    <a:pt x="120" y="93"/>
                    <a:pt x="123" y="96"/>
                  </a:cubicBezTo>
                  <a:cubicBezTo>
                    <a:pt x="123" y="95"/>
                    <a:pt x="124" y="90"/>
                    <a:pt x="126" y="89"/>
                  </a:cubicBezTo>
                  <a:cubicBezTo>
                    <a:pt x="127" y="89"/>
                    <a:pt x="125" y="89"/>
                    <a:pt x="126" y="8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35" name="Freeform 636">
              <a:extLst>
                <a:ext uri="{FF2B5EF4-FFF2-40B4-BE49-F238E27FC236}">
                  <a16:creationId xmlns:a16="http://schemas.microsoft.com/office/drawing/2014/main" xmlns="" id="{534CAC7E-138B-4AB3-8697-5F2868AC25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1402" y="8287656"/>
              <a:ext cx="280256" cy="149721"/>
            </a:xfrm>
            <a:custGeom>
              <a:avLst/>
              <a:gdLst>
                <a:gd name="T0" fmla="*/ 12 w 30"/>
                <a:gd name="T1" fmla="*/ 15 h 16"/>
                <a:gd name="T2" fmla="*/ 13 w 30"/>
                <a:gd name="T3" fmla="*/ 13 h 16"/>
                <a:gd name="T4" fmla="*/ 16 w 30"/>
                <a:gd name="T5" fmla="*/ 11 h 16"/>
                <a:gd name="T6" fmla="*/ 20 w 30"/>
                <a:gd name="T7" fmla="*/ 10 h 16"/>
                <a:gd name="T8" fmla="*/ 24 w 30"/>
                <a:gd name="T9" fmla="*/ 7 h 16"/>
                <a:gd name="T10" fmla="*/ 30 w 30"/>
                <a:gd name="T11" fmla="*/ 5 h 16"/>
                <a:gd name="T12" fmla="*/ 20 w 30"/>
                <a:gd name="T13" fmla="*/ 1 h 16"/>
                <a:gd name="T14" fmla="*/ 14 w 30"/>
                <a:gd name="T15" fmla="*/ 2 h 16"/>
                <a:gd name="T16" fmla="*/ 8 w 30"/>
                <a:gd name="T17" fmla="*/ 1 h 16"/>
                <a:gd name="T18" fmla="*/ 2 w 30"/>
                <a:gd name="T19" fmla="*/ 4 h 16"/>
                <a:gd name="T20" fmla="*/ 1 w 30"/>
                <a:gd name="T21" fmla="*/ 9 h 16"/>
                <a:gd name="T22" fmla="*/ 8 w 30"/>
                <a:gd name="T23" fmla="*/ 14 h 16"/>
                <a:gd name="T24" fmla="*/ 10 w 30"/>
                <a:gd name="T25" fmla="*/ 14 h 16"/>
                <a:gd name="T26" fmla="*/ 9 w 30"/>
                <a:gd name="T27" fmla="*/ 16 h 16"/>
                <a:gd name="T28" fmla="*/ 12 w 30"/>
                <a:gd name="T2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" h="16">
                  <a:moveTo>
                    <a:pt x="12" y="15"/>
                  </a:moveTo>
                  <a:cubicBezTo>
                    <a:pt x="13" y="15"/>
                    <a:pt x="13" y="14"/>
                    <a:pt x="13" y="13"/>
                  </a:cubicBezTo>
                  <a:cubicBezTo>
                    <a:pt x="13" y="12"/>
                    <a:pt x="15" y="11"/>
                    <a:pt x="16" y="11"/>
                  </a:cubicBezTo>
                  <a:cubicBezTo>
                    <a:pt x="18" y="10"/>
                    <a:pt x="18" y="12"/>
                    <a:pt x="20" y="10"/>
                  </a:cubicBezTo>
                  <a:cubicBezTo>
                    <a:pt x="21" y="9"/>
                    <a:pt x="22" y="6"/>
                    <a:pt x="24" y="7"/>
                  </a:cubicBezTo>
                  <a:cubicBezTo>
                    <a:pt x="27" y="7"/>
                    <a:pt x="27" y="6"/>
                    <a:pt x="30" y="5"/>
                  </a:cubicBezTo>
                  <a:cubicBezTo>
                    <a:pt x="26" y="3"/>
                    <a:pt x="25" y="0"/>
                    <a:pt x="20" y="1"/>
                  </a:cubicBezTo>
                  <a:cubicBezTo>
                    <a:pt x="18" y="1"/>
                    <a:pt x="16" y="2"/>
                    <a:pt x="14" y="2"/>
                  </a:cubicBezTo>
                  <a:cubicBezTo>
                    <a:pt x="12" y="2"/>
                    <a:pt x="10" y="1"/>
                    <a:pt x="8" y="1"/>
                  </a:cubicBezTo>
                  <a:cubicBezTo>
                    <a:pt x="5" y="2"/>
                    <a:pt x="4" y="2"/>
                    <a:pt x="2" y="4"/>
                  </a:cubicBezTo>
                  <a:cubicBezTo>
                    <a:pt x="2" y="5"/>
                    <a:pt x="0" y="7"/>
                    <a:pt x="1" y="9"/>
                  </a:cubicBezTo>
                  <a:cubicBezTo>
                    <a:pt x="4" y="11"/>
                    <a:pt x="8" y="9"/>
                    <a:pt x="8" y="14"/>
                  </a:cubicBezTo>
                  <a:cubicBezTo>
                    <a:pt x="8" y="14"/>
                    <a:pt x="10" y="14"/>
                    <a:pt x="10" y="14"/>
                  </a:cubicBezTo>
                  <a:cubicBezTo>
                    <a:pt x="10" y="14"/>
                    <a:pt x="9" y="16"/>
                    <a:pt x="9" y="16"/>
                  </a:cubicBezTo>
                  <a:cubicBezTo>
                    <a:pt x="10" y="16"/>
                    <a:pt x="12" y="16"/>
                    <a:pt x="12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36" name="Freeform 637">
              <a:extLst>
                <a:ext uri="{FF2B5EF4-FFF2-40B4-BE49-F238E27FC236}">
                  <a16:creationId xmlns:a16="http://schemas.microsoft.com/office/drawing/2014/main" xmlns="" id="{95D7E9C6-D83A-43D9-9B83-E3AE5AF1FA63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1402" y="8163419"/>
              <a:ext cx="66879" cy="140163"/>
            </a:xfrm>
            <a:custGeom>
              <a:avLst/>
              <a:gdLst>
                <a:gd name="T0" fmla="*/ 5 w 7"/>
                <a:gd name="T1" fmla="*/ 1 h 15"/>
                <a:gd name="T2" fmla="*/ 2 w 7"/>
                <a:gd name="T3" fmla="*/ 4 h 15"/>
                <a:gd name="T4" fmla="*/ 1 w 7"/>
                <a:gd name="T5" fmla="*/ 6 h 15"/>
                <a:gd name="T6" fmla="*/ 2 w 7"/>
                <a:gd name="T7" fmla="*/ 14 h 15"/>
                <a:gd name="T8" fmla="*/ 6 w 7"/>
                <a:gd name="T9" fmla="*/ 8 h 15"/>
                <a:gd name="T10" fmla="*/ 7 w 7"/>
                <a:gd name="T11" fmla="*/ 2 h 15"/>
                <a:gd name="T12" fmla="*/ 5 w 7"/>
                <a:gd name="T13" fmla="*/ 1 h 15"/>
                <a:gd name="T14" fmla="*/ 5 w 7"/>
                <a:gd name="T1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5">
                  <a:moveTo>
                    <a:pt x="5" y="1"/>
                  </a:moveTo>
                  <a:cubicBezTo>
                    <a:pt x="4" y="0"/>
                    <a:pt x="2" y="3"/>
                    <a:pt x="2" y="4"/>
                  </a:cubicBezTo>
                  <a:cubicBezTo>
                    <a:pt x="1" y="5"/>
                    <a:pt x="1" y="4"/>
                    <a:pt x="1" y="6"/>
                  </a:cubicBezTo>
                  <a:cubicBezTo>
                    <a:pt x="1" y="7"/>
                    <a:pt x="0" y="15"/>
                    <a:pt x="2" y="14"/>
                  </a:cubicBezTo>
                  <a:cubicBezTo>
                    <a:pt x="2" y="13"/>
                    <a:pt x="5" y="10"/>
                    <a:pt x="6" y="8"/>
                  </a:cubicBezTo>
                  <a:cubicBezTo>
                    <a:pt x="6" y="5"/>
                    <a:pt x="6" y="4"/>
                    <a:pt x="7" y="2"/>
                  </a:cubicBezTo>
                  <a:cubicBezTo>
                    <a:pt x="7" y="1"/>
                    <a:pt x="6" y="1"/>
                    <a:pt x="5" y="1"/>
                  </a:cubicBezTo>
                  <a:cubicBezTo>
                    <a:pt x="4" y="0"/>
                    <a:pt x="6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37" name="Freeform 638">
              <a:extLst>
                <a:ext uri="{FF2B5EF4-FFF2-40B4-BE49-F238E27FC236}">
                  <a16:creationId xmlns:a16="http://schemas.microsoft.com/office/drawing/2014/main" xmlns="" id="{449084EE-00B0-4D07-9875-16404C406FBC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2035" y="8080592"/>
              <a:ext cx="121018" cy="101936"/>
            </a:xfrm>
            <a:custGeom>
              <a:avLst/>
              <a:gdLst>
                <a:gd name="T0" fmla="*/ 12 w 13"/>
                <a:gd name="T1" fmla="*/ 3 h 11"/>
                <a:gd name="T2" fmla="*/ 6 w 13"/>
                <a:gd name="T3" fmla="*/ 1 h 11"/>
                <a:gd name="T4" fmla="*/ 7 w 13"/>
                <a:gd name="T5" fmla="*/ 5 h 11"/>
                <a:gd name="T6" fmla="*/ 9 w 13"/>
                <a:gd name="T7" fmla="*/ 9 h 11"/>
                <a:gd name="T8" fmla="*/ 6 w 13"/>
                <a:gd name="T9" fmla="*/ 10 h 11"/>
                <a:gd name="T10" fmla="*/ 5 w 13"/>
                <a:gd name="T11" fmla="*/ 8 h 11"/>
                <a:gd name="T12" fmla="*/ 0 w 13"/>
                <a:gd name="T13" fmla="*/ 9 h 11"/>
                <a:gd name="T14" fmla="*/ 3 w 13"/>
                <a:gd name="T15" fmla="*/ 11 h 11"/>
                <a:gd name="T16" fmla="*/ 13 w 13"/>
                <a:gd name="T17" fmla="*/ 11 h 11"/>
                <a:gd name="T18" fmla="*/ 12 w 13"/>
                <a:gd name="T19" fmla="*/ 3 h 11"/>
                <a:gd name="T20" fmla="*/ 12 w 13"/>
                <a:gd name="T2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11">
                  <a:moveTo>
                    <a:pt x="12" y="3"/>
                  </a:moveTo>
                  <a:cubicBezTo>
                    <a:pt x="10" y="3"/>
                    <a:pt x="8" y="0"/>
                    <a:pt x="6" y="1"/>
                  </a:cubicBezTo>
                  <a:cubicBezTo>
                    <a:pt x="3" y="2"/>
                    <a:pt x="7" y="3"/>
                    <a:pt x="7" y="5"/>
                  </a:cubicBezTo>
                  <a:cubicBezTo>
                    <a:pt x="8" y="6"/>
                    <a:pt x="10" y="8"/>
                    <a:pt x="9" y="9"/>
                  </a:cubicBezTo>
                  <a:cubicBezTo>
                    <a:pt x="8" y="10"/>
                    <a:pt x="7" y="10"/>
                    <a:pt x="6" y="10"/>
                  </a:cubicBezTo>
                  <a:cubicBezTo>
                    <a:pt x="4" y="9"/>
                    <a:pt x="6" y="9"/>
                    <a:pt x="5" y="8"/>
                  </a:cubicBezTo>
                  <a:cubicBezTo>
                    <a:pt x="5" y="8"/>
                    <a:pt x="0" y="9"/>
                    <a:pt x="0" y="9"/>
                  </a:cubicBezTo>
                  <a:cubicBezTo>
                    <a:pt x="0" y="11"/>
                    <a:pt x="2" y="11"/>
                    <a:pt x="3" y="11"/>
                  </a:cubicBezTo>
                  <a:cubicBezTo>
                    <a:pt x="6" y="10"/>
                    <a:pt x="9" y="11"/>
                    <a:pt x="13" y="11"/>
                  </a:cubicBezTo>
                  <a:cubicBezTo>
                    <a:pt x="13" y="8"/>
                    <a:pt x="12" y="5"/>
                    <a:pt x="12" y="3"/>
                  </a:cubicBezTo>
                  <a:cubicBezTo>
                    <a:pt x="11" y="3"/>
                    <a:pt x="12" y="5"/>
                    <a:pt x="1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38" name="Freeform 639">
              <a:extLst>
                <a:ext uri="{FF2B5EF4-FFF2-40B4-BE49-F238E27FC236}">
                  <a16:creationId xmlns:a16="http://schemas.microsoft.com/office/drawing/2014/main" xmlns="" id="{AD98F887-06D1-4CB7-99B9-3B91E70C0D53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3503" y="8080592"/>
              <a:ext cx="168791" cy="140163"/>
            </a:xfrm>
            <a:custGeom>
              <a:avLst/>
              <a:gdLst>
                <a:gd name="T0" fmla="*/ 14 w 18"/>
                <a:gd name="T1" fmla="*/ 7 h 15"/>
                <a:gd name="T2" fmla="*/ 8 w 18"/>
                <a:gd name="T3" fmla="*/ 3 h 15"/>
                <a:gd name="T4" fmla="*/ 1 w 18"/>
                <a:gd name="T5" fmla="*/ 1 h 15"/>
                <a:gd name="T6" fmla="*/ 0 w 18"/>
                <a:gd name="T7" fmla="*/ 3 h 15"/>
                <a:gd name="T8" fmla="*/ 1 w 18"/>
                <a:gd name="T9" fmla="*/ 10 h 15"/>
                <a:gd name="T10" fmla="*/ 2 w 18"/>
                <a:gd name="T11" fmla="*/ 12 h 15"/>
                <a:gd name="T12" fmla="*/ 4 w 18"/>
                <a:gd name="T13" fmla="*/ 10 h 15"/>
                <a:gd name="T14" fmla="*/ 13 w 18"/>
                <a:gd name="T15" fmla="*/ 10 h 15"/>
                <a:gd name="T16" fmla="*/ 17 w 18"/>
                <a:gd name="T17" fmla="*/ 10 h 15"/>
                <a:gd name="T18" fmla="*/ 14 w 18"/>
                <a:gd name="T19" fmla="*/ 7 h 15"/>
                <a:gd name="T20" fmla="*/ 14 w 18"/>
                <a:gd name="T21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5">
                  <a:moveTo>
                    <a:pt x="14" y="7"/>
                  </a:moveTo>
                  <a:cubicBezTo>
                    <a:pt x="12" y="6"/>
                    <a:pt x="10" y="4"/>
                    <a:pt x="8" y="3"/>
                  </a:cubicBezTo>
                  <a:cubicBezTo>
                    <a:pt x="7" y="2"/>
                    <a:pt x="2" y="0"/>
                    <a:pt x="1" y="1"/>
                  </a:cubicBezTo>
                  <a:cubicBezTo>
                    <a:pt x="1" y="1"/>
                    <a:pt x="3" y="3"/>
                    <a:pt x="0" y="3"/>
                  </a:cubicBezTo>
                  <a:cubicBezTo>
                    <a:pt x="0" y="5"/>
                    <a:pt x="1" y="7"/>
                    <a:pt x="1" y="10"/>
                  </a:cubicBezTo>
                  <a:cubicBezTo>
                    <a:pt x="1" y="11"/>
                    <a:pt x="1" y="11"/>
                    <a:pt x="2" y="12"/>
                  </a:cubicBezTo>
                  <a:cubicBezTo>
                    <a:pt x="3" y="15"/>
                    <a:pt x="3" y="11"/>
                    <a:pt x="4" y="10"/>
                  </a:cubicBezTo>
                  <a:cubicBezTo>
                    <a:pt x="6" y="8"/>
                    <a:pt x="11" y="10"/>
                    <a:pt x="13" y="10"/>
                  </a:cubicBezTo>
                  <a:cubicBezTo>
                    <a:pt x="15" y="10"/>
                    <a:pt x="15" y="11"/>
                    <a:pt x="17" y="10"/>
                  </a:cubicBezTo>
                  <a:cubicBezTo>
                    <a:pt x="18" y="8"/>
                    <a:pt x="17" y="7"/>
                    <a:pt x="14" y="7"/>
                  </a:cubicBezTo>
                  <a:cubicBezTo>
                    <a:pt x="12" y="7"/>
                    <a:pt x="16" y="7"/>
                    <a:pt x="14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39" name="Freeform 640">
              <a:extLst>
                <a:ext uri="{FF2B5EF4-FFF2-40B4-BE49-F238E27FC236}">
                  <a16:creationId xmlns:a16="http://schemas.microsoft.com/office/drawing/2014/main" xmlns="" id="{F4111AE1-CB89-443D-9FB9-AED6175C1ED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3499" y="4965129"/>
              <a:ext cx="1812106" cy="1216878"/>
            </a:xfrm>
            <a:custGeom>
              <a:avLst/>
              <a:gdLst>
                <a:gd name="T0" fmla="*/ 184 w 194"/>
                <a:gd name="T1" fmla="*/ 118 h 130"/>
                <a:gd name="T2" fmla="*/ 161 w 194"/>
                <a:gd name="T3" fmla="*/ 97 h 130"/>
                <a:gd name="T4" fmla="*/ 143 w 194"/>
                <a:gd name="T5" fmla="*/ 92 h 130"/>
                <a:gd name="T6" fmla="*/ 138 w 194"/>
                <a:gd name="T7" fmla="*/ 76 h 130"/>
                <a:gd name="T8" fmla="*/ 135 w 194"/>
                <a:gd name="T9" fmla="*/ 14 h 130"/>
                <a:gd name="T10" fmla="*/ 84 w 194"/>
                <a:gd name="T11" fmla="*/ 8 h 130"/>
                <a:gd name="T12" fmla="*/ 71 w 194"/>
                <a:gd name="T13" fmla="*/ 5 h 130"/>
                <a:gd name="T14" fmla="*/ 62 w 194"/>
                <a:gd name="T15" fmla="*/ 1 h 130"/>
                <a:gd name="T16" fmla="*/ 43 w 194"/>
                <a:gd name="T17" fmla="*/ 8 h 130"/>
                <a:gd name="T18" fmla="*/ 32 w 194"/>
                <a:gd name="T19" fmla="*/ 11 h 130"/>
                <a:gd name="T20" fmla="*/ 12 w 194"/>
                <a:gd name="T21" fmla="*/ 23 h 130"/>
                <a:gd name="T22" fmla="*/ 26 w 194"/>
                <a:gd name="T23" fmla="*/ 38 h 130"/>
                <a:gd name="T24" fmla="*/ 33 w 194"/>
                <a:gd name="T25" fmla="*/ 42 h 130"/>
                <a:gd name="T26" fmla="*/ 38 w 194"/>
                <a:gd name="T27" fmla="*/ 45 h 130"/>
                <a:gd name="T28" fmla="*/ 24 w 194"/>
                <a:gd name="T29" fmla="*/ 42 h 130"/>
                <a:gd name="T30" fmla="*/ 9 w 194"/>
                <a:gd name="T31" fmla="*/ 46 h 130"/>
                <a:gd name="T32" fmla="*/ 12 w 194"/>
                <a:gd name="T33" fmla="*/ 58 h 130"/>
                <a:gd name="T34" fmla="*/ 32 w 194"/>
                <a:gd name="T35" fmla="*/ 58 h 130"/>
                <a:gd name="T36" fmla="*/ 38 w 194"/>
                <a:gd name="T37" fmla="*/ 61 h 130"/>
                <a:gd name="T38" fmla="*/ 21 w 194"/>
                <a:gd name="T39" fmla="*/ 71 h 130"/>
                <a:gd name="T40" fmla="*/ 15 w 194"/>
                <a:gd name="T41" fmla="*/ 78 h 130"/>
                <a:gd name="T42" fmla="*/ 17 w 194"/>
                <a:gd name="T43" fmla="*/ 84 h 130"/>
                <a:gd name="T44" fmla="*/ 26 w 194"/>
                <a:gd name="T45" fmla="*/ 89 h 130"/>
                <a:gd name="T46" fmla="*/ 22 w 194"/>
                <a:gd name="T47" fmla="*/ 94 h 130"/>
                <a:gd name="T48" fmla="*/ 31 w 194"/>
                <a:gd name="T49" fmla="*/ 93 h 130"/>
                <a:gd name="T50" fmla="*/ 38 w 194"/>
                <a:gd name="T51" fmla="*/ 102 h 130"/>
                <a:gd name="T52" fmla="*/ 48 w 194"/>
                <a:gd name="T53" fmla="*/ 105 h 130"/>
                <a:gd name="T54" fmla="*/ 54 w 194"/>
                <a:gd name="T55" fmla="*/ 103 h 130"/>
                <a:gd name="T56" fmla="*/ 55 w 194"/>
                <a:gd name="T57" fmla="*/ 106 h 130"/>
                <a:gd name="T58" fmla="*/ 51 w 194"/>
                <a:gd name="T59" fmla="*/ 114 h 130"/>
                <a:gd name="T60" fmla="*/ 41 w 194"/>
                <a:gd name="T61" fmla="*/ 124 h 130"/>
                <a:gd name="T62" fmla="*/ 36 w 194"/>
                <a:gd name="T63" fmla="*/ 126 h 130"/>
                <a:gd name="T64" fmla="*/ 43 w 194"/>
                <a:gd name="T65" fmla="*/ 125 h 130"/>
                <a:gd name="T66" fmla="*/ 54 w 194"/>
                <a:gd name="T67" fmla="*/ 118 h 130"/>
                <a:gd name="T68" fmla="*/ 72 w 194"/>
                <a:gd name="T69" fmla="*/ 107 h 130"/>
                <a:gd name="T70" fmla="*/ 77 w 194"/>
                <a:gd name="T71" fmla="*/ 91 h 130"/>
                <a:gd name="T72" fmla="*/ 94 w 194"/>
                <a:gd name="T73" fmla="*/ 86 h 130"/>
                <a:gd name="T74" fmla="*/ 87 w 194"/>
                <a:gd name="T75" fmla="*/ 97 h 130"/>
                <a:gd name="T76" fmla="*/ 101 w 194"/>
                <a:gd name="T77" fmla="*/ 88 h 130"/>
                <a:gd name="T78" fmla="*/ 119 w 194"/>
                <a:gd name="T79" fmla="*/ 92 h 130"/>
                <a:gd name="T80" fmla="*/ 136 w 194"/>
                <a:gd name="T81" fmla="*/ 95 h 130"/>
                <a:gd name="T82" fmla="*/ 145 w 194"/>
                <a:gd name="T83" fmla="*/ 98 h 130"/>
                <a:gd name="T84" fmla="*/ 160 w 194"/>
                <a:gd name="T85" fmla="*/ 102 h 130"/>
                <a:gd name="T86" fmla="*/ 169 w 194"/>
                <a:gd name="T87" fmla="*/ 104 h 130"/>
                <a:gd name="T88" fmla="*/ 176 w 194"/>
                <a:gd name="T89" fmla="*/ 111 h 130"/>
                <a:gd name="T90" fmla="*/ 184 w 194"/>
                <a:gd name="T91" fmla="*/ 121 h 130"/>
                <a:gd name="T92" fmla="*/ 186 w 194"/>
                <a:gd name="T93" fmla="*/ 125 h 130"/>
                <a:gd name="T94" fmla="*/ 194 w 194"/>
                <a:gd name="T95" fmla="*/ 12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4" h="130">
                  <a:moveTo>
                    <a:pt x="194" y="126"/>
                  </a:moveTo>
                  <a:cubicBezTo>
                    <a:pt x="193" y="125"/>
                    <a:pt x="191" y="125"/>
                    <a:pt x="193" y="123"/>
                  </a:cubicBezTo>
                  <a:cubicBezTo>
                    <a:pt x="193" y="122"/>
                    <a:pt x="192" y="122"/>
                    <a:pt x="191" y="122"/>
                  </a:cubicBezTo>
                  <a:cubicBezTo>
                    <a:pt x="189" y="120"/>
                    <a:pt x="185" y="119"/>
                    <a:pt x="184" y="118"/>
                  </a:cubicBezTo>
                  <a:cubicBezTo>
                    <a:pt x="180" y="113"/>
                    <a:pt x="178" y="107"/>
                    <a:pt x="174" y="103"/>
                  </a:cubicBezTo>
                  <a:cubicBezTo>
                    <a:pt x="172" y="102"/>
                    <a:pt x="170" y="100"/>
                    <a:pt x="169" y="99"/>
                  </a:cubicBezTo>
                  <a:cubicBezTo>
                    <a:pt x="167" y="98"/>
                    <a:pt x="167" y="95"/>
                    <a:pt x="165" y="95"/>
                  </a:cubicBezTo>
                  <a:cubicBezTo>
                    <a:pt x="164" y="95"/>
                    <a:pt x="161" y="97"/>
                    <a:pt x="161" y="97"/>
                  </a:cubicBezTo>
                  <a:cubicBezTo>
                    <a:pt x="162" y="99"/>
                    <a:pt x="159" y="100"/>
                    <a:pt x="158" y="100"/>
                  </a:cubicBezTo>
                  <a:cubicBezTo>
                    <a:pt x="155" y="101"/>
                    <a:pt x="152" y="97"/>
                    <a:pt x="150" y="95"/>
                  </a:cubicBezTo>
                  <a:cubicBezTo>
                    <a:pt x="149" y="94"/>
                    <a:pt x="148" y="94"/>
                    <a:pt x="147" y="92"/>
                  </a:cubicBezTo>
                  <a:cubicBezTo>
                    <a:pt x="146" y="90"/>
                    <a:pt x="144" y="91"/>
                    <a:pt x="143" y="92"/>
                  </a:cubicBezTo>
                  <a:cubicBezTo>
                    <a:pt x="141" y="92"/>
                    <a:pt x="141" y="91"/>
                    <a:pt x="139" y="92"/>
                  </a:cubicBezTo>
                  <a:cubicBezTo>
                    <a:pt x="139" y="92"/>
                    <a:pt x="138" y="92"/>
                    <a:pt x="138" y="91"/>
                  </a:cubicBezTo>
                  <a:cubicBezTo>
                    <a:pt x="138" y="90"/>
                    <a:pt x="138" y="90"/>
                    <a:pt x="138" y="89"/>
                  </a:cubicBezTo>
                  <a:cubicBezTo>
                    <a:pt x="138" y="85"/>
                    <a:pt x="138" y="80"/>
                    <a:pt x="138" y="76"/>
                  </a:cubicBezTo>
                  <a:cubicBezTo>
                    <a:pt x="138" y="64"/>
                    <a:pt x="138" y="51"/>
                    <a:pt x="138" y="38"/>
                  </a:cubicBezTo>
                  <a:cubicBezTo>
                    <a:pt x="138" y="33"/>
                    <a:pt x="138" y="27"/>
                    <a:pt x="138" y="21"/>
                  </a:cubicBezTo>
                  <a:cubicBezTo>
                    <a:pt x="138" y="20"/>
                    <a:pt x="138" y="18"/>
                    <a:pt x="138" y="16"/>
                  </a:cubicBezTo>
                  <a:cubicBezTo>
                    <a:pt x="138" y="15"/>
                    <a:pt x="137" y="15"/>
                    <a:pt x="135" y="14"/>
                  </a:cubicBezTo>
                  <a:cubicBezTo>
                    <a:pt x="130" y="12"/>
                    <a:pt x="127" y="12"/>
                    <a:pt x="122" y="12"/>
                  </a:cubicBezTo>
                  <a:cubicBezTo>
                    <a:pt x="117" y="12"/>
                    <a:pt x="113" y="11"/>
                    <a:pt x="108" y="10"/>
                  </a:cubicBezTo>
                  <a:cubicBezTo>
                    <a:pt x="102" y="10"/>
                    <a:pt x="97" y="8"/>
                    <a:pt x="92" y="8"/>
                  </a:cubicBezTo>
                  <a:cubicBezTo>
                    <a:pt x="89" y="8"/>
                    <a:pt x="87" y="9"/>
                    <a:pt x="84" y="8"/>
                  </a:cubicBezTo>
                  <a:cubicBezTo>
                    <a:pt x="84" y="8"/>
                    <a:pt x="80" y="7"/>
                    <a:pt x="80" y="7"/>
                  </a:cubicBezTo>
                  <a:cubicBezTo>
                    <a:pt x="80" y="7"/>
                    <a:pt x="81" y="5"/>
                    <a:pt x="81" y="4"/>
                  </a:cubicBezTo>
                  <a:cubicBezTo>
                    <a:pt x="81" y="4"/>
                    <a:pt x="78" y="4"/>
                    <a:pt x="78" y="4"/>
                  </a:cubicBezTo>
                  <a:cubicBezTo>
                    <a:pt x="76" y="4"/>
                    <a:pt x="73" y="5"/>
                    <a:pt x="71" y="5"/>
                  </a:cubicBezTo>
                  <a:cubicBezTo>
                    <a:pt x="69" y="5"/>
                    <a:pt x="70" y="1"/>
                    <a:pt x="67" y="3"/>
                  </a:cubicBezTo>
                  <a:cubicBezTo>
                    <a:pt x="66" y="3"/>
                    <a:pt x="65" y="5"/>
                    <a:pt x="64" y="4"/>
                  </a:cubicBezTo>
                  <a:cubicBezTo>
                    <a:pt x="62" y="4"/>
                    <a:pt x="62" y="3"/>
                    <a:pt x="64" y="2"/>
                  </a:cubicBezTo>
                  <a:cubicBezTo>
                    <a:pt x="66" y="2"/>
                    <a:pt x="63" y="1"/>
                    <a:pt x="62" y="1"/>
                  </a:cubicBezTo>
                  <a:cubicBezTo>
                    <a:pt x="58" y="0"/>
                    <a:pt x="58" y="1"/>
                    <a:pt x="56" y="3"/>
                  </a:cubicBezTo>
                  <a:cubicBezTo>
                    <a:pt x="53" y="6"/>
                    <a:pt x="49" y="4"/>
                    <a:pt x="45" y="5"/>
                  </a:cubicBezTo>
                  <a:cubicBezTo>
                    <a:pt x="41" y="6"/>
                    <a:pt x="45" y="8"/>
                    <a:pt x="45" y="8"/>
                  </a:cubicBezTo>
                  <a:cubicBezTo>
                    <a:pt x="44" y="8"/>
                    <a:pt x="43" y="8"/>
                    <a:pt x="43" y="8"/>
                  </a:cubicBezTo>
                  <a:cubicBezTo>
                    <a:pt x="43" y="8"/>
                    <a:pt x="44" y="10"/>
                    <a:pt x="43" y="10"/>
                  </a:cubicBezTo>
                  <a:cubicBezTo>
                    <a:pt x="42" y="10"/>
                    <a:pt x="42" y="8"/>
                    <a:pt x="42" y="7"/>
                  </a:cubicBezTo>
                  <a:cubicBezTo>
                    <a:pt x="41" y="7"/>
                    <a:pt x="38" y="10"/>
                    <a:pt x="38" y="10"/>
                  </a:cubicBezTo>
                  <a:cubicBezTo>
                    <a:pt x="36" y="11"/>
                    <a:pt x="34" y="9"/>
                    <a:pt x="32" y="11"/>
                  </a:cubicBezTo>
                  <a:cubicBezTo>
                    <a:pt x="30" y="12"/>
                    <a:pt x="28" y="13"/>
                    <a:pt x="27" y="15"/>
                  </a:cubicBezTo>
                  <a:cubicBezTo>
                    <a:pt x="27" y="17"/>
                    <a:pt x="27" y="19"/>
                    <a:pt x="25" y="20"/>
                  </a:cubicBezTo>
                  <a:cubicBezTo>
                    <a:pt x="23" y="21"/>
                    <a:pt x="22" y="22"/>
                    <a:pt x="20" y="22"/>
                  </a:cubicBezTo>
                  <a:cubicBezTo>
                    <a:pt x="19" y="22"/>
                    <a:pt x="13" y="22"/>
                    <a:pt x="12" y="23"/>
                  </a:cubicBezTo>
                  <a:cubicBezTo>
                    <a:pt x="12" y="24"/>
                    <a:pt x="10" y="27"/>
                    <a:pt x="10" y="27"/>
                  </a:cubicBezTo>
                  <a:cubicBezTo>
                    <a:pt x="11" y="28"/>
                    <a:pt x="14" y="28"/>
                    <a:pt x="15" y="29"/>
                  </a:cubicBezTo>
                  <a:cubicBezTo>
                    <a:pt x="18" y="30"/>
                    <a:pt x="21" y="32"/>
                    <a:pt x="23" y="34"/>
                  </a:cubicBezTo>
                  <a:cubicBezTo>
                    <a:pt x="24" y="35"/>
                    <a:pt x="24" y="37"/>
                    <a:pt x="26" y="38"/>
                  </a:cubicBezTo>
                  <a:cubicBezTo>
                    <a:pt x="28" y="38"/>
                    <a:pt x="29" y="38"/>
                    <a:pt x="31" y="37"/>
                  </a:cubicBezTo>
                  <a:cubicBezTo>
                    <a:pt x="31" y="37"/>
                    <a:pt x="34" y="38"/>
                    <a:pt x="34" y="38"/>
                  </a:cubicBezTo>
                  <a:cubicBezTo>
                    <a:pt x="36" y="41"/>
                    <a:pt x="31" y="39"/>
                    <a:pt x="31" y="39"/>
                  </a:cubicBezTo>
                  <a:cubicBezTo>
                    <a:pt x="29" y="39"/>
                    <a:pt x="32" y="41"/>
                    <a:pt x="33" y="42"/>
                  </a:cubicBezTo>
                  <a:cubicBezTo>
                    <a:pt x="34" y="44"/>
                    <a:pt x="35" y="43"/>
                    <a:pt x="37" y="42"/>
                  </a:cubicBezTo>
                  <a:cubicBezTo>
                    <a:pt x="38" y="41"/>
                    <a:pt x="41" y="41"/>
                    <a:pt x="42" y="42"/>
                  </a:cubicBezTo>
                  <a:cubicBezTo>
                    <a:pt x="43" y="43"/>
                    <a:pt x="38" y="44"/>
                    <a:pt x="38" y="44"/>
                  </a:cubicBezTo>
                  <a:cubicBezTo>
                    <a:pt x="37" y="44"/>
                    <a:pt x="38" y="44"/>
                    <a:pt x="38" y="45"/>
                  </a:cubicBezTo>
                  <a:cubicBezTo>
                    <a:pt x="38" y="46"/>
                    <a:pt x="36" y="45"/>
                    <a:pt x="36" y="45"/>
                  </a:cubicBezTo>
                  <a:cubicBezTo>
                    <a:pt x="35" y="45"/>
                    <a:pt x="34" y="46"/>
                    <a:pt x="32" y="46"/>
                  </a:cubicBezTo>
                  <a:cubicBezTo>
                    <a:pt x="30" y="46"/>
                    <a:pt x="26" y="47"/>
                    <a:pt x="24" y="46"/>
                  </a:cubicBezTo>
                  <a:cubicBezTo>
                    <a:pt x="22" y="45"/>
                    <a:pt x="25" y="43"/>
                    <a:pt x="24" y="42"/>
                  </a:cubicBezTo>
                  <a:cubicBezTo>
                    <a:pt x="23" y="42"/>
                    <a:pt x="21" y="42"/>
                    <a:pt x="20" y="43"/>
                  </a:cubicBezTo>
                  <a:cubicBezTo>
                    <a:pt x="19" y="43"/>
                    <a:pt x="17" y="43"/>
                    <a:pt x="16" y="43"/>
                  </a:cubicBezTo>
                  <a:cubicBezTo>
                    <a:pt x="14" y="44"/>
                    <a:pt x="15" y="46"/>
                    <a:pt x="15" y="46"/>
                  </a:cubicBezTo>
                  <a:cubicBezTo>
                    <a:pt x="13" y="46"/>
                    <a:pt x="11" y="45"/>
                    <a:pt x="9" y="46"/>
                  </a:cubicBezTo>
                  <a:cubicBezTo>
                    <a:pt x="8" y="47"/>
                    <a:pt x="6" y="48"/>
                    <a:pt x="5" y="49"/>
                  </a:cubicBezTo>
                  <a:cubicBezTo>
                    <a:pt x="0" y="52"/>
                    <a:pt x="12" y="52"/>
                    <a:pt x="12" y="53"/>
                  </a:cubicBezTo>
                  <a:cubicBezTo>
                    <a:pt x="11" y="54"/>
                    <a:pt x="8" y="54"/>
                    <a:pt x="10" y="55"/>
                  </a:cubicBezTo>
                  <a:cubicBezTo>
                    <a:pt x="11" y="56"/>
                    <a:pt x="11" y="58"/>
                    <a:pt x="12" y="58"/>
                  </a:cubicBezTo>
                  <a:cubicBezTo>
                    <a:pt x="16" y="59"/>
                    <a:pt x="19" y="58"/>
                    <a:pt x="23" y="58"/>
                  </a:cubicBezTo>
                  <a:cubicBezTo>
                    <a:pt x="24" y="59"/>
                    <a:pt x="25" y="59"/>
                    <a:pt x="26" y="59"/>
                  </a:cubicBezTo>
                  <a:cubicBezTo>
                    <a:pt x="28" y="59"/>
                    <a:pt x="27" y="59"/>
                    <a:pt x="29" y="60"/>
                  </a:cubicBezTo>
                  <a:cubicBezTo>
                    <a:pt x="29" y="60"/>
                    <a:pt x="31" y="58"/>
                    <a:pt x="32" y="58"/>
                  </a:cubicBezTo>
                  <a:cubicBezTo>
                    <a:pt x="33" y="57"/>
                    <a:pt x="34" y="57"/>
                    <a:pt x="35" y="57"/>
                  </a:cubicBezTo>
                  <a:cubicBezTo>
                    <a:pt x="36" y="56"/>
                    <a:pt x="37" y="55"/>
                    <a:pt x="37" y="55"/>
                  </a:cubicBezTo>
                  <a:cubicBezTo>
                    <a:pt x="38" y="56"/>
                    <a:pt x="39" y="57"/>
                    <a:pt x="38" y="58"/>
                  </a:cubicBezTo>
                  <a:cubicBezTo>
                    <a:pt x="37" y="59"/>
                    <a:pt x="36" y="59"/>
                    <a:pt x="38" y="61"/>
                  </a:cubicBezTo>
                  <a:cubicBezTo>
                    <a:pt x="40" y="65"/>
                    <a:pt x="38" y="68"/>
                    <a:pt x="33" y="67"/>
                  </a:cubicBezTo>
                  <a:cubicBezTo>
                    <a:pt x="33" y="67"/>
                    <a:pt x="32" y="66"/>
                    <a:pt x="31" y="67"/>
                  </a:cubicBezTo>
                  <a:cubicBezTo>
                    <a:pt x="30" y="68"/>
                    <a:pt x="29" y="70"/>
                    <a:pt x="28" y="70"/>
                  </a:cubicBezTo>
                  <a:cubicBezTo>
                    <a:pt x="26" y="71"/>
                    <a:pt x="20" y="68"/>
                    <a:pt x="21" y="71"/>
                  </a:cubicBezTo>
                  <a:cubicBezTo>
                    <a:pt x="21" y="71"/>
                    <a:pt x="18" y="73"/>
                    <a:pt x="19" y="73"/>
                  </a:cubicBezTo>
                  <a:cubicBezTo>
                    <a:pt x="19" y="73"/>
                    <a:pt x="20" y="73"/>
                    <a:pt x="20" y="73"/>
                  </a:cubicBezTo>
                  <a:cubicBezTo>
                    <a:pt x="21" y="74"/>
                    <a:pt x="18" y="75"/>
                    <a:pt x="17" y="76"/>
                  </a:cubicBezTo>
                  <a:cubicBezTo>
                    <a:pt x="16" y="76"/>
                    <a:pt x="15" y="77"/>
                    <a:pt x="15" y="78"/>
                  </a:cubicBezTo>
                  <a:cubicBezTo>
                    <a:pt x="14" y="80"/>
                    <a:pt x="16" y="80"/>
                    <a:pt x="14" y="81"/>
                  </a:cubicBezTo>
                  <a:cubicBezTo>
                    <a:pt x="12" y="82"/>
                    <a:pt x="14" y="84"/>
                    <a:pt x="15" y="85"/>
                  </a:cubicBezTo>
                  <a:cubicBezTo>
                    <a:pt x="15" y="86"/>
                    <a:pt x="18" y="81"/>
                    <a:pt x="19" y="81"/>
                  </a:cubicBezTo>
                  <a:cubicBezTo>
                    <a:pt x="19" y="81"/>
                    <a:pt x="17" y="84"/>
                    <a:pt x="17" y="84"/>
                  </a:cubicBezTo>
                  <a:cubicBezTo>
                    <a:pt x="16" y="85"/>
                    <a:pt x="19" y="87"/>
                    <a:pt x="20" y="87"/>
                  </a:cubicBezTo>
                  <a:cubicBezTo>
                    <a:pt x="21" y="88"/>
                    <a:pt x="21" y="89"/>
                    <a:pt x="22" y="88"/>
                  </a:cubicBezTo>
                  <a:cubicBezTo>
                    <a:pt x="23" y="87"/>
                    <a:pt x="24" y="86"/>
                    <a:pt x="24" y="86"/>
                  </a:cubicBezTo>
                  <a:cubicBezTo>
                    <a:pt x="24" y="87"/>
                    <a:pt x="25" y="89"/>
                    <a:pt x="26" y="89"/>
                  </a:cubicBezTo>
                  <a:cubicBezTo>
                    <a:pt x="24" y="90"/>
                    <a:pt x="23" y="89"/>
                    <a:pt x="22" y="89"/>
                  </a:cubicBezTo>
                  <a:cubicBezTo>
                    <a:pt x="21" y="90"/>
                    <a:pt x="20" y="87"/>
                    <a:pt x="19" y="87"/>
                  </a:cubicBezTo>
                  <a:cubicBezTo>
                    <a:pt x="18" y="87"/>
                    <a:pt x="16" y="90"/>
                    <a:pt x="18" y="91"/>
                  </a:cubicBezTo>
                  <a:cubicBezTo>
                    <a:pt x="20" y="92"/>
                    <a:pt x="20" y="93"/>
                    <a:pt x="22" y="94"/>
                  </a:cubicBezTo>
                  <a:cubicBezTo>
                    <a:pt x="23" y="96"/>
                    <a:pt x="25" y="95"/>
                    <a:pt x="27" y="95"/>
                  </a:cubicBezTo>
                  <a:cubicBezTo>
                    <a:pt x="28" y="94"/>
                    <a:pt x="30" y="95"/>
                    <a:pt x="30" y="93"/>
                  </a:cubicBezTo>
                  <a:cubicBezTo>
                    <a:pt x="30" y="91"/>
                    <a:pt x="31" y="88"/>
                    <a:pt x="33" y="89"/>
                  </a:cubicBezTo>
                  <a:cubicBezTo>
                    <a:pt x="33" y="88"/>
                    <a:pt x="31" y="92"/>
                    <a:pt x="31" y="93"/>
                  </a:cubicBezTo>
                  <a:cubicBezTo>
                    <a:pt x="31" y="94"/>
                    <a:pt x="35" y="97"/>
                    <a:pt x="34" y="98"/>
                  </a:cubicBezTo>
                  <a:cubicBezTo>
                    <a:pt x="32" y="100"/>
                    <a:pt x="35" y="101"/>
                    <a:pt x="35" y="101"/>
                  </a:cubicBezTo>
                  <a:cubicBezTo>
                    <a:pt x="34" y="101"/>
                    <a:pt x="32" y="104"/>
                    <a:pt x="32" y="104"/>
                  </a:cubicBezTo>
                  <a:cubicBezTo>
                    <a:pt x="33" y="105"/>
                    <a:pt x="38" y="102"/>
                    <a:pt x="38" y="102"/>
                  </a:cubicBezTo>
                  <a:cubicBezTo>
                    <a:pt x="38" y="103"/>
                    <a:pt x="37" y="103"/>
                    <a:pt x="37" y="104"/>
                  </a:cubicBezTo>
                  <a:cubicBezTo>
                    <a:pt x="37" y="104"/>
                    <a:pt x="39" y="102"/>
                    <a:pt x="40" y="101"/>
                  </a:cubicBezTo>
                  <a:cubicBezTo>
                    <a:pt x="41" y="101"/>
                    <a:pt x="45" y="102"/>
                    <a:pt x="45" y="103"/>
                  </a:cubicBezTo>
                  <a:cubicBezTo>
                    <a:pt x="46" y="104"/>
                    <a:pt x="48" y="107"/>
                    <a:pt x="48" y="105"/>
                  </a:cubicBezTo>
                  <a:cubicBezTo>
                    <a:pt x="48" y="104"/>
                    <a:pt x="50" y="100"/>
                    <a:pt x="50" y="100"/>
                  </a:cubicBezTo>
                  <a:cubicBezTo>
                    <a:pt x="50" y="99"/>
                    <a:pt x="53" y="102"/>
                    <a:pt x="53" y="101"/>
                  </a:cubicBezTo>
                  <a:cubicBezTo>
                    <a:pt x="53" y="101"/>
                    <a:pt x="50" y="101"/>
                    <a:pt x="50" y="102"/>
                  </a:cubicBezTo>
                  <a:cubicBezTo>
                    <a:pt x="50" y="104"/>
                    <a:pt x="53" y="104"/>
                    <a:pt x="54" y="103"/>
                  </a:cubicBezTo>
                  <a:cubicBezTo>
                    <a:pt x="55" y="102"/>
                    <a:pt x="56" y="103"/>
                    <a:pt x="57" y="102"/>
                  </a:cubicBezTo>
                  <a:cubicBezTo>
                    <a:pt x="57" y="102"/>
                    <a:pt x="59" y="100"/>
                    <a:pt x="59" y="100"/>
                  </a:cubicBezTo>
                  <a:cubicBezTo>
                    <a:pt x="59" y="100"/>
                    <a:pt x="57" y="103"/>
                    <a:pt x="56" y="104"/>
                  </a:cubicBezTo>
                  <a:cubicBezTo>
                    <a:pt x="56" y="105"/>
                    <a:pt x="56" y="105"/>
                    <a:pt x="55" y="106"/>
                  </a:cubicBezTo>
                  <a:cubicBezTo>
                    <a:pt x="55" y="107"/>
                    <a:pt x="56" y="106"/>
                    <a:pt x="56" y="107"/>
                  </a:cubicBezTo>
                  <a:cubicBezTo>
                    <a:pt x="56" y="107"/>
                    <a:pt x="55" y="108"/>
                    <a:pt x="54" y="109"/>
                  </a:cubicBezTo>
                  <a:cubicBezTo>
                    <a:pt x="54" y="111"/>
                    <a:pt x="54" y="111"/>
                    <a:pt x="55" y="112"/>
                  </a:cubicBezTo>
                  <a:cubicBezTo>
                    <a:pt x="55" y="112"/>
                    <a:pt x="52" y="114"/>
                    <a:pt x="51" y="114"/>
                  </a:cubicBezTo>
                  <a:cubicBezTo>
                    <a:pt x="50" y="116"/>
                    <a:pt x="49" y="117"/>
                    <a:pt x="47" y="118"/>
                  </a:cubicBezTo>
                  <a:cubicBezTo>
                    <a:pt x="45" y="118"/>
                    <a:pt x="43" y="120"/>
                    <a:pt x="42" y="121"/>
                  </a:cubicBezTo>
                  <a:cubicBezTo>
                    <a:pt x="41" y="121"/>
                    <a:pt x="41" y="122"/>
                    <a:pt x="40" y="122"/>
                  </a:cubicBezTo>
                  <a:cubicBezTo>
                    <a:pt x="40" y="123"/>
                    <a:pt x="41" y="124"/>
                    <a:pt x="41" y="124"/>
                  </a:cubicBezTo>
                  <a:cubicBezTo>
                    <a:pt x="40" y="125"/>
                    <a:pt x="37" y="124"/>
                    <a:pt x="36" y="124"/>
                  </a:cubicBezTo>
                  <a:cubicBezTo>
                    <a:pt x="33" y="124"/>
                    <a:pt x="32" y="125"/>
                    <a:pt x="30" y="127"/>
                  </a:cubicBezTo>
                  <a:cubicBezTo>
                    <a:pt x="29" y="128"/>
                    <a:pt x="30" y="130"/>
                    <a:pt x="31" y="129"/>
                  </a:cubicBezTo>
                  <a:cubicBezTo>
                    <a:pt x="33" y="128"/>
                    <a:pt x="35" y="125"/>
                    <a:pt x="36" y="126"/>
                  </a:cubicBezTo>
                  <a:cubicBezTo>
                    <a:pt x="36" y="125"/>
                    <a:pt x="35" y="129"/>
                    <a:pt x="38" y="126"/>
                  </a:cubicBezTo>
                  <a:cubicBezTo>
                    <a:pt x="38" y="126"/>
                    <a:pt x="40" y="129"/>
                    <a:pt x="41" y="127"/>
                  </a:cubicBezTo>
                  <a:cubicBezTo>
                    <a:pt x="41" y="126"/>
                    <a:pt x="40" y="126"/>
                    <a:pt x="41" y="126"/>
                  </a:cubicBezTo>
                  <a:cubicBezTo>
                    <a:pt x="42" y="125"/>
                    <a:pt x="42" y="125"/>
                    <a:pt x="43" y="125"/>
                  </a:cubicBezTo>
                  <a:cubicBezTo>
                    <a:pt x="44" y="125"/>
                    <a:pt x="44" y="125"/>
                    <a:pt x="45" y="124"/>
                  </a:cubicBezTo>
                  <a:cubicBezTo>
                    <a:pt x="46" y="123"/>
                    <a:pt x="48" y="123"/>
                    <a:pt x="50" y="122"/>
                  </a:cubicBezTo>
                  <a:cubicBezTo>
                    <a:pt x="53" y="121"/>
                    <a:pt x="49" y="121"/>
                    <a:pt x="51" y="120"/>
                  </a:cubicBezTo>
                  <a:cubicBezTo>
                    <a:pt x="52" y="119"/>
                    <a:pt x="53" y="118"/>
                    <a:pt x="54" y="118"/>
                  </a:cubicBezTo>
                  <a:cubicBezTo>
                    <a:pt x="56" y="117"/>
                    <a:pt x="58" y="116"/>
                    <a:pt x="59" y="116"/>
                  </a:cubicBezTo>
                  <a:cubicBezTo>
                    <a:pt x="62" y="114"/>
                    <a:pt x="60" y="115"/>
                    <a:pt x="60" y="113"/>
                  </a:cubicBezTo>
                  <a:cubicBezTo>
                    <a:pt x="60" y="113"/>
                    <a:pt x="68" y="109"/>
                    <a:pt x="69" y="108"/>
                  </a:cubicBezTo>
                  <a:cubicBezTo>
                    <a:pt x="70" y="108"/>
                    <a:pt x="72" y="108"/>
                    <a:pt x="72" y="107"/>
                  </a:cubicBezTo>
                  <a:cubicBezTo>
                    <a:pt x="72" y="104"/>
                    <a:pt x="73" y="105"/>
                    <a:pt x="75" y="104"/>
                  </a:cubicBezTo>
                  <a:cubicBezTo>
                    <a:pt x="78" y="102"/>
                    <a:pt x="69" y="101"/>
                    <a:pt x="73" y="97"/>
                  </a:cubicBezTo>
                  <a:cubicBezTo>
                    <a:pt x="75" y="96"/>
                    <a:pt x="77" y="96"/>
                    <a:pt x="78" y="95"/>
                  </a:cubicBezTo>
                  <a:cubicBezTo>
                    <a:pt x="79" y="94"/>
                    <a:pt x="79" y="91"/>
                    <a:pt x="77" y="91"/>
                  </a:cubicBezTo>
                  <a:cubicBezTo>
                    <a:pt x="79" y="91"/>
                    <a:pt x="79" y="92"/>
                    <a:pt x="81" y="91"/>
                  </a:cubicBezTo>
                  <a:cubicBezTo>
                    <a:pt x="82" y="90"/>
                    <a:pt x="83" y="88"/>
                    <a:pt x="85" y="87"/>
                  </a:cubicBezTo>
                  <a:cubicBezTo>
                    <a:pt x="86" y="86"/>
                    <a:pt x="88" y="84"/>
                    <a:pt x="89" y="84"/>
                  </a:cubicBezTo>
                  <a:cubicBezTo>
                    <a:pt x="90" y="84"/>
                    <a:pt x="95" y="84"/>
                    <a:pt x="94" y="86"/>
                  </a:cubicBezTo>
                  <a:cubicBezTo>
                    <a:pt x="93" y="87"/>
                    <a:pt x="91" y="85"/>
                    <a:pt x="89" y="86"/>
                  </a:cubicBezTo>
                  <a:cubicBezTo>
                    <a:pt x="87" y="87"/>
                    <a:pt x="87" y="88"/>
                    <a:pt x="86" y="90"/>
                  </a:cubicBezTo>
                  <a:cubicBezTo>
                    <a:pt x="86" y="92"/>
                    <a:pt x="84" y="94"/>
                    <a:pt x="84" y="96"/>
                  </a:cubicBezTo>
                  <a:cubicBezTo>
                    <a:pt x="83" y="97"/>
                    <a:pt x="87" y="96"/>
                    <a:pt x="87" y="97"/>
                  </a:cubicBezTo>
                  <a:cubicBezTo>
                    <a:pt x="86" y="97"/>
                    <a:pt x="81" y="99"/>
                    <a:pt x="85" y="99"/>
                  </a:cubicBezTo>
                  <a:cubicBezTo>
                    <a:pt x="88" y="99"/>
                    <a:pt x="90" y="97"/>
                    <a:pt x="93" y="96"/>
                  </a:cubicBezTo>
                  <a:cubicBezTo>
                    <a:pt x="95" y="94"/>
                    <a:pt x="97" y="94"/>
                    <a:pt x="99" y="93"/>
                  </a:cubicBezTo>
                  <a:cubicBezTo>
                    <a:pt x="103" y="92"/>
                    <a:pt x="101" y="90"/>
                    <a:pt x="101" y="88"/>
                  </a:cubicBezTo>
                  <a:cubicBezTo>
                    <a:pt x="100" y="84"/>
                    <a:pt x="109" y="87"/>
                    <a:pt x="111" y="88"/>
                  </a:cubicBezTo>
                  <a:cubicBezTo>
                    <a:pt x="113" y="88"/>
                    <a:pt x="114" y="90"/>
                    <a:pt x="116" y="91"/>
                  </a:cubicBezTo>
                  <a:cubicBezTo>
                    <a:pt x="116" y="91"/>
                    <a:pt x="118" y="88"/>
                    <a:pt x="119" y="89"/>
                  </a:cubicBezTo>
                  <a:cubicBezTo>
                    <a:pt x="119" y="89"/>
                    <a:pt x="119" y="91"/>
                    <a:pt x="119" y="92"/>
                  </a:cubicBezTo>
                  <a:cubicBezTo>
                    <a:pt x="121" y="93"/>
                    <a:pt x="122" y="93"/>
                    <a:pt x="123" y="93"/>
                  </a:cubicBezTo>
                  <a:cubicBezTo>
                    <a:pt x="126" y="93"/>
                    <a:pt x="129" y="92"/>
                    <a:pt x="131" y="93"/>
                  </a:cubicBezTo>
                  <a:cubicBezTo>
                    <a:pt x="132" y="93"/>
                    <a:pt x="133" y="94"/>
                    <a:pt x="134" y="93"/>
                  </a:cubicBezTo>
                  <a:cubicBezTo>
                    <a:pt x="135" y="93"/>
                    <a:pt x="135" y="94"/>
                    <a:pt x="136" y="95"/>
                  </a:cubicBezTo>
                  <a:cubicBezTo>
                    <a:pt x="137" y="95"/>
                    <a:pt x="139" y="96"/>
                    <a:pt x="140" y="96"/>
                  </a:cubicBezTo>
                  <a:cubicBezTo>
                    <a:pt x="142" y="96"/>
                    <a:pt x="143" y="94"/>
                    <a:pt x="144" y="94"/>
                  </a:cubicBezTo>
                  <a:cubicBezTo>
                    <a:pt x="146" y="93"/>
                    <a:pt x="145" y="96"/>
                    <a:pt x="145" y="96"/>
                  </a:cubicBezTo>
                  <a:cubicBezTo>
                    <a:pt x="144" y="97"/>
                    <a:pt x="144" y="97"/>
                    <a:pt x="145" y="98"/>
                  </a:cubicBezTo>
                  <a:cubicBezTo>
                    <a:pt x="148" y="99"/>
                    <a:pt x="150" y="100"/>
                    <a:pt x="152" y="101"/>
                  </a:cubicBezTo>
                  <a:cubicBezTo>
                    <a:pt x="154" y="103"/>
                    <a:pt x="156" y="105"/>
                    <a:pt x="158" y="106"/>
                  </a:cubicBezTo>
                  <a:cubicBezTo>
                    <a:pt x="159" y="106"/>
                    <a:pt x="160" y="105"/>
                    <a:pt x="161" y="105"/>
                  </a:cubicBezTo>
                  <a:cubicBezTo>
                    <a:pt x="162" y="104"/>
                    <a:pt x="160" y="103"/>
                    <a:pt x="160" y="102"/>
                  </a:cubicBezTo>
                  <a:cubicBezTo>
                    <a:pt x="160" y="101"/>
                    <a:pt x="163" y="103"/>
                    <a:pt x="163" y="103"/>
                  </a:cubicBezTo>
                  <a:cubicBezTo>
                    <a:pt x="163" y="104"/>
                    <a:pt x="166" y="106"/>
                    <a:pt x="167" y="105"/>
                  </a:cubicBezTo>
                  <a:cubicBezTo>
                    <a:pt x="167" y="105"/>
                    <a:pt x="165" y="99"/>
                    <a:pt x="165" y="99"/>
                  </a:cubicBezTo>
                  <a:cubicBezTo>
                    <a:pt x="166" y="99"/>
                    <a:pt x="168" y="104"/>
                    <a:pt x="169" y="104"/>
                  </a:cubicBezTo>
                  <a:cubicBezTo>
                    <a:pt x="169" y="105"/>
                    <a:pt x="170" y="107"/>
                    <a:pt x="171" y="107"/>
                  </a:cubicBezTo>
                  <a:cubicBezTo>
                    <a:pt x="172" y="107"/>
                    <a:pt x="173" y="105"/>
                    <a:pt x="173" y="105"/>
                  </a:cubicBezTo>
                  <a:cubicBezTo>
                    <a:pt x="171" y="106"/>
                    <a:pt x="177" y="110"/>
                    <a:pt x="177" y="111"/>
                  </a:cubicBezTo>
                  <a:cubicBezTo>
                    <a:pt x="176" y="111"/>
                    <a:pt x="176" y="111"/>
                    <a:pt x="176" y="111"/>
                  </a:cubicBezTo>
                  <a:cubicBezTo>
                    <a:pt x="175" y="112"/>
                    <a:pt x="177" y="112"/>
                    <a:pt x="177" y="113"/>
                  </a:cubicBezTo>
                  <a:cubicBezTo>
                    <a:pt x="177" y="113"/>
                    <a:pt x="175" y="114"/>
                    <a:pt x="176" y="114"/>
                  </a:cubicBezTo>
                  <a:cubicBezTo>
                    <a:pt x="177" y="115"/>
                    <a:pt x="178" y="116"/>
                    <a:pt x="179" y="117"/>
                  </a:cubicBezTo>
                  <a:cubicBezTo>
                    <a:pt x="181" y="119"/>
                    <a:pt x="182" y="120"/>
                    <a:pt x="184" y="121"/>
                  </a:cubicBezTo>
                  <a:cubicBezTo>
                    <a:pt x="184" y="121"/>
                    <a:pt x="182" y="125"/>
                    <a:pt x="183" y="125"/>
                  </a:cubicBezTo>
                  <a:cubicBezTo>
                    <a:pt x="184" y="126"/>
                    <a:pt x="184" y="124"/>
                    <a:pt x="184" y="124"/>
                  </a:cubicBezTo>
                  <a:cubicBezTo>
                    <a:pt x="185" y="123"/>
                    <a:pt x="185" y="126"/>
                    <a:pt x="186" y="127"/>
                  </a:cubicBezTo>
                  <a:cubicBezTo>
                    <a:pt x="186" y="127"/>
                    <a:pt x="186" y="126"/>
                    <a:pt x="186" y="125"/>
                  </a:cubicBezTo>
                  <a:cubicBezTo>
                    <a:pt x="186" y="127"/>
                    <a:pt x="192" y="130"/>
                    <a:pt x="193" y="127"/>
                  </a:cubicBezTo>
                  <a:cubicBezTo>
                    <a:pt x="193" y="127"/>
                    <a:pt x="193" y="128"/>
                    <a:pt x="193" y="128"/>
                  </a:cubicBezTo>
                  <a:cubicBezTo>
                    <a:pt x="193" y="128"/>
                    <a:pt x="194" y="127"/>
                    <a:pt x="194" y="126"/>
                  </a:cubicBezTo>
                  <a:cubicBezTo>
                    <a:pt x="193" y="126"/>
                    <a:pt x="194" y="127"/>
                    <a:pt x="194" y="12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40" name="Freeform 641">
              <a:extLst>
                <a:ext uri="{FF2B5EF4-FFF2-40B4-BE49-F238E27FC236}">
                  <a16:creationId xmlns:a16="http://schemas.microsoft.com/office/drawing/2014/main" xmlns="" id="{B995FBD8-863D-4F0E-B1DF-154732B416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8086" y="6516489"/>
              <a:ext cx="2697455" cy="1337930"/>
            </a:xfrm>
            <a:custGeom>
              <a:avLst/>
              <a:gdLst>
                <a:gd name="T0" fmla="*/ 84 w 289"/>
                <a:gd name="T1" fmla="*/ 106 h 143"/>
                <a:gd name="T2" fmla="*/ 105 w 289"/>
                <a:gd name="T3" fmla="*/ 119 h 143"/>
                <a:gd name="T4" fmla="*/ 125 w 289"/>
                <a:gd name="T5" fmla="*/ 127 h 143"/>
                <a:gd name="T6" fmla="*/ 137 w 289"/>
                <a:gd name="T7" fmla="*/ 127 h 143"/>
                <a:gd name="T8" fmla="*/ 149 w 289"/>
                <a:gd name="T9" fmla="*/ 119 h 143"/>
                <a:gd name="T10" fmla="*/ 162 w 289"/>
                <a:gd name="T11" fmla="*/ 118 h 143"/>
                <a:gd name="T12" fmla="*/ 177 w 289"/>
                <a:gd name="T13" fmla="*/ 119 h 143"/>
                <a:gd name="T14" fmla="*/ 171 w 289"/>
                <a:gd name="T15" fmla="*/ 113 h 143"/>
                <a:gd name="T16" fmla="*/ 186 w 289"/>
                <a:gd name="T17" fmla="*/ 113 h 143"/>
                <a:gd name="T18" fmla="*/ 209 w 289"/>
                <a:gd name="T19" fmla="*/ 122 h 143"/>
                <a:gd name="T20" fmla="*/ 213 w 289"/>
                <a:gd name="T21" fmla="*/ 133 h 143"/>
                <a:gd name="T22" fmla="*/ 220 w 289"/>
                <a:gd name="T23" fmla="*/ 143 h 143"/>
                <a:gd name="T24" fmla="*/ 215 w 289"/>
                <a:gd name="T25" fmla="*/ 108 h 143"/>
                <a:gd name="T26" fmla="*/ 234 w 289"/>
                <a:gd name="T27" fmla="*/ 92 h 143"/>
                <a:gd name="T28" fmla="*/ 239 w 289"/>
                <a:gd name="T29" fmla="*/ 86 h 143"/>
                <a:gd name="T30" fmla="*/ 244 w 289"/>
                <a:gd name="T31" fmla="*/ 82 h 143"/>
                <a:gd name="T32" fmla="*/ 242 w 289"/>
                <a:gd name="T33" fmla="*/ 78 h 143"/>
                <a:gd name="T34" fmla="*/ 238 w 289"/>
                <a:gd name="T35" fmla="*/ 71 h 143"/>
                <a:gd name="T36" fmla="*/ 239 w 289"/>
                <a:gd name="T37" fmla="*/ 69 h 143"/>
                <a:gd name="T38" fmla="*/ 242 w 289"/>
                <a:gd name="T39" fmla="*/ 75 h 143"/>
                <a:gd name="T40" fmla="*/ 246 w 289"/>
                <a:gd name="T41" fmla="*/ 62 h 143"/>
                <a:gd name="T42" fmla="*/ 253 w 289"/>
                <a:gd name="T43" fmla="*/ 52 h 143"/>
                <a:gd name="T44" fmla="*/ 265 w 289"/>
                <a:gd name="T45" fmla="*/ 48 h 143"/>
                <a:gd name="T46" fmla="*/ 271 w 289"/>
                <a:gd name="T47" fmla="*/ 48 h 143"/>
                <a:gd name="T48" fmla="*/ 274 w 289"/>
                <a:gd name="T49" fmla="*/ 35 h 143"/>
                <a:gd name="T50" fmla="*/ 288 w 289"/>
                <a:gd name="T51" fmla="*/ 28 h 143"/>
                <a:gd name="T52" fmla="*/ 276 w 289"/>
                <a:gd name="T53" fmla="*/ 13 h 143"/>
                <a:gd name="T54" fmla="*/ 264 w 289"/>
                <a:gd name="T55" fmla="*/ 28 h 143"/>
                <a:gd name="T56" fmla="*/ 237 w 289"/>
                <a:gd name="T57" fmla="*/ 39 h 143"/>
                <a:gd name="T58" fmla="*/ 224 w 289"/>
                <a:gd name="T59" fmla="*/ 45 h 143"/>
                <a:gd name="T60" fmla="*/ 208 w 289"/>
                <a:gd name="T61" fmla="*/ 44 h 143"/>
                <a:gd name="T62" fmla="*/ 203 w 289"/>
                <a:gd name="T63" fmla="*/ 36 h 143"/>
                <a:gd name="T64" fmla="*/ 196 w 289"/>
                <a:gd name="T65" fmla="*/ 28 h 143"/>
                <a:gd name="T66" fmla="*/ 185 w 289"/>
                <a:gd name="T67" fmla="*/ 48 h 143"/>
                <a:gd name="T68" fmla="*/ 187 w 289"/>
                <a:gd name="T69" fmla="*/ 25 h 143"/>
                <a:gd name="T70" fmla="*/ 196 w 289"/>
                <a:gd name="T71" fmla="*/ 17 h 143"/>
                <a:gd name="T72" fmla="*/ 184 w 289"/>
                <a:gd name="T73" fmla="*/ 13 h 143"/>
                <a:gd name="T74" fmla="*/ 165 w 289"/>
                <a:gd name="T75" fmla="*/ 15 h 143"/>
                <a:gd name="T76" fmla="*/ 158 w 289"/>
                <a:gd name="T77" fmla="*/ 5 h 143"/>
                <a:gd name="T78" fmla="*/ 147 w 289"/>
                <a:gd name="T79" fmla="*/ 4 h 143"/>
                <a:gd name="T80" fmla="*/ 30 w 289"/>
                <a:gd name="T81" fmla="*/ 4 h 143"/>
                <a:gd name="T82" fmla="*/ 7 w 289"/>
                <a:gd name="T83" fmla="*/ 9 h 143"/>
                <a:gd name="T84" fmla="*/ 8 w 289"/>
                <a:gd name="T85" fmla="*/ 21 h 143"/>
                <a:gd name="T86" fmla="*/ 2 w 289"/>
                <a:gd name="T87" fmla="*/ 40 h 143"/>
                <a:gd name="T88" fmla="*/ 5 w 289"/>
                <a:gd name="T89" fmla="*/ 63 h 143"/>
                <a:gd name="T90" fmla="*/ 12 w 289"/>
                <a:gd name="T91" fmla="*/ 73 h 143"/>
                <a:gd name="T92" fmla="*/ 21 w 289"/>
                <a:gd name="T93" fmla="*/ 88 h 143"/>
                <a:gd name="T94" fmla="*/ 39 w 289"/>
                <a:gd name="T95" fmla="*/ 10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9" h="143">
                  <a:moveTo>
                    <a:pt x="68" y="108"/>
                  </a:moveTo>
                  <a:cubicBezTo>
                    <a:pt x="71" y="108"/>
                    <a:pt x="74" y="108"/>
                    <a:pt x="78" y="108"/>
                  </a:cubicBezTo>
                  <a:cubicBezTo>
                    <a:pt x="79" y="108"/>
                    <a:pt x="81" y="108"/>
                    <a:pt x="82" y="108"/>
                  </a:cubicBezTo>
                  <a:cubicBezTo>
                    <a:pt x="83" y="108"/>
                    <a:pt x="83" y="106"/>
                    <a:pt x="84" y="106"/>
                  </a:cubicBezTo>
                  <a:cubicBezTo>
                    <a:pt x="85" y="105"/>
                    <a:pt x="91" y="105"/>
                    <a:pt x="91" y="106"/>
                  </a:cubicBezTo>
                  <a:cubicBezTo>
                    <a:pt x="94" y="108"/>
                    <a:pt x="97" y="110"/>
                    <a:pt x="100" y="112"/>
                  </a:cubicBezTo>
                  <a:cubicBezTo>
                    <a:pt x="100" y="112"/>
                    <a:pt x="101" y="115"/>
                    <a:pt x="101" y="116"/>
                  </a:cubicBezTo>
                  <a:cubicBezTo>
                    <a:pt x="102" y="118"/>
                    <a:pt x="102" y="118"/>
                    <a:pt x="105" y="119"/>
                  </a:cubicBezTo>
                  <a:cubicBezTo>
                    <a:pt x="107" y="120"/>
                    <a:pt x="108" y="121"/>
                    <a:pt x="109" y="119"/>
                  </a:cubicBezTo>
                  <a:cubicBezTo>
                    <a:pt x="110" y="116"/>
                    <a:pt x="111" y="116"/>
                    <a:pt x="114" y="117"/>
                  </a:cubicBezTo>
                  <a:cubicBezTo>
                    <a:pt x="116" y="117"/>
                    <a:pt x="119" y="118"/>
                    <a:pt x="119" y="120"/>
                  </a:cubicBezTo>
                  <a:cubicBezTo>
                    <a:pt x="121" y="123"/>
                    <a:pt x="123" y="124"/>
                    <a:pt x="125" y="127"/>
                  </a:cubicBezTo>
                  <a:cubicBezTo>
                    <a:pt x="127" y="129"/>
                    <a:pt x="126" y="133"/>
                    <a:pt x="129" y="134"/>
                  </a:cubicBezTo>
                  <a:cubicBezTo>
                    <a:pt x="131" y="136"/>
                    <a:pt x="135" y="136"/>
                    <a:pt x="137" y="137"/>
                  </a:cubicBezTo>
                  <a:cubicBezTo>
                    <a:pt x="137" y="136"/>
                    <a:pt x="135" y="129"/>
                    <a:pt x="135" y="129"/>
                  </a:cubicBezTo>
                  <a:cubicBezTo>
                    <a:pt x="137" y="130"/>
                    <a:pt x="136" y="127"/>
                    <a:pt x="137" y="127"/>
                  </a:cubicBezTo>
                  <a:cubicBezTo>
                    <a:pt x="137" y="126"/>
                    <a:pt x="139" y="126"/>
                    <a:pt x="140" y="125"/>
                  </a:cubicBezTo>
                  <a:cubicBezTo>
                    <a:pt x="141" y="125"/>
                    <a:pt x="142" y="122"/>
                    <a:pt x="142" y="122"/>
                  </a:cubicBezTo>
                  <a:cubicBezTo>
                    <a:pt x="143" y="123"/>
                    <a:pt x="144" y="123"/>
                    <a:pt x="145" y="122"/>
                  </a:cubicBezTo>
                  <a:cubicBezTo>
                    <a:pt x="147" y="121"/>
                    <a:pt x="148" y="121"/>
                    <a:pt x="149" y="119"/>
                  </a:cubicBezTo>
                  <a:cubicBezTo>
                    <a:pt x="151" y="118"/>
                    <a:pt x="148" y="118"/>
                    <a:pt x="148" y="117"/>
                  </a:cubicBezTo>
                  <a:cubicBezTo>
                    <a:pt x="148" y="117"/>
                    <a:pt x="151" y="118"/>
                    <a:pt x="152" y="117"/>
                  </a:cubicBezTo>
                  <a:cubicBezTo>
                    <a:pt x="154" y="116"/>
                    <a:pt x="155" y="116"/>
                    <a:pt x="157" y="116"/>
                  </a:cubicBezTo>
                  <a:cubicBezTo>
                    <a:pt x="159" y="116"/>
                    <a:pt x="160" y="119"/>
                    <a:pt x="162" y="118"/>
                  </a:cubicBezTo>
                  <a:cubicBezTo>
                    <a:pt x="165" y="116"/>
                    <a:pt x="166" y="118"/>
                    <a:pt x="168" y="119"/>
                  </a:cubicBezTo>
                  <a:cubicBezTo>
                    <a:pt x="170" y="120"/>
                    <a:pt x="171" y="118"/>
                    <a:pt x="172" y="118"/>
                  </a:cubicBezTo>
                  <a:cubicBezTo>
                    <a:pt x="173" y="117"/>
                    <a:pt x="176" y="119"/>
                    <a:pt x="176" y="120"/>
                  </a:cubicBezTo>
                  <a:cubicBezTo>
                    <a:pt x="177" y="121"/>
                    <a:pt x="178" y="120"/>
                    <a:pt x="177" y="119"/>
                  </a:cubicBezTo>
                  <a:cubicBezTo>
                    <a:pt x="177" y="119"/>
                    <a:pt x="176" y="118"/>
                    <a:pt x="175" y="118"/>
                  </a:cubicBezTo>
                  <a:cubicBezTo>
                    <a:pt x="174" y="117"/>
                    <a:pt x="176" y="117"/>
                    <a:pt x="176" y="117"/>
                  </a:cubicBezTo>
                  <a:cubicBezTo>
                    <a:pt x="175" y="115"/>
                    <a:pt x="175" y="114"/>
                    <a:pt x="173" y="115"/>
                  </a:cubicBezTo>
                  <a:cubicBezTo>
                    <a:pt x="173" y="115"/>
                    <a:pt x="169" y="115"/>
                    <a:pt x="171" y="113"/>
                  </a:cubicBezTo>
                  <a:cubicBezTo>
                    <a:pt x="173" y="113"/>
                    <a:pt x="174" y="114"/>
                    <a:pt x="175" y="114"/>
                  </a:cubicBezTo>
                  <a:cubicBezTo>
                    <a:pt x="178" y="113"/>
                    <a:pt x="180" y="113"/>
                    <a:pt x="183" y="113"/>
                  </a:cubicBezTo>
                  <a:cubicBezTo>
                    <a:pt x="184" y="113"/>
                    <a:pt x="183" y="113"/>
                    <a:pt x="184" y="114"/>
                  </a:cubicBezTo>
                  <a:cubicBezTo>
                    <a:pt x="184" y="114"/>
                    <a:pt x="185" y="114"/>
                    <a:pt x="186" y="113"/>
                  </a:cubicBezTo>
                  <a:cubicBezTo>
                    <a:pt x="188" y="113"/>
                    <a:pt x="190" y="113"/>
                    <a:pt x="192" y="113"/>
                  </a:cubicBezTo>
                  <a:cubicBezTo>
                    <a:pt x="194" y="113"/>
                    <a:pt x="194" y="115"/>
                    <a:pt x="196" y="116"/>
                  </a:cubicBezTo>
                  <a:cubicBezTo>
                    <a:pt x="198" y="118"/>
                    <a:pt x="200" y="116"/>
                    <a:pt x="202" y="115"/>
                  </a:cubicBezTo>
                  <a:cubicBezTo>
                    <a:pt x="203" y="115"/>
                    <a:pt x="209" y="121"/>
                    <a:pt x="209" y="122"/>
                  </a:cubicBezTo>
                  <a:cubicBezTo>
                    <a:pt x="210" y="123"/>
                    <a:pt x="208" y="125"/>
                    <a:pt x="209" y="126"/>
                  </a:cubicBezTo>
                  <a:cubicBezTo>
                    <a:pt x="210" y="128"/>
                    <a:pt x="209" y="128"/>
                    <a:pt x="210" y="130"/>
                  </a:cubicBezTo>
                  <a:cubicBezTo>
                    <a:pt x="210" y="131"/>
                    <a:pt x="211" y="132"/>
                    <a:pt x="211" y="132"/>
                  </a:cubicBezTo>
                  <a:cubicBezTo>
                    <a:pt x="212" y="132"/>
                    <a:pt x="212" y="133"/>
                    <a:pt x="213" y="133"/>
                  </a:cubicBezTo>
                  <a:cubicBezTo>
                    <a:pt x="214" y="134"/>
                    <a:pt x="213" y="136"/>
                    <a:pt x="214" y="137"/>
                  </a:cubicBezTo>
                  <a:cubicBezTo>
                    <a:pt x="215" y="138"/>
                    <a:pt x="216" y="138"/>
                    <a:pt x="217" y="140"/>
                  </a:cubicBezTo>
                  <a:cubicBezTo>
                    <a:pt x="219" y="143"/>
                    <a:pt x="218" y="140"/>
                    <a:pt x="220" y="141"/>
                  </a:cubicBezTo>
                  <a:cubicBezTo>
                    <a:pt x="220" y="141"/>
                    <a:pt x="220" y="143"/>
                    <a:pt x="220" y="143"/>
                  </a:cubicBezTo>
                  <a:cubicBezTo>
                    <a:pt x="221" y="143"/>
                    <a:pt x="222" y="136"/>
                    <a:pt x="222" y="135"/>
                  </a:cubicBezTo>
                  <a:cubicBezTo>
                    <a:pt x="222" y="132"/>
                    <a:pt x="221" y="130"/>
                    <a:pt x="220" y="126"/>
                  </a:cubicBezTo>
                  <a:cubicBezTo>
                    <a:pt x="218" y="123"/>
                    <a:pt x="218" y="120"/>
                    <a:pt x="217" y="117"/>
                  </a:cubicBezTo>
                  <a:cubicBezTo>
                    <a:pt x="215" y="115"/>
                    <a:pt x="214" y="111"/>
                    <a:pt x="215" y="108"/>
                  </a:cubicBezTo>
                  <a:cubicBezTo>
                    <a:pt x="216" y="105"/>
                    <a:pt x="218" y="103"/>
                    <a:pt x="221" y="101"/>
                  </a:cubicBezTo>
                  <a:cubicBezTo>
                    <a:pt x="222" y="100"/>
                    <a:pt x="223" y="100"/>
                    <a:pt x="224" y="99"/>
                  </a:cubicBezTo>
                  <a:cubicBezTo>
                    <a:pt x="225" y="98"/>
                    <a:pt x="226" y="96"/>
                    <a:pt x="227" y="96"/>
                  </a:cubicBezTo>
                  <a:cubicBezTo>
                    <a:pt x="229" y="94"/>
                    <a:pt x="232" y="94"/>
                    <a:pt x="234" y="92"/>
                  </a:cubicBezTo>
                  <a:cubicBezTo>
                    <a:pt x="235" y="91"/>
                    <a:pt x="236" y="89"/>
                    <a:pt x="238" y="89"/>
                  </a:cubicBezTo>
                  <a:cubicBezTo>
                    <a:pt x="238" y="89"/>
                    <a:pt x="242" y="89"/>
                    <a:pt x="241" y="87"/>
                  </a:cubicBezTo>
                  <a:cubicBezTo>
                    <a:pt x="241" y="87"/>
                    <a:pt x="238" y="88"/>
                    <a:pt x="238" y="88"/>
                  </a:cubicBezTo>
                  <a:cubicBezTo>
                    <a:pt x="238" y="87"/>
                    <a:pt x="240" y="88"/>
                    <a:pt x="239" y="86"/>
                  </a:cubicBezTo>
                  <a:cubicBezTo>
                    <a:pt x="239" y="86"/>
                    <a:pt x="238" y="85"/>
                    <a:pt x="239" y="85"/>
                  </a:cubicBezTo>
                  <a:cubicBezTo>
                    <a:pt x="239" y="84"/>
                    <a:pt x="239" y="85"/>
                    <a:pt x="240" y="84"/>
                  </a:cubicBezTo>
                  <a:cubicBezTo>
                    <a:pt x="239" y="85"/>
                    <a:pt x="241" y="86"/>
                    <a:pt x="241" y="85"/>
                  </a:cubicBezTo>
                  <a:cubicBezTo>
                    <a:pt x="242" y="85"/>
                    <a:pt x="245" y="83"/>
                    <a:pt x="244" y="82"/>
                  </a:cubicBezTo>
                  <a:cubicBezTo>
                    <a:pt x="244" y="83"/>
                    <a:pt x="238" y="82"/>
                    <a:pt x="239" y="81"/>
                  </a:cubicBezTo>
                  <a:cubicBezTo>
                    <a:pt x="239" y="80"/>
                    <a:pt x="240" y="82"/>
                    <a:pt x="241" y="81"/>
                  </a:cubicBezTo>
                  <a:cubicBezTo>
                    <a:pt x="241" y="81"/>
                    <a:pt x="243" y="80"/>
                    <a:pt x="243" y="80"/>
                  </a:cubicBezTo>
                  <a:cubicBezTo>
                    <a:pt x="243" y="80"/>
                    <a:pt x="242" y="79"/>
                    <a:pt x="242" y="78"/>
                  </a:cubicBezTo>
                  <a:cubicBezTo>
                    <a:pt x="243" y="77"/>
                    <a:pt x="243" y="76"/>
                    <a:pt x="241" y="76"/>
                  </a:cubicBezTo>
                  <a:cubicBezTo>
                    <a:pt x="241" y="76"/>
                    <a:pt x="237" y="74"/>
                    <a:pt x="237" y="74"/>
                  </a:cubicBezTo>
                  <a:cubicBezTo>
                    <a:pt x="238" y="73"/>
                    <a:pt x="239" y="74"/>
                    <a:pt x="240" y="74"/>
                  </a:cubicBezTo>
                  <a:cubicBezTo>
                    <a:pt x="241" y="73"/>
                    <a:pt x="239" y="71"/>
                    <a:pt x="238" y="71"/>
                  </a:cubicBezTo>
                  <a:cubicBezTo>
                    <a:pt x="237" y="70"/>
                    <a:pt x="236" y="69"/>
                    <a:pt x="236" y="68"/>
                  </a:cubicBezTo>
                  <a:cubicBezTo>
                    <a:pt x="235" y="67"/>
                    <a:pt x="238" y="65"/>
                    <a:pt x="237" y="64"/>
                  </a:cubicBezTo>
                  <a:cubicBezTo>
                    <a:pt x="238" y="65"/>
                    <a:pt x="237" y="66"/>
                    <a:pt x="237" y="67"/>
                  </a:cubicBezTo>
                  <a:cubicBezTo>
                    <a:pt x="237" y="67"/>
                    <a:pt x="239" y="69"/>
                    <a:pt x="239" y="69"/>
                  </a:cubicBezTo>
                  <a:cubicBezTo>
                    <a:pt x="241" y="67"/>
                    <a:pt x="239" y="62"/>
                    <a:pt x="242" y="61"/>
                  </a:cubicBezTo>
                  <a:cubicBezTo>
                    <a:pt x="241" y="61"/>
                    <a:pt x="241" y="66"/>
                    <a:pt x="242" y="67"/>
                  </a:cubicBezTo>
                  <a:cubicBezTo>
                    <a:pt x="242" y="69"/>
                    <a:pt x="244" y="69"/>
                    <a:pt x="244" y="71"/>
                  </a:cubicBezTo>
                  <a:cubicBezTo>
                    <a:pt x="244" y="72"/>
                    <a:pt x="241" y="74"/>
                    <a:pt x="242" y="75"/>
                  </a:cubicBezTo>
                  <a:cubicBezTo>
                    <a:pt x="242" y="75"/>
                    <a:pt x="248" y="69"/>
                    <a:pt x="247" y="67"/>
                  </a:cubicBezTo>
                  <a:cubicBezTo>
                    <a:pt x="247" y="65"/>
                    <a:pt x="245" y="64"/>
                    <a:pt x="245" y="62"/>
                  </a:cubicBezTo>
                  <a:cubicBezTo>
                    <a:pt x="244" y="61"/>
                    <a:pt x="245" y="58"/>
                    <a:pt x="247" y="59"/>
                  </a:cubicBezTo>
                  <a:cubicBezTo>
                    <a:pt x="246" y="58"/>
                    <a:pt x="245" y="61"/>
                    <a:pt x="246" y="62"/>
                  </a:cubicBezTo>
                  <a:cubicBezTo>
                    <a:pt x="248" y="64"/>
                    <a:pt x="248" y="65"/>
                    <a:pt x="250" y="62"/>
                  </a:cubicBezTo>
                  <a:cubicBezTo>
                    <a:pt x="251" y="61"/>
                    <a:pt x="253" y="58"/>
                    <a:pt x="252" y="56"/>
                  </a:cubicBezTo>
                  <a:cubicBezTo>
                    <a:pt x="252" y="56"/>
                    <a:pt x="251" y="55"/>
                    <a:pt x="252" y="54"/>
                  </a:cubicBezTo>
                  <a:cubicBezTo>
                    <a:pt x="252" y="54"/>
                    <a:pt x="253" y="52"/>
                    <a:pt x="253" y="52"/>
                  </a:cubicBezTo>
                  <a:cubicBezTo>
                    <a:pt x="253" y="52"/>
                    <a:pt x="253" y="54"/>
                    <a:pt x="253" y="54"/>
                  </a:cubicBezTo>
                  <a:cubicBezTo>
                    <a:pt x="253" y="54"/>
                    <a:pt x="258" y="51"/>
                    <a:pt x="260" y="51"/>
                  </a:cubicBezTo>
                  <a:cubicBezTo>
                    <a:pt x="261" y="50"/>
                    <a:pt x="263" y="51"/>
                    <a:pt x="264" y="51"/>
                  </a:cubicBezTo>
                  <a:cubicBezTo>
                    <a:pt x="266" y="50"/>
                    <a:pt x="265" y="49"/>
                    <a:pt x="265" y="48"/>
                  </a:cubicBezTo>
                  <a:cubicBezTo>
                    <a:pt x="266" y="48"/>
                    <a:pt x="266" y="50"/>
                    <a:pt x="267" y="50"/>
                  </a:cubicBezTo>
                  <a:cubicBezTo>
                    <a:pt x="267" y="50"/>
                    <a:pt x="269" y="49"/>
                    <a:pt x="269" y="49"/>
                  </a:cubicBezTo>
                  <a:cubicBezTo>
                    <a:pt x="271" y="51"/>
                    <a:pt x="275" y="46"/>
                    <a:pt x="272" y="46"/>
                  </a:cubicBezTo>
                  <a:cubicBezTo>
                    <a:pt x="272" y="46"/>
                    <a:pt x="272" y="48"/>
                    <a:pt x="271" y="48"/>
                  </a:cubicBezTo>
                  <a:cubicBezTo>
                    <a:pt x="270" y="48"/>
                    <a:pt x="268" y="44"/>
                    <a:pt x="268" y="44"/>
                  </a:cubicBezTo>
                  <a:cubicBezTo>
                    <a:pt x="269" y="43"/>
                    <a:pt x="268" y="42"/>
                    <a:pt x="269" y="41"/>
                  </a:cubicBezTo>
                  <a:cubicBezTo>
                    <a:pt x="270" y="39"/>
                    <a:pt x="271" y="37"/>
                    <a:pt x="272" y="36"/>
                  </a:cubicBezTo>
                  <a:cubicBezTo>
                    <a:pt x="273" y="36"/>
                    <a:pt x="274" y="35"/>
                    <a:pt x="274" y="35"/>
                  </a:cubicBezTo>
                  <a:cubicBezTo>
                    <a:pt x="276" y="36"/>
                    <a:pt x="277" y="33"/>
                    <a:pt x="278" y="32"/>
                  </a:cubicBezTo>
                  <a:cubicBezTo>
                    <a:pt x="278" y="32"/>
                    <a:pt x="280" y="33"/>
                    <a:pt x="281" y="32"/>
                  </a:cubicBezTo>
                  <a:cubicBezTo>
                    <a:pt x="283" y="31"/>
                    <a:pt x="285" y="31"/>
                    <a:pt x="286" y="30"/>
                  </a:cubicBezTo>
                  <a:cubicBezTo>
                    <a:pt x="287" y="30"/>
                    <a:pt x="289" y="29"/>
                    <a:pt x="288" y="28"/>
                  </a:cubicBezTo>
                  <a:cubicBezTo>
                    <a:pt x="286" y="26"/>
                    <a:pt x="286" y="25"/>
                    <a:pt x="285" y="24"/>
                  </a:cubicBezTo>
                  <a:cubicBezTo>
                    <a:pt x="281" y="23"/>
                    <a:pt x="287" y="14"/>
                    <a:pt x="281" y="14"/>
                  </a:cubicBezTo>
                  <a:cubicBezTo>
                    <a:pt x="280" y="13"/>
                    <a:pt x="279" y="15"/>
                    <a:pt x="278" y="14"/>
                  </a:cubicBezTo>
                  <a:cubicBezTo>
                    <a:pt x="277" y="13"/>
                    <a:pt x="277" y="12"/>
                    <a:pt x="276" y="13"/>
                  </a:cubicBezTo>
                  <a:cubicBezTo>
                    <a:pt x="275" y="14"/>
                    <a:pt x="274" y="16"/>
                    <a:pt x="273" y="17"/>
                  </a:cubicBezTo>
                  <a:cubicBezTo>
                    <a:pt x="272" y="18"/>
                    <a:pt x="272" y="20"/>
                    <a:pt x="271" y="21"/>
                  </a:cubicBezTo>
                  <a:cubicBezTo>
                    <a:pt x="271" y="23"/>
                    <a:pt x="270" y="26"/>
                    <a:pt x="268" y="26"/>
                  </a:cubicBezTo>
                  <a:cubicBezTo>
                    <a:pt x="266" y="26"/>
                    <a:pt x="266" y="28"/>
                    <a:pt x="264" y="28"/>
                  </a:cubicBezTo>
                  <a:cubicBezTo>
                    <a:pt x="259" y="28"/>
                    <a:pt x="254" y="28"/>
                    <a:pt x="249" y="28"/>
                  </a:cubicBezTo>
                  <a:cubicBezTo>
                    <a:pt x="247" y="28"/>
                    <a:pt x="247" y="28"/>
                    <a:pt x="246" y="29"/>
                  </a:cubicBezTo>
                  <a:cubicBezTo>
                    <a:pt x="245" y="31"/>
                    <a:pt x="241" y="33"/>
                    <a:pt x="241" y="34"/>
                  </a:cubicBezTo>
                  <a:cubicBezTo>
                    <a:pt x="242" y="37"/>
                    <a:pt x="239" y="39"/>
                    <a:pt x="237" y="39"/>
                  </a:cubicBezTo>
                  <a:cubicBezTo>
                    <a:pt x="235" y="39"/>
                    <a:pt x="234" y="38"/>
                    <a:pt x="232" y="38"/>
                  </a:cubicBezTo>
                  <a:cubicBezTo>
                    <a:pt x="230" y="38"/>
                    <a:pt x="228" y="39"/>
                    <a:pt x="227" y="39"/>
                  </a:cubicBezTo>
                  <a:cubicBezTo>
                    <a:pt x="227" y="39"/>
                    <a:pt x="227" y="42"/>
                    <a:pt x="228" y="42"/>
                  </a:cubicBezTo>
                  <a:cubicBezTo>
                    <a:pt x="227" y="43"/>
                    <a:pt x="226" y="44"/>
                    <a:pt x="224" y="45"/>
                  </a:cubicBezTo>
                  <a:cubicBezTo>
                    <a:pt x="222" y="46"/>
                    <a:pt x="219" y="48"/>
                    <a:pt x="216" y="49"/>
                  </a:cubicBezTo>
                  <a:cubicBezTo>
                    <a:pt x="213" y="50"/>
                    <a:pt x="210" y="50"/>
                    <a:pt x="207" y="49"/>
                  </a:cubicBezTo>
                  <a:cubicBezTo>
                    <a:pt x="206" y="48"/>
                    <a:pt x="205" y="47"/>
                    <a:pt x="206" y="46"/>
                  </a:cubicBezTo>
                  <a:cubicBezTo>
                    <a:pt x="206" y="46"/>
                    <a:pt x="207" y="44"/>
                    <a:pt x="208" y="44"/>
                  </a:cubicBezTo>
                  <a:cubicBezTo>
                    <a:pt x="208" y="44"/>
                    <a:pt x="208" y="45"/>
                    <a:pt x="208" y="46"/>
                  </a:cubicBezTo>
                  <a:cubicBezTo>
                    <a:pt x="210" y="42"/>
                    <a:pt x="211" y="39"/>
                    <a:pt x="209" y="35"/>
                  </a:cubicBezTo>
                  <a:cubicBezTo>
                    <a:pt x="208" y="34"/>
                    <a:pt x="206" y="36"/>
                    <a:pt x="205" y="36"/>
                  </a:cubicBezTo>
                  <a:cubicBezTo>
                    <a:pt x="204" y="37"/>
                    <a:pt x="204" y="36"/>
                    <a:pt x="203" y="36"/>
                  </a:cubicBezTo>
                  <a:cubicBezTo>
                    <a:pt x="202" y="35"/>
                    <a:pt x="204" y="34"/>
                    <a:pt x="204" y="34"/>
                  </a:cubicBezTo>
                  <a:cubicBezTo>
                    <a:pt x="208" y="30"/>
                    <a:pt x="205" y="26"/>
                    <a:pt x="201" y="25"/>
                  </a:cubicBezTo>
                  <a:cubicBezTo>
                    <a:pt x="198" y="24"/>
                    <a:pt x="198" y="25"/>
                    <a:pt x="196" y="26"/>
                  </a:cubicBezTo>
                  <a:cubicBezTo>
                    <a:pt x="196" y="27"/>
                    <a:pt x="196" y="27"/>
                    <a:pt x="196" y="28"/>
                  </a:cubicBezTo>
                  <a:cubicBezTo>
                    <a:pt x="196" y="29"/>
                    <a:pt x="194" y="28"/>
                    <a:pt x="193" y="28"/>
                  </a:cubicBezTo>
                  <a:cubicBezTo>
                    <a:pt x="192" y="28"/>
                    <a:pt x="190" y="36"/>
                    <a:pt x="190" y="37"/>
                  </a:cubicBezTo>
                  <a:cubicBezTo>
                    <a:pt x="191" y="42"/>
                    <a:pt x="192" y="45"/>
                    <a:pt x="188" y="47"/>
                  </a:cubicBezTo>
                  <a:cubicBezTo>
                    <a:pt x="188" y="48"/>
                    <a:pt x="185" y="49"/>
                    <a:pt x="185" y="48"/>
                  </a:cubicBezTo>
                  <a:cubicBezTo>
                    <a:pt x="185" y="46"/>
                    <a:pt x="184" y="44"/>
                    <a:pt x="184" y="42"/>
                  </a:cubicBezTo>
                  <a:cubicBezTo>
                    <a:pt x="184" y="41"/>
                    <a:pt x="186" y="30"/>
                    <a:pt x="186" y="30"/>
                  </a:cubicBezTo>
                  <a:cubicBezTo>
                    <a:pt x="185" y="30"/>
                    <a:pt x="183" y="32"/>
                    <a:pt x="183" y="31"/>
                  </a:cubicBezTo>
                  <a:cubicBezTo>
                    <a:pt x="183" y="30"/>
                    <a:pt x="186" y="26"/>
                    <a:pt x="187" y="25"/>
                  </a:cubicBezTo>
                  <a:cubicBezTo>
                    <a:pt x="188" y="23"/>
                    <a:pt x="191" y="23"/>
                    <a:pt x="193" y="22"/>
                  </a:cubicBezTo>
                  <a:cubicBezTo>
                    <a:pt x="196" y="22"/>
                    <a:pt x="199" y="23"/>
                    <a:pt x="202" y="23"/>
                  </a:cubicBezTo>
                  <a:cubicBezTo>
                    <a:pt x="205" y="23"/>
                    <a:pt x="201" y="20"/>
                    <a:pt x="199" y="20"/>
                  </a:cubicBezTo>
                  <a:cubicBezTo>
                    <a:pt x="197" y="20"/>
                    <a:pt x="199" y="17"/>
                    <a:pt x="196" y="17"/>
                  </a:cubicBezTo>
                  <a:cubicBezTo>
                    <a:pt x="194" y="18"/>
                    <a:pt x="192" y="19"/>
                    <a:pt x="189" y="19"/>
                  </a:cubicBezTo>
                  <a:cubicBezTo>
                    <a:pt x="187" y="19"/>
                    <a:pt x="185" y="17"/>
                    <a:pt x="183" y="16"/>
                  </a:cubicBezTo>
                  <a:cubicBezTo>
                    <a:pt x="183" y="16"/>
                    <a:pt x="180" y="16"/>
                    <a:pt x="181" y="15"/>
                  </a:cubicBezTo>
                  <a:cubicBezTo>
                    <a:pt x="182" y="15"/>
                    <a:pt x="184" y="14"/>
                    <a:pt x="184" y="13"/>
                  </a:cubicBezTo>
                  <a:cubicBezTo>
                    <a:pt x="184" y="13"/>
                    <a:pt x="176" y="16"/>
                    <a:pt x="175" y="16"/>
                  </a:cubicBezTo>
                  <a:cubicBezTo>
                    <a:pt x="174" y="17"/>
                    <a:pt x="173" y="18"/>
                    <a:pt x="172" y="18"/>
                  </a:cubicBezTo>
                  <a:cubicBezTo>
                    <a:pt x="170" y="18"/>
                    <a:pt x="170" y="16"/>
                    <a:pt x="168" y="16"/>
                  </a:cubicBezTo>
                  <a:cubicBezTo>
                    <a:pt x="167" y="16"/>
                    <a:pt x="162" y="18"/>
                    <a:pt x="165" y="15"/>
                  </a:cubicBezTo>
                  <a:cubicBezTo>
                    <a:pt x="168" y="13"/>
                    <a:pt x="171" y="11"/>
                    <a:pt x="174" y="9"/>
                  </a:cubicBezTo>
                  <a:cubicBezTo>
                    <a:pt x="172" y="9"/>
                    <a:pt x="170" y="7"/>
                    <a:pt x="168" y="9"/>
                  </a:cubicBezTo>
                  <a:cubicBezTo>
                    <a:pt x="165" y="10"/>
                    <a:pt x="164" y="8"/>
                    <a:pt x="161" y="7"/>
                  </a:cubicBezTo>
                  <a:cubicBezTo>
                    <a:pt x="160" y="7"/>
                    <a:pt x="159" y="6"/>
                    <a:pt x="158" y="5"/>
                  </a:cubicBezTo>
                  <a:cubicBezTo>
                    <a:pt x="156" y="5"/>
                    <a:pt x="155" y="6"/>
                    <a:pt x="153" y="6"/>
                  </a:cubicBezTo>
                  <a:cubicBezTo>
                    <a:pt x="152" y="5"/>
                    <a:pt x="150" y="5"/>
                    <a:pt x="150" y="3"/>
                  </a:cubicBezTo>
                  <a:cubicBezTo>
                    <a:pt x="150" y="3"/>
                    <a:pt x="148" y="0"/>
                    <a:pt x="148" y="1"/>
                  </a:cubicBezTo>
                  <a:cubicBezTo>
                    <a:pt x="147" y="1"/>
                    <a:pt x="148" y="4"/>
                    <a:pt x="147" y="4"/>
                  </a:cubicBezTo>
                  <a:cubicBezTo>
                    <a:pt x="146" y="4"/>
                    <a:pt x="145" y="4"/>
                    <a:pt x="145" y="4"/>
                  </a:cubicBezTo>
                  <a:cubicBezTo>
                    <a:pt x="142" y="4"/>
                    <a:pt x="139" y="4"/>
                    <a:pt x="136" y="4"/>
                  </a:cubicBezTo>
                  <a:cubicBezTo>
                    <a:pt x="125" y="4"/>
                    <a:pt x="115" y="4"/>
                    <a:pt x="105" y="4"/>
                  </a:cubicBezTo>
                  <a:cubicBezTo>
                    <a:pt x="80" y="4"/>
                    <a:pt x="55" y="4"/>
                    <a:pt x="30" y="4"/>
                  </a:cubicBezTo>
                  <a:cubicBezTo>
                    <a:pt x="24" y="4"/>
                    <a:pt x="17" y="4"/>
                    <a:pt x="11" y="4"/>
                  </a:cubicBezTo>
                  <a:cubicBezTo>
                    <a:pt x="12" y="5"/>
                    <a:pt x="14" y="13"/>
                    <a:pt x="11" y="14"/>
                  </a:cubicBezTo>
                  <a:cubicBezTo>
                    <a:pt x="9" y="14"/>
                    <a:pt x="8" y="14"/>
                    <a:pt x="10" y="12"/>
                  </a:cubicBezTo>
                  <a:cubicBezTo>
                    <a:pt x="12" y="9"/>
                    <a:pt x="9" y="9"/>
                    <a:pt x="7" y="9"/>
                  </a:cubicBezTo>
                  <a:cubicBezTo>
                    <a:pt x="5" y="9"/>
                    <a:pt x="2" y="7"/>
                    <a:pt x="1" y="7"/>
                  </a:cubicBezTo>
                  <a:cubicBezTo>
                    <a:pt x="0" y="8"/>
                    <a:pt x="2" y="12"/>
                    <a:pt x="2" y="12"/>
                  </a:cubicBezTo>
                  <a:cubicBezTo>
                    <a:pt x="3" y="15"/>
                    <a:pt x="4" y="16"/>
                    <a:pt x="4" y="18"/>
                  </a:cubicBezTo>
                  <a:cubicBezTo>
                    <a:pt x="4" y="19"/>
                    <a:pt x="7" y="21"/>
                    <a:pt x="8" y="21"/>
                  </a:cubicBezTo>
                  <a:cubicBezTo>
                    <a:pt x="7" y="21"/>
                    <a:pt x="6" y="21"/>
                    <a:pt x="5" y="22"/>
                  </a:cubicBezTo>
                  <a:cubicBezTo>
                    <a:pt x="4" y="23"/>
                    <a:pt x="5" y="24"/>
                    <a:pt x="5" y="25"/>
                  </a:cubicBezTo>
                  <a:cubicBezTo>
                    <a:pt x="5" y="28"/>
                    <a:pt x="5" y="30"/>
                    <a:pt x="4" y="32"/>
                  </a:cubicBezTo>
                  <a:cubicBezTo>
                    <a:pt x="4" y="35"/>
                    <a:pt x="3" y="37"/>
                    <a:pt x="2" y="40"/>
                  </a:cubicBezTo>
                  <a:cubicBezTo>
                    <a:pt x="1" y="43"/>
                    <a:pt x="3" y="46"/>
                    <a:pt x="4" y="49"/>
                  </a:cubicBezTo>
                  <a:cubicBezTo>
                    <a:pt x="4" y="52"/>
                    <a:pt x="3" y="54"/>
                    <a:pt x="3" y="56"/>
                  </a:cubicBezTo>
                  <a:cubicBezTo>
                    <a:pt x="3" y="57"/>
                    <a:pt x="4" y="58"/>
                    <a:pt x="4" y="59"/>
                  </a:cubicBezTo>
                  <a:cubicBezTo>
                    <a:pt x="5" y="60"/>
                    <a:pt x="5" y="62"/>
                    <a:pt x="5" y="63"/>
                  </a:cubicBezTo>
                  <a:cubicBezTo>
                    <a:pt x="6" y="66"/>
                    <a:pt x="9" y="67"/>
                    <a:pt x="10" y="70"/>
                  </a:cubicBezTo>
                  <a:cubicBezTo>
                    <a:pt x="11" y="72"/>
                    <a:pt x="11" y="71"/>
                    <a:pt x="12" y="70"/>
                  </a:cubicBezTo>
                  <a:cubicBezTo>
                    <a:pt x="12" y="70"/>
                    <a:pt x="13" y="73"/>
                    <a:pt x="13" y="73"/>
                  </a:cubicBezTo>
                  <a:cubicBezTo>
                    <a:pt x="13" y="73"/>
                    <a:pt x="12" y="72"/>
                    <a:pt x="12" y="73"/>
                  </a:cubicBezTo>
                  <a:cubicBezTo>
                    <a:pt x="12" y="74"/>
                    <a:pt x="12" y="75"/>
                    <a:pt x="13" y="76"/>
                  </a:cubicBezTo>
                  <a:cubicBezTo>
                    <a:pt x="14" y="76"/>
                    <a:pt x="14" y="76"/>
                    <a:pt x="15" y="77"/>
                  </a:cubicBezTo>
                  <a:cubicBezTo>
                    <a:pt x="16" y="78"/>
                    <a:pt x="14" y="79"/>
                    <a:pt x="15" y="80"/>
                  </a:cubicBezTo>
                  <a:cubicBezTo>
                    <a:pt x="17" y="83"/>
                    <a:pt x="21" y="85"/>
                    <a:pt x="21" y="88"/>
                  </a:cubicBezTo>
                  <a:cubicBezTo>
                    <a:pt x="22" y="90"/>
                    <a:pt x="23" y="90"/>
                    <a:pt x="25" y="91"/>
                  </a:cubicBezTo>
                  <a:cubicBezTo>
                    <a:pt x="27" y="92"/>
                    <a:pt x="29" y="93"/>
                    <a:pt x="31" y="93"/>
                  </a:cubicBezTo>
                  <a:cubicBezTo>
                    <a:pt x="33" y="93"/>
                    <a:pt x="35" y="95"/>
                    <a:pt x="36" y="96"/>
                  </a:cubicBezTo>
                  <a:cubicBezTo>
                    <a:pt x="36" y="97"/>
                    <a:pt x="40" y="101"/>
                    <a:pt x="39" y="102"/>
                  </a:cubicBezTo>
                  <a:cubicBezTo>
                    <a:pt x="43" y="101"/>
                    <a:pt x="48" y="100"/>
                    <a:pt x="52" y="101"/>
                  </a:cubicBezTo>
                  <a:cubicBezTo>
                    <a:pt x="58" y="103"/>
                    <a:pt x="63" y="106"/>
                    <a:pt x="68" y="108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41" name="Freeform 642">
              <a:extLst>
                <a:ext uri="{FF2B5EF4-FFF2-40B4-BE49-F238E27FC236}">
                  <a16:creationId xmlns:a16="http://schemas.microsoft.com/office/drawing/2014/main" xmlns="" id="{89ED3488-F099-42A0-8FB0-F8F4EE665A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33309" y="4907791"/>
              <a:ext cx="3984080" cy="2048308"/>
            </a:xfrm>
            <a:custGeom>
              <a:avLst/>
              <a:gdLst>
                <a:gd name="T0" fmla="*/ 255 w 427"/>
                <a:gd name="T1" fmla="*/ 181 h 219"/>
                <a:gd name="T2" fmla="*/ 299 w 427"/>
                <a:gd name="T3" fmla="*/ 195 h 219"/>
                <a:gd name="T4" fmla="*/ 296 w 427"/>
                <a:gd name="T5" fmla="*/ 215 h 219"/>
                <a:gd name="T6" fmla="*/ 332 w 427"/>
                <a:gd name="T7" fmla="*/ 200 h 219"/>
                <a:gd name="T8" fmla="*/ 366 w 427"/>
                <a:gd name="T9" fmla="*/ 196 h 219"/>
                <a:gd name="T10" fmla="*/ 383 w 427"/>
                <a:gd name="T11" fmla="*/ 200 h 219"/>
                <a:gd name="T12" fmla="*/ 391 w 427"/>
                <a:gd name="T13" fmla="*/ 201 h 219"/>
                <a:gd name="T14" fmla="*/ 380 w 427"/>
                <a:gd name="T15" fmla="*/ 188 h 219"/>
                <a:gd name="T16" fmla="*/ 382 w 427"/>
                <a:gd name="T17" fmla="*/ 176 h 219"/>
                <a:gd name="T18" fmla="*/ 354 w 427"/>
                <a:gd name="T19" fmla="*/ 180 h 219"/>
                <a:gd name="T20" fmla="*/ 414 w 427"/>
                <a:gd name="T21" fmla="*/ 160 h 219"/>
                <a:gd name="T22" fmla="*/ 417 w 427"/>
                <a:gd name="T23" fmla="*/ 144 h 219"/>
                <a:gd name="T24" fmla="*/ 415 w 427"/>
                <a:gd name="T25" fmla="*/ 139 h 219"/>
                <a:gd name="T26" fmla="*/ 394 w 427"/>
                <a:gd name="T27" fmla="*/ 126 h 219"/>
                <a:gd name="T28" fmla="*/ 390 w 427"/>
                <a:gd name="T29" fmla="*/ 110 h 219"/>
                <a:gd name="T30" fmla="*/ 378 w 427"/>
                <a:gd name="T31" fmla="*/ 104 h 219"/>
                <a:gd name="T32" fmla="*/ 364 w 427"/>
                <a:gd name="T33" fmla="*/ 112 h 219"/>
                <a:gd name="T34" fmla="*/ 356 w 427"/>
                <a:gd name="T35" fmla="*/ 107 h 219"/>
                <a:gd name="T36" fmla="*/ 342 w 427"/>
                <a:gd name="T37" fmla="*/ 85 h 219"/>
                <a:gd name="T38" fmla="*/ 314 w 427"/>
                <a:gd name="T39" fmla="*/ 91 h 219"/>
                <a:gd name="T40" fmla="*/ 320 w 427"/>
                <a:gd name="T41" fmla="*/ 116 h 219"/>
                <a:gd name="T42" fmla="*/ 306 w 427"/>
                <a:gd name="T43" fmla="*/ 159 h 219"/>
                <a:gd name="T44" fmla="*/ 292 w 427"/>
                <a:gd name="T45" fmla="*/ 135 h 219"/>
                <a:gd name="T46" fmla="*/ 250 w 427"/>
                <a:gd name="T47" fmla="*/ 119 h 219"/>
                <a:gd name="T48" fmla="*/ 237 w 427"/>
                <a:gd name="T49" fmla="*/ 86 h 219"/>
                <a:gd name="T50" fmla="*/ 246 w 427"/>
                <a:gd name="T51" fmla="*/ 77 h 219"/>
                <a:gd name="T52" fmla="*/ 246 w 427"/>
                <a:gd name="T53" fmla="*/ 70 h 219"/>
                <a:gd name="T54" fmla="*/ 263 w 427"/>
                <a:gd name="T55" fmla="*/ 58 h 219"/>
                <a:gd name="T56" fmla="*/ 276 w 427"/>
                <a:gd name="T57" fmla="*/ 48 h 219"/>
                <a:gd name="T58" fmla="*/ 293 w 427"/>
                <a:gd name="T59" fmla="*/ 36 h 219"/>
                <a:gd name="T60" fmla="*/ 276 w 427"/>
                <a:gd name="T61" fmla="*/ 23 h 219"/>
                <a:gd name="T62" fmla="*/ 262 w 427"/>
                <a:gd name="T63" fmla="*/ 35 h 219"/>
                <a:gd name="T64" fmla="*/ 252 w 427"/>
                <a:gd name="T65" fmla="*/ 23 h 219"/>
                <a:gd name="T66" fmla="*/ 241 w 427"/>
                <a:gd name="T67" fmla="*/ 10 h 219"/>
                <a:gd name="T68" fmla="*/ 223 w 427"/>
                <a:gd name="T69" fmla="*/ 6 h 219"/>
                <a:gd name="T70" fmla="*/ 232 w 427"/>
                <a:gd name="T71" fmla="*/ 27 h 219"/>
                <a:gd name="T72" fmla="*/ 226 w 427"/>
                <a:gd name="T73" fmla="*/ 40 h 219"/>
                <a:gd name="T74" fmla="*/ 218 w 427"/>
                <a:gd name="T75" fmla="*/ 37 h 219"/>
                <a:gd name="T76" fmla="*/ 164 w 427"/>
                <a:gd name="T77" fmla="*/ 29 h 219"/>
                <a:gd name="T78" fmla="*/ 166 w 427"/>
                <a:gd name="T79" fmla="*/ 41 h 219"/>
                <a:gd name="T80" fmla="*/ 160 w 427"/>
                <a:gd name="T81" fmla="*/ 40 h 219"/>
                <a:gd name="T82" fmla="*/ 133 w 427"/>
                <a:gd name="T83" fmla="*/ 30 h 219"/>
                <a:gd name="T84" fmla="*/ 83 w 427"/>
                <a:gd name="T85" fmla="*/ 23 h 219"/>
                <a:gd name="T86" fmla="*/ 71 w 427"/>
                <a:gd name="T87" fmla="*/ 18 h 219"/>
                <a:gd name="T88" fmla="*/ 50 w 427"/>
                <a:gd name="T89" fmla="*/ 24 h 219"/>
                <a:gd name="T90" fmla="*/ 49 w 427"/>
                <a:gd name="T91" fmla="*/ 22 h 219"/>
                <a:gd name="T92" fmla="*/ 29 w 427"/>
                <a:gd name="T93" fmla="*/ 23 h 219"/>
                <a:gd name="T94" fmla="*/ 21 w 427"/>
                <a:gd name="T95" fmla="*/ 28 h 219"/>
                <a:gd name="T96" fmla="*/ 3 w 427"/>
                <a:gd name="T97" fmla="*/ 97 h 219"/>
                <a:gd name="T98" fmla="*/ 40 w 427"/>
                <a:gd name="T99" fmla="*/ 116 h 219"/>
                <a:gd name="T100" fmla="*/ 53 w 427"/>
                <a:gd name="T101" fmla="*/ 141 h 219"/>
                <a:gd name="T102" fmla="*/ 62 w 427"/>
                <a:gd name="T103" fmla="*/ 150 h 219"/>
                <a:gd name="T104" fmla="*/ 67 w 427"/>
                <a:gd name="T105" fmla="*/ 160 h 219"/>
                <a:gd name="T106" fmla="*/ 80 w 427"/>
                <a:gd name="T107" fmla="*/ 166 h 219"/>
                <a:gd name="T108" fmla="*/ 133 w 427"/>
                <a:gd name="T109" fmla="*/ 176 h 219"/>
                <a:gd name="T110" fmla="*/ 97 w 427"/>
                <a:gd name="T111" fmla="*/ 57 h 219"/>
                <a:gd name="T112" fmla="*/ 87 w 427"/>
                <a:gd name="T113" fmla="*/ 51 h 219"/>
                <a:gd name="T114" fmla="*/ 113 w 427"/>
                <a:gd name="T115" fmla="*/ 49 h 219"/>
                <a:gd name="T116" fmla="*/ 142 w 427"/>
                <a:gd name="T117" fmla="*/ 85 h 219"/>
                <a:gd name="T118" fmla="*/ 131 w 427"/>
                <a:gd name="T119" fmla="*/ 85 h 219"/>
                <a:gd name="T120" fmla="*/ 160 w 427"/>
                <a:gd name="T121" fmla="*/ 78 h 219"/>
                <a:gd name="T122" fmla="*/ 210 w 427"/>
                <a:gd name="T123" fmla="*/ 150 h 219"/>
                <a:gd name="T124" fmla="*/ 222 w 427"/>
                <a:gd name="T125" fmla="*/ 16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7" h="219">
                  <a:moveTo>
                    <a:pt x="229" y="174"/>
                  </a:moveTo>
                  <a:cubicBezTo>
                    <a:pt x="229" y="174"/>
                    <a:pt x="229" y="173"/>
                    <a:pt x="229" y="173"/>
                  </a:cubicBezTo>
                  <a:cubicBezTo>
                    <a:pt x="229" y="173"/>
                    <a:pt x="232" y="177"/>
                    <a:pt x="232" y="177"/>
                  </a:cubicBezTo>
                  <a:cubicBezTo>
                    <a:pt x="234" y="177"/>
                    <a:pt x="235" y="178"/>
                    <a:pt x="236" y="178"/>
                  </a:cubicBezTo>
                  <a:cubicBezTo>
                    <a:pt x="238" y="178"/>
                    <a:pt x="238" y="177"/>
                    <a:pt x="239" y="178"/>
                  </a:cubicBezTo>
                  <a:cubicBezTo>
                    <a:pt x="242" y="179"/>
                    <a:pt x="244" y="180"/>
                    <a:pt x="246" y="181"/>
                  </a:cubicBezTo>
                  <a:cubicBezTo>
                    <a:pt x="247" y="182"/>
                    <a:pt x="248" y="181"/>
                    <a:pt x="249" y="181"/>
                  </a:cubicBezTo>
                  <a:cubicBezTo>
                    <a:pt x="250" y="180"/>
                    <a:pt x="251" y="180"/>
                    <a:pt x="252" y="180"/>
                  </a:cubicBezTo>
                  <a:cubicBezTo>
                    <a:pt x="253" y="180"/>
                    <a:pt x="254" y="181"/>
                    <a:pt x="255" y="181"/>
                  </a:cubicBezTo>
                  <a:cubicBezTo>
                    <a:pt x="257" y="181"/>
                    <a:pt x="258" y="180"/>
                    <a:pt x="259" y="179"/>
                  </a:cubicBezTo>
                  <a:cubicBezTo>
                    <a:pt x="260" y="178"/>
                    <a:pt x="263" y="175"/>
                    <a:pt x="264" y="175"/>
                  </a:cubicBezTo>
                  <a:cubicBezTo>
                    <a:pt x="264" y="175"/>
                    <a:pt x="265" y="176"/>
                    <a:pt x="265" y="176"/>
                  </a:cubicBezTo>
                  <a:cubicBezTo>
                    <a:pt x="267" y="176"/>
                    <a:pt x="268" y="176"/>
                    <a:pt x="269" y="176"/>
                  </a:cubicBezTo>
                  <a:cubicBezTo>
                    <a:pt x="273" y="176"/>
                    <a:pt x="272" y="179"/>
                    <a:pt x="274" y="181"/>
                  </a:cubicBezTo>
                  <a:cubicBezTo>
                    <a:pt x="275" y="182"/>
                    <a:pt x="279" y="181"/>
                    <a:pt x="279" y="183"/>
                  </a:cubicBezTo>
                  <a:cubicBezTo>
                    <a:pt x="279" y="185"/>
                    <a:pt x="280" y="187"/>
                    <a:pt x="281" y="189"/>
                  </a:cubicBezTo>
                  <a:cubicBezTo>
                    <a:pt x="281" y="194"/>
                    <a:pt x="290" y="193"/>
                    <a:pt x="293" y="194"/>
                  </a:cubicBezTo>
                  <a:cubicBezTo>
                    <a:pt x="295" y="194"/>
                    <a:pt x="298" y="194"/>
                    <a:pt x="299" y="195"/>
                  </a:cubicBezTo>
                  <a:cubicBezTo>
                    <a:pt x="300" y="196"/>
                    <a:pt x="305" y="201"/>
                    <a:pt x="304" y="201"/>
                  </a:cubicBezTo>
                  <a:cubicBezTo>
                    <a:pt x="302" y="203"/>
                    <a:pt x="302" y="203"/>
                    <a:pt x="300" y="202"/>
                  </a:cubicBezTo>
                  <a:cubicBezTo>
                    <a:pt x="299" y="201"/>
                    <a:pt x="295" y="199"/>
                    <a:pt x="295" y="199"/>
                  </a:cubicBezTo>
                  <a:cubicBezTo>
                    <a:pt x="295" y="200"/>
                    <a:pt x="298" y="201"/>
                    <a:pt x="297" y="203"/>
                  </a:cubicBezTo>
                  <a:cubicBezTo>
                    <a:pt x="296" y="204"/>
                    <a:pt x="295" y="206"/>
                    <a:pt x="295" y="207"/>
                  </a:cubicBezTo>
                  <a:cubicBezTo>
                    <a:pt x="295" y="209"/>
                    <a:pt x="295" y="210"/>
                    <a:pt x="294" y="211"/>
                  </a:cubicBezTo>
                  <a:cubicBezTo>
                    <a:pt x="294" y="212"/>
                    <a:pt x="291" y="213"/>
                    <a:pt x="291" y="213"/>
                  </a:cubicBezTo>
                  <a:cubicBezTo>
                    <a:pt x="290" y="214"/>
                    <a:pt x="287" y="219"/>
                    <a:pt x="291" y="219"/>
                  </a:cubicBezTo>
                  <a:cubicBezTo>
                    <a:pt x="292" y="219"/>
                    <a:pt x="294" y="217"/>
                    <a:pt x="296" y="215"/>
                  </a:cubicBezTo>
                  <a:cubicBezTo>
                    <a:pt x="298" y="214"/>
                    <a:pt x="299" y="216"/>
                    <a:pt x="301" y="215"/>
                  </a:cubicBezTo>
                  <a:cubicBezTo>
                    <a:pt x="304" y="215"/>
                    <a:pt x="305" y="213"/>
                    <a:pt x="308" y="213"/>
                  </a:cubicBezTo>
                  <a:cubicBezTo>
                    <a:pt x="308" y="211"/>
                    <a:pt x="308" y="212"/>
                    <a:pt x="306" y="211"/>
                  </a:cubicBezTo>
                  <a:cubicBezTo>
                    <a:pt x="305" y="211"/>
                    <a:pt x="305" y="210"/>
                    <a:pt x="306" y="210"/>
                  </a:cubicBezTo>
                  <a:cubicBezTo>
                    <a:pt x="307" y="208"/>
                    <a:pt x="308" y="207"/>
                    <a:pt x="311" y="207"/>
                  </a:cubicBezTo>
                  <a:cubicBezTo>
                    <a:pt x="312" y="207"/>
                    <a:pt x="315" y="205"/>
                    <a:pt x="317" y="206"/>
                  </a:cubicBezTo>
                  <a:cubicBezTo>
                    <a:pt x="319" y="207"/>
                    <a:pt x="320" y="203"/>
                    <a:pt x="322" y="206"/>
                  </a:cubicBezTo>
                  <a:cubicBezTo>
                    <a:pt x="324" y="204"/>
                    <a:pt x="325" y="203"/>
                    <a:pt x="327" y="201"/>
                  </a:cubicBezTo>
                  <a:cubicBezTo>
                    <a:pt x="329" y="200"/>
                    <a:pt x="330" y="200"/>
                    <a:pt x="332" y="200"/>
                  </a:cubicBezTo>
                  <a:cubicBezTo>
                    <a:pt x="335" y="200"/>
                    <a:pt x="339" y="200"/>
                    <a:pt x="342" y="200"/>
                  </a:cubicBezTo>
                  <a:cubicBezTo>
                    <a:pt x="345" y="200"/>
                    <a:pt x="346" y="201"/>
                    <a:pt x="347" y="199"/>
                  </a:cubicBezTo>
                  <a:cubicBezTo>
                    <a:pt x="348" y="198"/>
                    <a:pt x="349" y="199"/>
                    <a:pt x="350" y="198"/>
                  </a:cubicBezTo>
                  <a:cubicBezTo>
                    <a:pt x="351" y="196"/>
                    <a:pt x="352" y="195"/>
                    <a:pt x="352" y="193"/>
                  </a:cubicBezTo>
                  <a:cubicBezTo>
                    <a:pt x="353" y="191"/>
                    <a:pt x="353" y="190"/>
                    <a:pt x="354" y="188"/>
                  </a:cubicBezTo>
                  <a:cubicBezTo>
                    <a:pt x="355" y="187"/>
                    <a:pt x="356" y="186"/>
                    <a:pt x="357" y="185"/>
                  </a:cubicBezTo>
                  <a:cubicBezTo>
                    <a:pt x="358" y="184"/>
                    <a:pt x="359" y="187"/>
                    <a:pt x="361" y="186"/>
                  </a:cubicBezTo>
                  <a:cubicBezTo>
                    <a:pt x="363" y="184"/>
                    <a:pt x="365" y="187"/>
                    <a:pt x="365" y="189"/>
                  </a:cubicBezTo>
                  <a:cubicBezTo>
                    <a:pt x="365" y="190"/>
                    <a:pt x="364" y="196"/>
                    <a:pt x="366" y="196"/>
                  </a:cubicBezTo>
                  <a:cubicBezTo>
                    <a:pt x="367" y="197"/>
                    <a:pt x="368" y="199"/>
                    <a:pt x="369" y="201"/>
                  </a:cubicBezTo>
                  <a:cubicBezTo>
                    <a:pt x="370" y="199"/>
                    <a:pt x="381" y="196"/>
                    <a:pt x="381" y="196"/>
                  </a:cubicBezTo>
                  <a:cubicBezTo>
                    <a:pt x="381" y="195"/>
                    <a:pt x="380" y="195"/>
                    <a:pt x="380" y="194"/>
                  </a:cubicBezTo>
                  <a:cubicBezTo>
                    <a:pt x="380" y="194"/>
                    <a:pt x="382" y="196"/>
                    <a:pt x="382" y="196"/>
                  </a:cubicBezTo>
                  <a:cubicBezTo>
                    <a:pt x="382" y="197"/>
                    <a:pt x="380" y="197"/>
                    <a:pt x="380" y="197"/>
                  </a:cubicBezTo>
                  <a:cubicBezTo>
                    <a:pt x="380" y="197"/>
                    <a:pt x="386" y="198"/>
                    <a:pt x="386" y="198"/>
                  </a:cubicBezTo>
                  <a:cubicBezTo>
                    <a:pt x="386" y="198"/>
                    <a:pt x="386" y="198"/>
                    <a:pt x="386" y="198"/>
                  </a:cubicBezTo>
                  <a:cubicBezTo>
                    <a:pt x="386" y="198"/>
                    <a:pt x="386" y="199"/>
                    <a:pt x="386" y="199"/>
                  </a:cubicBezTo>
                  <a:cubicBezTo>
                    <a:pt x="385" y="199"/>
                    <a:pt x="384" y="199"/>
                    <a:pt x="383" y="200"/>
                  </a:cubicBezTo>
                  <a:cubicBezTo>
                    <a:pt x="383" y="201"/>
                    <a:pt x="382" y="198"/>
                    <a:pt x="382" y="198"/>
                  </a:cubicBezTo>
                  <a:cubicBezTo>
                    <a:pt x="381" y="198"/>
                    <a:pt x="381" y="199"/>
                    <a:pt x="381" y="199"/>
                  </a:cubicBezTo>
                  <a:cubicBezTo>
                    <a:pt x="381" y="199"/>
                    <a:pt x="381" y="198"/>
                    <a:pt x="380" y="199"/>
                  </a:cubicBezTo>
                  <a:cubicBezTo>
                    <a:pt x="379" y="200"/>
                    <a:pt x="378" y="200"/>
                    <a:pt x="377" y="201"/>
                  </a:cubicBezTo>
                  <a:cubicBezTo>
                    <a:pt x="375" y="202"/>
                    <a:pt x="371" y="205"/>
                    <a:pt x="373" y="208"/>
                  </a:cubicBezTo>
                  <a:cubicBezTo>
                    <a:pt x="376" y="210"/>
                    <a:pt x="378" y="208"/>
                    <a:pt x="379" y="207"/>
                  </a:cubicBezTo>
                  <a:cubicBezTo>
                    <a:pt x="380" y="206"/>
                    <a:pt x="384" y="203"/>
                    <a:pt x="384" y="202"/>
                  </a:cubicBezTo>
                  <a:cubicBezTo>
                    <a:pt x="384" y="203"/>
                    <a:pt x="386" y="204"/>
                    <a:pt x="387" y="203"/>
                  </a:cubicBezTo>
                  <a:cubicBezTo>
                    <a:pt x="387" y="202"/>
                    <a:pt x="390" y="201"/>
                    <a:pt x="391" y="201"/>
                  </a:cubicBezTo>
                  <a:cubicBezTo>
                    <a:pt x="393" y="200"/>
                    <a:pt x="395" y="199"/>
                    <a:pt x="397" y="199"/>
                  </a:cubicBezTo>
                  <a:cubicBezTo>
                    <a:pt x="398" y="199"/>
                    <a:pt x="398" y="199"/>
                    <a:pt x="398" y="198"/>
                  </a:cubicBezTo>
                  <a:cubicBezTo>
                    <a:pt x="397" y="197"/>
                    <a:pt x="398" y="197"/>
                    <a:pt x="398" y="197"/>
                  </a:cubicBezTo>
                  <a:cubicBezTo>
                    <a:pt x="398" y="196"/>
                    <a:pt x="396" y="197"/>
                    <a:pt x="395" y="196"/>
                  </a:cubicBezTo>
                  <a:cubicBezTo>
                    <a:pt x="394" y="196"/>
                    <a:pt x="395" y="194"/>
                    <a:pt x="393" y="196"/>
                  </a:cubicBezTo>
                  <a:cubicBezTo>
                    <a:pt x="391" y="197"/>
                    <a:pt x="387" y="196"/>
                    <a:pt x="385" y="195"/>
                  </a:cubicBezTo>
                  <a:cubicBezTo>
                    <a:pt x="384" y="195"/>
                    <a:pt x="385" y="193"/>
                    <a:pt x="384" y="193"/>
                  </a:cubicBezTo>
                  <a:cubicBezTo>
                    <a:pt x="384" y="193"/>
                    <a:pt x="382" y="193"/>
                    <a:pt x="381" y="192"/>
                  </a:cubicBezTo>
                  <a:cubicBezTo>
                    <a:pt x="380" y="192"/>
                    <a:pt x="380" y="189"/>
                    <a:pt x="380" y="188"/>
                  </a:cubicBezTo>
                  <a:cubicBezTo>
                    <a:pt x="380" y="187"/>
                    <a:pt x="378" y="188"/>
                    <a:pt x="377" y="187"/>
                  </a:cubicBezTo>
                  <a:cubicBezTo>
                    <a:pt x="377" y="187"/>
                    <a:pt x="379" y="185"/>
                    <a:pt x="379" y="185"/>
                  </a:cubicBezTo>
                  <a:cubicBezTo>
                    <a:pt x="380" y="184"/>
                    <a:pt x="380" y="181"/>
                    <a:pt x="378" y="181"/>
                  </a:cubicBezTo>
                  <a:cubicBezTo>
                    <a:pt x="378" y="181"/>
                    <a:pt x="376" y="185"/>
                    <a:pt x="375" y="183"/>
                  </a:cubicBezTo>
                  <a:cubicBezTo>
                    <a:pt x="375" y="181"/>
                    <a:pt x="374" y="182"/>
                    <a:pt x="373" y="181"/>
                  </a:cubicBezTo>
                  <a:cubicBezTo>
                    <a:pt x="373" y="180"/>
                    <a:pt x="376" y="181"/>
                    <a:pt x="376" y="181"/>
                  </a:cubicBezTo>
                  <a:cubicBezTo>
                    <a:pt x="378" y="181"/>
                    <a:pt x="379" y="180"/>
                    <a:pt x="380" y="180"/>
                  </a:cubicBezTo>
                  <a:cubicBezTo>
                    <a:pt x="381" y="179"/>
                    <a:pt x="382" y="179"/>
                    <a:pt x="383" y="179"/>
                  </a:cubicBezTo>
                  <a:cubicBezTo>
                    <a:pt x="384" y="178"/>
                    <a:pt x="382" y="176"/>
                    <a:pt x="382" y="176"/>
                  </a:cubicBezTo>
                  <a:cubicBezTo>
                    <a:pt x="382" y="176"/>
                    <a:pt x="383" y="176"/>
                    <a:pt x="383" y="176"/>
                  </a:cubicBezTo>
                  <a:cubicBezTo>
                    <a:pt x="383" y="176"/>
                    <a:pt x="379" y="174"/>
                    <a:pt x="379" y="174"/>
                  </a:cubicBezTo>
                  <a:cubicBezTo>
                    <a:pt x="377" y="173"/>
                    <a:pt x="375" y="173"/>
                    <a:pt x="373" y="174"/>
                  </a:cubicBezTo>
                  <a:cubicBezTo>
                    <a:pt x="369" y="175"/>
                    <a:pt x="366" y="176"/>
                    <a:pt x="363" y="178"/>
                  </a:cubicBezTo>
                  <a:cubicBezTo>
                    <a:pt x="360" y="179"/>
                    <a:pt x="358" y="181"/>
                    <a:pt x="355" y="183"/>
                  </a:cubicBezTo>
                  <a:cubicBezTo>
                    <a:pt x="354" y="184"/>
                    <a:pt x="353" y="185"/>
                    <a:pt x="352" y="187"/>
                  </a:cubicBezTo>
                  <a:cubicBezTo>
                    <a:pt x="352" y="187"/>
                    <a:pt x="348" y="189"/>
                    <a:pt x="348" y="189"/>
                  </a:cubicBezTo>
                  <a:cubicBezTo>
                    <a:pt x="348" y="188"/>
                    <a:pt x="353" y="184"/>
                    <a:pt x="354" y="183"/>
                  </a:cubicBezTo>
                  <a:cubicBezTo>
                    <a:pt x="354" y="182"/>
                    <a:pt x="355" y="181"/>
                    <a:pt x="354" y="180"/>
                  </a:cubicBezTo>
                  <a:cubicBezTo>
                    <a:pt x="353" y="180"/>
                    <a:pt x="351" y="179"/>
                    <a:pt x="350" y="179"/>
                  </a:cubicBezTo>
                  <a:cubicBezTo>
                    <a:pt x="351" y="179"/>
                    <a:pt x="353" y="180"/>
                    <a:pt x="354" y="180"/>
                  </a:cubicBezTo>
                  <a:cubicBezTo>
                    <a:pt x="356" y="181"/>
                    <a:pt x="358" y="178"/>
                    <a:pt x="359" y="177"/>
                  </a:cubicBezTo>
                  <a:cubicBezTo>
                    <a:pt x="360" y="176"/>
                    <a:pt x="361" y="174"/>
                    <a:pt x="363" y="173"/>
                  </a:cubicBezTo>
                  <a:cubicBezTo>
                    <a:pt x="365" y="173"/>
                    <a:pt x="367" y="174"/>
                    <a:pt x="368" y="172"/>
                  </a:cubicBezTo>
                  <a:cubicBezTo>
                    <a:pt x="369" y="168"/>
                    <a:pt x="371" y="167"/>
                    <a:pt x="375" y="167"/>
                  </a:cubicBezTo>
                  <a:cubicBezTo>
                    <a:pt x="379" y="167"/>
                    <a:pt x="383" y="167"/>
                    <a:pt x="387" y="167"/>
                  </a:cubicBezTo>
                  <a:cubicBezTo>
                    <a:pt x="394" y="167"/>
                    <a:pt x="404" y="169"/>
                    <a:pt x="409" y="163"/>
                  </a:cubicBezTo>
                  <a:cubicBezTo>
                    <a:pt x="411" y="161"/>
                    <a:pt x="412" y="160"/>
                    <a:pt x="414" y="160"/>
                  </a:cubicBezTo>
                  <a:cubicBezTo>
                    <a:pt x="416" y="160"/>
                    <a:pt x="418" y="160"/>
                    <a:pt x="421" y="158"/>
                  </a:cubicBezTo>
                  <a:cubicBezTo>
                    <a:pt x="422" y="158"/>
                    <a:pt x="425" y="156"/>
                    <a:pt x="425" y="155"/>
                  </a:cubicBezTo>
                  <a:cubicBezTo>
                    <a:pt x="427" y="152"/>
                    <a:pt x="422" y="153"/>
                    <a:pt x="422" y="152"/>
                  </a:cubicBezTo>
                  <a:cubicBezTo>
                    <a:pt x="422" y="151"/>
                    <a:pt x="424" y="151"/>
                    <a:pt x="424" y="151"/>
                  </a:cubicBezTo>
                  <a:cubicBezTo>
                    <a:pt x="425" y="150"/>
                    <a:pt x="424" y="149"/>
                    <a:pt x="424" y="148"/>
                  </a:cubicBezTo>
                  <a:cubicBezTo>
                    <a:pt x="424" y="148"/>
                    <a:pt x="425" y="147"/>
                    <a:pt x="425" y="147"/>
                  </a:cubicBezTo>
                  <a:cubicBezTo>
                    <a:pt x="425" y="146"/>
                    <a:pt x="423" y="145"/>
                    <a:pt x="423" y="145"/>
                  </a:cubicBezTo>
                  <a:cubicBezTo>
                    <a:pt x="422" y="144"/>
                    <a:pt x="421" y="144"/>
                    <a:pt x="421" y="143"/>
                  </a:cubicBezTo>
                  <a:cubicBezTo>
                    <a:pt x="420" y="143"/>
                    <a:pt x="418" y="146"/>
                    <a:pt x="417" y="144"/>
                  </a:cubicBezTo>
                  <a:cubicBezTo>
                    <a:pt x="417" y="144"/>
                    <a:pt x="419" y="143"/>
                    <a:pt x="418" y="143"/>
                  </a:cubicBezTo>
                  <a:cubicBezTo>
                    <a:pt x="418" y="142"/>
                    <a:pt x="417" y="141"/>
                    <a:pt x="416" y="141"/>
                  </a:cubicBezTo>
                  <a:cubicBezTo>
                    <a:pt x="415" y="140"/>
                    <a:pt x="411" y="141"/>
                    <a:pt x="410" y="142"/>
                  </a:cubicBezTo>
                  <a:cubicBezTo>
                    <a:pt x="409" y="144"/>
                    <a:pt x="406" y="145"/>
                    <a:pt x="404" y="146"/>
                  </a:cubicBezTo>
                  <a:cubicBezTo>
                    <a:pt x="403" y="146"/>
                    <a:pt x="400" y="144"/>
                    <a:pt x="400" y="143"/>
                  </a:cubicBezTo>
                  <a:cubicBezTo>
                    <a:pt x="400" y="142"/>
                    <a:pt x="403" y="145"/>
                    <a:pt x="403" y="145"/>
                  </a:cubicBezTo>
                  <a:cubicBezTo>
                    <a:pt x="404" y="145"/>
                    <a:pt x="408" y="142"/>
                    <a:pt x="408" y="142"/>
                  </a:cubicBezTo>
                  <a:cubicBezTo>
                    <a:pt x="408" y="142"/>
                    <a:pt x="406" y="141"/>
                    <a:pt x="406" y="141"/>
                  </a:cubicBezTo>
                  <a:cubicBezTo>
                    <a:pt x="409" y="140"/>
                    <a:pt x="412" y="140"/>
                    <a:pt x="415" y="139"/>
                  </a:cubicBezTo>
                  <a:cubicBezTo>
                    <a:pt x="415" y="139"/>
                    <a:pt x="417" y="138"/>
                    <a:pt x="416" y="137"/>
                  </a:cubicBezTo>
                  <a:cubicBezTo>
                    <a:pt x="416" y="137"/>
                    <a:pt x="414" y="135"/>
                    <a:pt x="414" y="135"/>
                  </a:cubicBezTo>
                  <a:cubicBezTo>
                    <a:pt x="412" y="136"/>
                    <a:pt x="410" y="136"/>
                    <a:pt x="409" y="134"/>
                  </a:cubicBezTo>
                  <a:cubicBezTo>
                    <a:pt x="408" y="134"/>
                    <a:pt x="404" y="137"/>
                    <a:pt x="404" y="136"/>
                  </a:cubicBezTo>
                  <a:cubicBezTo>
                    <a:pt x="404" y="136"/>
                    <a:pt x="407" y="133"/>
                    <a:pt x="404" y="134"/>
                  </a:cubicBezTo>
                  <a:cubicBezTo>
                    <a:pt x="404" y="134"/>
                    <a:pt x="400" y="135"/>
                    <a:pt x="400" y="135"/>
                  </a:cubicBezTo>
                  <a:cubicBezTo>
                    <a:pt x="401" y="133"/>
                    <a:pt x="404" y="133"/>
                    <a:pt x="402" y="130"/>
                  </a:cubicBezTo>
                  <a:cubicBezTo>
                    <a:pt x="402" y="130"/>
                    <a:pt x="398" y="128"/>
                    <a:pt x="398" y="128"/>
                  </a:cubicBezTo>
                  <a:cubicBezTo>
                    <a:pt x="396" y="128"/>
                    <a:pt x="396" y="126"/>
                    <a:pt x="394" y="126"/>
                  </a:cubicBezTo>
                  <a:cubicBezTo>
                    <a:pt x="395" y="126"/>
                    <a:pt x="392" y="122"/>
                    <a:pt x="392" y="122"/>
                  </a:cubicBezTo>
                  <a:cubicBezTo>
                    <a:pt x="392" y="122"/>
                    <a:pt x="393" y="123"/>
                    <a:pt x="394" y="123"/>
                  </a:cubicBezTo>
                  <a:cubicBezTo>
                    <a:pt x="395" y="124"/>
                    <a:pt x="395" y="122"/>
                    <a:pt x="396" y="122"/>
                  </a:cubicBezTo>
                  <a:cubicBezTo>
                    <a:pt x="400" y="121"/>
                    <a:pt x="393" y="118"/>
                    <a:pt x="392" y="117"/>
                  </a:cubicBezTo>
                  <a:cubicBezTo>
                    <a:pt x="392" y="118"/>
                    <a:pt x="394" y="116"/>
                    <a:pt x="394" y="116"/>
                  </a:cubicBezTo>
                  <a:cubicBezTo>
                    <a:pt x="395" y="115"/>
                    <a:pt x="393" y="115"/>
                    <a:pt x="392" y="114"/>
                  </a:cubicBezTo>
                  <a:cubicBezTo>
                    <a:pt x="392" y="114"/>
                    <a:pt x="391" y="113"/>
                    <a:pt x="390" y="113"/>
                  </a:cubicBezTo>
                  <a:cubicBezTo>
                    <a:pt x="390" y="113"/>
                    <a:pt x="388" y="113"/>
                    <a:pt x="388" y="113"/>
                  </a:cubicBezTo>
                  <a:cubicBezTo>
                    <a:pt x="389" y="112"/>
                    <a:pt x="391" y="113"/>
                    <a:pt x="390" y="110"/>
                  </a:cubicBezTo>
                  <a:cubicBezTo>
                    <a:pt x="389" y="110"/>
                    <a:pt x="386" y="111"/>
                    <a:pt x="386" y="111"/>
                  </a:cubicBezTo>
                  <a:cubicBezTo>
                    <a:pt x="386" y="110"/>
                    <a:pt x="389" y="110"/>
                    <a:pt x="388" y="108"/>
                  </a:cubicBezTo>
                  <a:cubicBezTo>
                    <a:pt x="388" y="107"/>
                    <a:pt x="388" y="106"/>
                    <a:pt x="387" y="105"/>
                  </a:cubicBezTo>
                  <a:cubicBezTo>
                    <a:pt x="387" y="105"/>
                    <a:pt x="386" y="106"/>
                    <a:pt x="386" y="105"/>
                  </a:cubicBezTo>
                  <a:cubicBezTo>
                    <a:pt x="386" y="106"/>
                    <a:pt x="384" y="102"/>
                    <a:pt x="384" y="102"/>
                  </a:cubicBezTo>
                  <a:cubicBezTo>
                    <a:pt x="383" y="100"/>
                    <a:pt x="382" y="99"/>
                    <a:pt x="382" y="98"/>
                  </a:cubicBezTo>
                  <a:cubicBezTo>
                    <a:pt x="381" y="96"/>
                    <a:pt x="381" y="94"/>
                    <a:pt x="379" y="97"/>
                  </a:cubicBezTo>
                  <a:cubicBezTo>
                    <a:pt x="379" y="97"/>
                    <a:pt x="378" y="101"/>
                    <a:pt x="379" y="100"/>
                  </a:cubicBezTo>
                  <a:cubicBezTo>
                    <a:pt x="375" y="101"/>
                    <a:pt x="377" y="101"/>
                    <a:pt x="378" y="104"/>
                  </a:cubicBezTo>
                  <a:cubicBezTo>
                    <a:pt x="378" y="103"/>
                    <a:pt x="377" y="103"/>
                    <a:pt x="377" y="104"/>
                  </a:cubicBezTo>
                  <a:cubicBezTo>
                    <a:pt x="376" y="104"/>
                    <a:pt x="376" y="104"/>
                    <a:pt x="375" y="105"/>
                  </a:cubicBezTo>
                  <a:cubicBezTo>
                    <a:pt x="375" y="105"/>
                    <a:pt x="377" y="106"/>
                    <a:pt x="377" y="106"/>
                  </a:cubicBezTo>
                  <a:cubicBezTo>
                    <a:pt x="376" y="107"/>
                    <a:pt x="374" y="106"/>
                    <a:pt x="374" y="107"/>
                  </a:cubicBezTo>
                  <a:cubicBezTo>
                    <a:pt x="373" y="108"/>
                    <a:pt x="375" y="110"/>
                    <a:pt x="373" y="111"/>
                  </a:cubicBezTo>
                  <a:cubicBezTo>
                    <a:pt x="374" y="111"/>
                    <a:pt x="372" y="107"/>
                    <a:pt x="370" y="109"/>
                  </a:cubicBezTo>
                  <a:cubicBezTo>
                    <a:pt x="370" y="110"/>
                    <a:pt x="366" y="113"/>
                    <a:pt x="366" y="113"/>
                  </a:cubicBezTo>
                  <a:cubicBezTo>
                    <a:pt x="365" y="113"/>
                    <a:pt x="365" y="112"/>
                    <a:pt x="365" y="111"/>
                  </a:cubicBezTo>
                  <a:cubicBezTo>
                    <a:pt x="364" y="111"/>
                    <a:pt x="364" y="112"/>
                    <a:pt x="364" y="112"/>
                  </a:cubicBezTo>
                  <a:cubicBezTo>
                    <a:pt x="363" y="111"/>
                    <a:pt x="364" y="111"/>
                    <a:pt x="364" y="110"/>
                  </a:cubicBezTo>
                  <a:cubicBezTo>
                    <a:pt x="364" y="111"/>
                    <a:pt x="357" y="116"/>
                    <a:pt x="357" y="115"/>
                  </a:cubicBezTo>
                  <a:cubicBezTo>
                    <a:pt x="356" y="114"/>
                    <a:pt x="360" y="113"/>
                    <a:pt x="361" y="113"/>
                  </a:cubicBezTo>
                  <a:cubicBezTo>
                    <a:pt x="363" y="111"/>
                    <a:pt x="363" y="110"/>
                    <a:pt x="362" y="108"/>
                  </a:cubicBezTo>
                  <a:cubicBezTo>
                    <a:pt x="361" y="107"/>
                    <a:pt x="358" y="107"/>
                    <a:pt x="357" y="107"/>
                  </a:cubicBezTo>
                  <a:cubicBezTo>
                    <a:pt x="356" y="107"/>
                    <a:pt x="356" y="108"/>
                    <a:pt x="356" y="108"/>
                  </a:cubicBezTo>
                  <a:cubicBezTo>
                    <a:pt x="355" y="110"/>
                    <a:pt x="353" y="108"/>
                    <a:pt x="352" y="108"/>
                  </a:cubicBezTo>
                  <a:cubicBezTo>
                    <a:pt x="353" y="108"/>
                    <a:pt x="355" y="106"/>
                    <a:pt x="355" y="106"/>
                  </a:cubicBezTo>
                  <a:cubicBezTo>
                    <a:pt x="355" y="106"/>
                    <a:pt x="356" y="107"/>
                    <a:pt x="356" y="107"/>
                  </a:cubicBezTo>
                  <a:cubicBezTo>
                    <a:pt x="355" y="107"/>
                    <a:pt x="357" y="105"/>
                    <a:pt x="357" y="105"/>
                  </a:cubicBezTo>
                  <a:cubicBezTo>
                    <a:pt x="358" y="103"/>
                    <a:pt x="356" y="104"/>
                    <a:pt x="355" y="103"/>
                  </a:cubicBezTo>
                  <a:cubicBezTo>
                    <a:pt x="355" y="103"/>
                    <a:pt x="356" y="98"/>
                    <a:pt x="354" y="99"/>
                  </a:cubicBezTo>
                  <a:cubicBezTo>
                    <a:pt x="355" y="98"/>
                    <a:pt x="356" y="98"/>
                    <a:pt x="355" y="96"/>
                  </a:cubicBezTo>
                  <a:cubicBezTo>
                    <a:pt x="353" y="95"/>
                    <a:pt x="357" y="94"/>
                    <a:pt x="356" y="92"/>
                  </a:cubicBezTo>
                  <a:cubicBezTo>
                    <a:pt x="356" y="91"/>
                    <a:pt x="354" y="93"/>
                    <a:pt x="353" y="92"/>
                  </a:cubicBezTo>
                  <a:cubicBezTo>
                    <a:pt x="352" y="91"/>
                    <a:pt x="350" y="91"/>
                    <a:pt x="349" y="91"/>
                  </a:cubicBezTo>
                  <a:cubicBezTo>
                    <a:pt x="347" y="90"/>
                    <a:pt x="346" y="90"/>
                    <a:pt x="345" y="88"/>
                  </a:cubicBezTo>
                  <a:cubicBezTo>
                    <a:pt x="345" y="86"/>
                    <a:pt x="342" y="87"/>
                    <a:pt x="342" y="85"/>
                  </a:cubicBezTo>
                  <a:cubicBezTo>
                    <a:pt x="342" y="84"/>
                    <a:pt x="340" y="85"/>
                    <a:pt x="340" y="85"/>
                  </a:cubicBezTo>
                  <a:cubicBezTo>
                    <a:pt x="341" y="83"/>
                    <a:pt x="339" y="83"/>
                    <a:pt x="338" y="82"/>
                  </a:cubicBezTo>
                  <a:cubicBezTo>
                    <a:pt x="336" y="81"/>
                    <a:pt x="336" y="80"/>
                    <a:pt x="334" y="81"/>
                  </a:cubicBezTo>
                  <a:cubicBezTo>
                    <a:pt x="332" y="82"/>
                    <a:pt x="331" y="83"/>
                    <a:pt x="329" y="82"/>
                  </a:cubicBezTo>
                  <a:cubicBezTo>
                    <a:pt x="327" y="81"/>
                    <a:pt x="326" y="83"/>
                    <a:pt x="324" y="82"/>
                  </a:cubicBezTo>
                  <a:cubicBezTo>
                    <a:pt x="322" y="80"/>
                    <a:pt x="320" y="80"/>
                    <a:pt x="318" y="80"/>
                  </a:cubicBezTo>
                  <a:cubicBezTo>
                    <a:pt x="316" y="80"/>
                    <a:pt x="314" y="80"/>
                    <a:pt x="313" y="82"/>
                  </a:cubicBezTo>
                  <a:cubicBezTo>
                    <a:pt x="312" y="84"/>
                    <a:pt x="315" y="85"/>
                    <a:pt x="315" y="86"/>
                  </a:cubicBezTo>
                  <a:cubicBezTo>
                    <a:pt x="316" y="87"/>
                    <a:pt x="315" y="90"/>
                    <a:pt x="314" y="91"/>
                  </a:cubicBezTo>
                  <a:cubicBezTo>
                    <a:pt x="314" y="92"/>
                    <a:pt x="314" y="91"/>
                    <a:pt x="313" y="92"/>
                  </a:cubicBezTo>
                  <a:cubicBezTo>
                    <a:pt x="313" y="92"/>
                    <a:pt x="315" y="94"/>
                    <a:pt x="315" y="94"/>
                  </a:cubicBezTo>
                  <a:cubicBezTo>
                    <a:pt x="315" y="96"/>
                    <a:pt x="316" y="98"/>
                    <a:pt x="316" y="99"/>
                  </a:cubicBezTo>
                  <a:cubicBezTo>
                    <a:pt x="316" y="100"/>
                    <a:pt x="316" y="100"/>
                    <a:pt x="316" y="101"/>
                  </a:cubicBezTo>
                  <a:cubicBezTo>
                    <a:pt x="316" y="102"/>
                    <a:pt x="315" y="101"/>
                    <a:pt x="315" y="101"/>
                  </a:cubicBezTo>
                  <a:cubicBezTo>
                    <a:pt x="314" y="102"/>
                    <a:pt x="314" y="104"/>
                    <a:pt x="314" y="104"/>
                  </a:cubicBezTo>
                  <a:cubicBezTo>
                    <a:pt x="313" y="105"/>
                    <a:pt x="312" y="106"/>
                    <a:pt x="312" y="107"/>
                  </a:cubicBezTo>
                  <a:cubicBezTo>
                    <a:pt x="311" y="109"/>
                    <a:pt x="311" y="109"/>
                    <a:pt x="312" y="110"/>
                  </a:cubicBezTo>
                  <a:cubicBezTo>
                    <a:pt x="315" y="112"/>
                    <a:pt x="318" y="114"/>
                    <a:pt x="320" y="116"/>
                  </a:cubicBezTo>
                  <a:cubicBezTo>
                    <a:pt x="321" y="119"/>
                    <a:pt x="322" y="124"/>
                    <a:pt x="321" y="127"/>
                  </a:cubicBezTo>
                  <a:cubicBezTo>
                    <a:pt x="319" y="131"/>
                    <a:pt x="313" y="133"/>
                    <a:pt x="310" y="135"/>
                  </a:cubicBezTo>
                  <a:cubicBezTo>
                    <a:pt x="309" y="136"/>
                    <a:pt x="308" y="136"/>
                    <a:pt x="307" y="137"/>
                  </a:cubicBezTo>
                  <a:cubicBezTo>
                    <a:pt x="304" y="138"/>
                    <a:pt x="308" y="141"/>
                    <a:pt x="308" y="143"/>
                  </a:cubicBezTo>
                  <a:cubicBezTo>
                    <a:pt x="308" y="143"/>
                    <a:pt x="309" y="145"/>
                    <a:pt x="309" y="146"/>
                  </a:cubicBezTo>
                  <a:cubicBezTo>
                    <a:pt x="309" y="148"/>
                    <a:pt x="309" y="149"/>
                    <a:pt x="310" y="151"/>
                  </a:cubicBezTo>
                  <a:cubicBezTo>
                    <a:pt x="311" y="153"/>
                    <a:pt x="311" y="154"/>
                    <a:pt x="309" y="156"/>
                  </a:cubicBezTo>
                  <a:cubicBezTo>
                    <a:pt x="309" y="156"/>
                    <a:pt x="310" y="160"/>
                    <a:pt x="309" y="161"/>
                  </a:cubicBezTo>
                  <a:cubicBezTo>
                    <a:pt x="308" y="161"/>
                    <a:pt x="307" y="157"/>
                    <a:pt x="306" y="159"/>
                  </a:cubicBezTo>
                  <a:cubicBezTo>
                    <a:pt x="305" y="161"/>
                    <a:pt x="307" y="164"/>
                    <a:pt x="307" y="164"/>
                  </a:cubicBezTo>
                  <a:cubicBezTo>
                    <a:pt x="307" y="163"/>
                    <a:pt x="301" y="158"/>
                    <a:pt x="298" y="161"/>
                  </a:cubicBezTo>
                  <a:cubicBezTo>
                    <a:pt x="299" y="160"/>
                    <a:pt x="302" y="159"/>
                    <a:pt x="300" y="157"/>
                  </a:cubicBezTo>
                  <a:cubicBezTo>
                    <a:pt x="299" y="156"/>
                    <a:pt x="298" y="155"/>
                    <a:pt x="297" y="155"/>
                  </a:cubicBezTo>
                  <a:cubicBezTo>
                    <a:pt x="297" y="154"/>
                    <a:pt x="295" y="154"/>
                    <a:pt x="294" y="154"/>
                  </a:cubicBezTo>
                  <a:cubicBezTo>
                    <a:pt x="294" y="153"/>
                    <a:pt x="295" y="153"/>
                    <a:pt x="294" y="151"/>
                  </a:cubicBezTo>
                  <a:cubicBezTo>
                    <a:pt x="293" y="150"/>
                    <a:pt x="292" y="148"/>
                    <a:pt x="293" y="146"/>
                  </a:cubicBezTo>
                  <a:cubicBezTo>
                    <a:pt x="294" y="143"/>
                    <a:pt x="291" y="142"/>
                    <a:pt x="291" y="140"/>
                  </a:cubicBezTo>
                  <a:cubicBezTo>
                    <a:pt x="291" y="138"/>
                    <a:pt x="293" y="137"/>
                    <a:pt x="292" y="135"/>
                  </a:cubicBezTo>
                  <a:cubicBezTo>
                    <a:pt x="290" y="133"/>
                    <a:pt x="286" y="133"/>
                    <a:pt x="283" y="133"/>
                  </a:cubicBezTo>
                  <a:cubicBezTo>
                    <a:pt x="282" y="133"/>
                    <a:pt x="281" y="133"/>
                    <a:pt x="279" y="133"/>
                  </a:cubicBezTo>
                  <a:cubicBezTo>
                    <a:pt x="279" y="133"/>
                    <a:pt x="277" y="135"/>
                    <a:pt x="277" y="135"/>
                  </a:cubicBezTo>
                  <a:cubicBezTo>
                    <a:pt x="277" y="134"/>
                    <a:pt x="278" y="134"/>
                    <a:pt x="277" y="133"/>
                  </a:cubicBezTo>
                  <a:cubicBezTo>
                    <a:pt x="277" y="132"/>
                    <a:pt x="276" y="131"/>
                    <a:pt x="275" y="131"/>
                  </a:cubicBezTo>
                  <a:cubicBezTo>
                    <a:pt x="273" y="130"/>
                    <a:pt x="271" y="130"/>
                    <a:pt x="269" y="129"/>
                  </a:cubicBezTo>
                  <a:cubicBezTo>
                    <a:pt x="266" y="128"/>
                    <a:pt x="264" y="125"/>
                    <a:pt x="261" y="123"/>
                  </a:cubicBezTo>
                  <a:cubicBezTo>
                    <a:pt x="259" y="122"/>
                    <a:pt x="257" y="121"/>
                    <a:pt x="256" y="121"/>
                  </a:cubicBezTo>
                  <a:cubicBezTo>
                    <a:pt x="254" y="121"/>
                    <a:pt x="252" y="119"/>
                    <a:pt x="250" y="119"/>
                  </a:cubicBezTo>
                  <a:cubicBezTo>
                    <a:pt x="249" y="119"/>
                    <a:pt x="240" y="121"/>
                    <a:pt x="240" y="121"/>
                  </a:cubicBezTo>
                  <a:cubicBezTo>
                    <a:pt x="240" y="120"/>
                    <a:pt x="241" y="120"/>
                    <a:pt x="242" y="119"/>
                  </a:cubicBezTo>
                  <a:cubicBezTo>
                    <a:pt x="242" y="118"/>
                    <a:pt x="241" y="117"/>
                    <a:pt x="241" y="117"/>
                  </a:cubicBezTo>
                  <a:cubicBezTo>
                    <a:pt x="240" y="114"/>
                    <a:pt x="239" y="112"/>
                    <a:pt x="238" y="110"/>
                  </a:cubicBezTo>
                  <a:cubicBezTo>
                    <a:pt x="237" y="108"/>
                    <a:pt x="236" y="108"/>
                    <a:pt x="234" y="108"/>
                  </a:cubicBezTo>
                  <a:cubicBezTo>
                    <a:pt x="231" y="108"/>
                    <a:pt x="230" y="108"/>
                    <a:pt x="230" y="105"/>
                  </a:cubicBezTo>
                  <a:cubicBezTo>
                    <a:pt x="231" y="103"/>
                    <a:pt x="230" y="100"/>
                    <a:pt x="230" y="98"/>
                  </a:cubicBezTo>
                  <a:cubicBezTo>
                    <a:pt x="231" y="95"/>
                    <a:pt x="233" y="93"/>
                    <a:pt x="234" y="90"/>
                  </a:cubicBezTo>
                  <a:cubicBezTo>
                    <a:pt x="235" y="88"/>
                    <a:pt x="235" y="87"/>
                    <a:pt x="237" y="86"/>
                  </a:cubicBezTo>
                  <a:cubicBezTo>
                    <a:pt x="238" y="86"/>
                    <a:pt x="237" y="85"/>
                    <a:pt x="237" y="84"/>
                  </a:cubicBezTo>
                  <a:cubicBezTo>
                    <a:pt x="238" y="84"/>
                    <a:pt x="240" y="82"/>
                    <a:pt x="240" y="82"/>
                  </a:cubicBezTo>
                  <a:cubicBezTo>
                    <a:pt x="240" y="82"/>
                    <a:pt x="240" y="82"/>
                    <a:pt x="239" y="81"/>
                  </a:cubicBezTo>
                  <a:cubicBezTo>
                    <a:pt x="239" y="81"/>
                    <a:pt x="240" y="81"/>
                    <a:pt x="240" y="81"/>
                  </a:cubicBezTo>
                  <a:cubicBezTo>
                    <a:pt x="240" y="79"/>
                    <a:pt x="242" y="80"/>
                    <a:pt x="243" y="80"/>
                  </a:cubicBezTo>
                  <a:cubicBezTo>
                    <a:pt x="244" y="80"/>
                    <a:pt x="244" y="79"/>
                    <a:pt x="244" y="79"/>
                  </a:cubicBezTo>
                  <a:cubicBezTo>
                    <a:pt x="245" y="77"/>
                    <a:pt x="243" y="78"/>
                    <a:pt x="242" y="77"/>
                  </a:cubicBezTo>
                  <a:cubicBezTo>
                    <a:pt x="242" y="77"/>
                    <a:pt x="244" y="77"/>
                    <a:pt x="244" y="77"/>
                  </a:cubicBezTo>
                  <a:cubicBezTo>
                    <a:pt x="245" y="76"/>
                    <a:pt x="246" y="77"/>
                    <a:pt x="246" y="77"/>
                  </a:cubicBezTo>
                  <a:cubicBezTo>
                    <a:pt x="248" y="79"/>
                    <a:pt x="248" y="77"/>
                    <a:pt x="250" y="76"/>
                  </a:cubicBezTo>
                  <a:cubicBezTo>
                    <a:pt x="252" y="74"/>
                    <a:pt x="248" y="72"/>
                    <a:pt x="246" y="71"/>
                  </a:cubicBezTo>
                  <a:cubicBezTo>
                    <a:pt x="245" y="71"/>
                    <a:pt x="241" y="72"/>
                    <a:pt x="241" y="72"/>
                  </a:cubicBezTo>
                  <a:cubicBezTo>
                    <a:pt x="240" y="70"/>
                    <a:pt x="243" y="70"/>
                    <a:pt x="240" y="69"/>
                  </a:cubicBezTo>
                  <a:cubicBezTo>
                    <a:pt x="239" y="69"/>
                    <a:pt x="234" y="69"/>
                    <a:pt x="234" y="68"/>
                  </a:cubicBezTo>
                  <a:cubicBezTo>
                    <a:pt x="234" y="67"/>
                    <a:pt x="236" y="67"/>
                    <a:pt x="236" y="67"/>
                  </a:cubicBezTo>
                  <a:cubicBezTo>
                    <a:pt x="237" y="66"/>
                    <a:pt x="237" y="67"/>
                    <a:pt x="238" y="67"/>
                  </a:cubicBezTo>
                  <a:cubicBezTo>
                    <a:pt x="237" y="68"/>
                    <a:pt x="240" y="68"/>
                    <a:pt x="240" y="68"/>
                  </a:cubicBezTo>
                  <a:cubicBezTo>
                    <a:pt x="242" y="68"/>
                    <a:pt x="245" y="70"/>
                    <a:pt x="246" y="70"/>
                  </a:cubicBezTo>
                  <a:cubicBezTo>
                    <a:pt x="247" y="70"/>
                    <a:pt x="248" y="71"/>
                    <a:pt x="249" y="71"/>
                  </a:cubicBezTo>
                  <a:cubicBezTo>
                    <a:pt x="251" y="72"/>
                    <a:pt x="250" y="71"/>
                    <a:pt x="251" y="71"/>
                  </a:cubicBezTo>
                  <a:cubicBezTo>
                    <a:pt x="252" y="71"/>
                    <a:pt x="255" y="71"/>
                    <a:pt x="254" y="70"/>
                  </a:cubicBezTo>
                  <a:cubicBezTo>
                    <a:pt x="253" y="69"/>
                    <a:pt x="254" y="67"/>
                    <a:pt x="255" y="66"/>
                  </a:cubicBezTo>
                  <a:cubicBezTo>
                    <a:pt x="255" y="67"/>
                    <a:pt x="258" y="68"/>
                    <a:pt x="258" y="68"/>
                  </a:cubicBezTo>
                  <a:cubicBezTo>
                    <a:pt x="260" y="68"/>
                    <a:pt x="261" y="68"/>
                    <a:pt x="263" y="67"/>
                  </a:cubicBezTo>
                  <a:cubicBezTo>
                    <a:pt x="264" y="66"/>
                    <a:pt x="265" y="64"/>
                    <a:pt x="266" y="63"/>
                  </a:cubicBezTo>
                  <a:cubicBezTo>
                    <a:pt x="267" y="62"/>
                    <a:pt x="269" y="61"/>
                    <a:pt x="268" y="59"/>
                  </a:cubicBezTo>
                  <a:cubicBezTo>
                    <a:pt x="267" y="57"/>
                    <a:pt x="264" y="58"/>
                    <a:pt x="263" y="58"/>
                  </a:cubicBezTo>
                  <a:cubicBezTo>
                    <a:pt x="260" y="58"/>
                    <a:pt x="258" y="57"/>
                    <a:pt x="256" y="56"/>
                  </a:cubicBezTo>
                  <a:cubicBezTo>
                    <a:pt x="255" y="55"/>
                    <a:pt x="254" y="54"/>
                    <a:pt x="252" y="53"/>
                  </a:cubicBezTo>
                  <a:cubicBezTo>
                    <a:pt x="252" y="53"/>
                    <a:pt x="247" y="53"/>
                    <a:pt x="247" y="53"/>
                  </a:cubicBezTo>
                  <a:cubicBezTo>
                    <a:pt x="247" y="52"/>
                    <a:pt x="252" y="53"/>
                    <a:pt x="253" y="53"/>
                  </a:cubicBezTo>
                  <a:cubicBezTo>
                    <a:pt x="255" y="53"/>
                    <a:pt x="255" y="52"/>
                    <a:pt x="257" y="53"/>
                  </a:cubicBezTo>
                  <a:cubicBezTo>
                    <a:pt x="261" y="55"/>
                    <a:pt x="265" y="59"/>
                    <a:pt x="269" y="56"/>
                  </a:cubicBezTo>
                  <a:cubicBezTo>
                    <a:pt x="271" y="54"/>
                    <a:pt x="272" y="53"/>
                    <a:pt x="273" y="51"/>
                  </a:cubicBezTo>
                  <a:cubicBezTo>
                    <a:pt x="274" y="50"/>
                    <a:pt x="268" y="49"/>
                    <a:pt x="271" y="47"/>
                  </a:cubicBezTo>
                  <a:cubicBezTo>
                    <a:pt x="272" y="47"/>
                    <a:pt x="275" y="47"/>
                    <a:pt x="276" y="48"/>
                  </a:cubicBezTo>
                  <a:cubicBezTo>
                    <a:pt x="279" y="48"/>
                    <a:pt x="279" y="50"/>
                    <a:pt x="282" y="48"/>
                  </a:cubicBezTo>
                  <a:cubicBezTo>
                    <a:pt x="282" y="48"/>
                    <a:pt x="285" y="49"/>
                    <a:pt x="284" y="47"/>
                  </a:cubicBezTo>
                  <a:cubicBezTo>
                    <a:pt x="283" y="46"/>
                    <a:pt x="279" y="44"/>
                    <a:pt x="278" y="44"/>
                  </a:cubicBezTo>
                  <a:cubicBezTo>
                    <a:pt x="280" y="43"/>
                    <a:pt x="282" y="45"/>
                    <a:pt x="284" y="45"/>
                  </a:cubicBezTo>
                  <a:cubicBezTo>
                    <a:pt x="285" y="45"/>
                    <a:pt x="287" y="50"/>
                    <a:pt x="289" y="49"/>
                  </a:cubicBezTo>
                  <a:cubicBezTo>
                    <a:pt x="289" y="49"/>
                    <a:pt x="288" y="48"/>
                    <a:pt x="288" y="48"/>
                  </a:cubicBezTo>
                  <a:cubicBezTo>
                    <a:pt x="289" y="47"/>
                    <a:pt x="290" y="47"/>
                    <a:pt x="292" y="46"/>
                  </a:cubicBezTo>
                  <a:cubicBezTo>
                    <a:pt x="293" y="45"/>
                    <a:pt x="296" y="42"/>
                    <a:pt x="297" y="41"/>
                  </a:cubicBezTo>
                  <a:cubicBezTo>
                    <a:pt x="297" y="38"/>
                    <a:pt x="295" y="38"/>
                    <a:pt x="293" y="36"/>
                  </a:cubicBezTo>
                  <a:cubicBezTo>
                    <a:pt x="293" y="36"/>
                    <a:pt x="290" y="30"/>
                    <a:pt x="290" y="31"/>
                  </a:cubicBezTo>
                  <a:cubicBezTo>
                    <a:pt x="291" y="30"/>
                    <a:pt x="295" y="30"/>
                    <a:pt x="296" y="30"/>
                  </a:cubicBezTo>
                  <a:cubicBezTo>
                    <a:pt x="299" y="29"/>
                    <a:pt x="294" y="28"/>
                    <a:pt x="294" y="27"/>
                  </a:cubicBezTo>
                  <a:cubicBezTo>
                    <a:pt x="293" y="26"/>
                    <a:pt x="297" y="26"/>
                    <a:pt x="297" y="25"/>
                  </a:cubicBezTo>
                  <a:cubicBezTo>
                    <a:pt x="297" y="25"/>
                    <a:pt x="287" y="21"/>
                    <a:pt x="287" y="21"/>
                  </a:cubicBezTo>
                  <a:cubicBezTo>
                    <a:pt x="288" y="21"/>
                    <a:pt x="290" y="20"/>
                    <a:pt x="291" y="20"/>
                  </a:cubicBezTo>
                  <a:cubicBezTo>
                    <a:pt x="288" y="20"/>
                    <a:pt x="285" y="19"/>
                    <a:pt x="282" y="19"/>
                  </a:cubicBezTo>
                  <a:cubicBezTo>
                    <a:pt x="280" y="19"/>
                    <a:pt x="277" y="20"/>
                    <a:pt x="276" y="19"/>
                  </a:cubicBezTo>
                  <a:cubicBezTo>
                    <a:pt x="278" y="20"/>
                    <a:pt x="275" y="21"/>
                    <a:pt x="276" y="23"/>
                  </a:cubicBezTo>
                  <a:cubicBezTo>
                    <a:pt x="277" y="24"/>
                    <a:pt x="280" y="25"/>
                    <a:pt x="280" y="26"/>
                  </a:cubicBezTo>
                  <a:cubicBezTo>
                    <a:pt x="280" y="26"/>
                    <a:pt x="278" y="27"/>
                    <a:pt x="278" y="27"/>
                  </a:cubicBezTo>
                  <a:cubicBezTo>
                    <a:pt x="278" y="27"/>
                    <a:pt x="280" y="28"/>
                    <a:pt x="279" y="28"/>
                  </a:cubicBezTo>
                  <a:cubicBezTo>
                    <a:pt x="277" y="29"/>
                    <a:pt x="276" y="27"/>
                    <a:pt x="275" y="31"/>
                  </a:cubicBezTo>
                  <a:cubicBezTo>
                    <a:pt x="274" y="33"/>
                    <a:pt x="274" y="35"/>
                    <a:pt x="273" y="37"/>
                  </a:cubicBezTo>
                  <a:cubicBezTo>
                    <a:pt x="272" y="37"/>
                    <a:pt x="271" y="38"/>
                    <a:pt x="271" y="39"/>
                  </a:cubicBezTo>
                  <a:cubicBezTo>
                    <a:pt x="271" y="40"/>
                    <a:pt x="270" y="40"/>
                    <a:pt x="270" y="41"/>
                  </a:cubicBezTo>
                  <a:cubicBezTo>
                    <a:pt x="267" y="42"/>
                    <a:pt x="268" y="43"/>
                    <a:pt x="266" y="40"/>
                  </a:cubicBezTo>
                  <a:cubicBezTo>
                    <a:pt x="265" y="39"/>
                    <a:pt x="262" y="37"/>
                    <a:pt x="262" y="35"/>
                  </a:cubicBezTo>
                  <a:cubicBezTo>
                    <a:pt x="262" y="35"/>
                    <a:pt x="262" y="32"/>
                    <a:pt x="263" y="32"/>
                  </a:cubicBezTo>
                  <a:cubicBezTo>
                    <a:pt x="263" y="32"/>
                    <a:pt x="265" y="33"/>
                    <a:pt x="265" y="31"/>
                  </a:cubicBezTo>
                  <a:cubicBezTo>
                    <a:pt x="264" y="29"/>
                    <a:pt x="264" y="28"/>
                    <a:pt x="262" y="26"/>
                  </a:cubicBezTo>
                  <a:cubicBezTo>
                    <a:pt x="260" y="25"/>
                    <a:pt x="258" y="23"/>
                    <a:pt x="256" y="25"/>
                  </a:cubicBezTo>
                  <a:cubicBezTo>
                    <a:pt x="255" y="26"/>
                    <a:pt x="255" y="28"/>
                    <a:pt x="255" y="30"/>
                  </a:cubicBezTo>
                  <a:cubicBezTo>
                    <a:pt x="255" y="31"/>
                    <a:pt x="251" y="31"/>
                    <a:pt x="251" y="30"/>
                  </a:cubicBezTo>
                  <a:cubicBezTo>
                    <a:pt x="251" y="29"/>
                    <a:pt x="251" y="26"/>
                    <a:pt x="250" y="25"/>
                  </a:cubicBezTo>
                  <a:cubicBezTo>
                    <a:pt x="246" y="22"/>
                    <a:pt x="251" y="25"/>
                    <a:pt x="251" y="24"/>
                  </a:cubicBezTo>
                  <a:cubicBezTo>
                    <a:pt x="252" y="24"/>
                    <a:pt x="253" y="23"/>
                    <a:pt x="252" y="23"/>
                  </a:cubicBezTo>
                  <a:cubicBezTo>
                    <a:pt x="252" y="22"/>
                    <a:pt x="251" y="21"/>
                    <a:pt x="250" y="22"/>
                  </a:cubicBezTo>
                  <a:cubicBezTo>
                    <a:pt x="249" y="23"/>
                    <a:pt x="249" y="21"/>
                    <a:pt x="248" y="21"/>
                  </a:cubicBezTo>
                  <a:cubicBezTo>
                    <a:pt x="247" y="20"/>
                    <a:pt x="246" y="22"/>
                    <a:pt x="245" y="21"/>
                  </a:cubicBezTo>
                  <a:cubicBezTo>
                    <a:pt x="243" y="20"/>
                    <a:pt x="242" y="21"/>
                    <a:pt x="243" y="18"/>
                  </a:cubicBezTo>
                  <a:cubicBezTo>
                    <a:pt x="243" y="18"/>
                    <a:pt x="243" y="18"/>
                    <a:pt x="244" y="18"/>
                  </a:cubicBezTo>
                  <a:cubicBezTo>
                    <a:pt x="244" y="17"/>
                    <a:pt x="244" y="17"/>
                    <a:pt x="244" y="16"/>
                  </a:cubicBezTo>
                  <a:cubicBezTo>
                    <a:pt x="245" y="16"/>
                    <a:pt x="245" y="16"/>
                    <a:pt x="246" y="16"/>
                  </a:cubicBezTo>
                  <a:cubicBezTo>
                    <a:pt x="245" y="16"/>
                    <a:pt x="244" y="13"/>
                    <a:pt x="244" y="13"/>
                  </a:cubicBezTo>
                  <a:cubicBezTo>
                    <a:pt x="243" y="11"/>
                    <a:pt x="241" y="11"/>
                    <a:pt x="241" y="10"/>
                  </a:cubicBezTo>
                  <a:cubicBezTo>
                    <a:pt x="239" y="9"/>
                    <a:pt x="240" y="9"/>
                    <a:pt x="239" y="7"/>
                  </a:cubicBezTo>
                  <a:cubicBezTo>
                    <a:pt x="239" y="5"/>
                    <a:pt x="237" y="4"/>
                    <a:pt x="237" y="3"/>
                  </a:cubicBezTo>
                  <a:cubicBezTo>
                    <a:pt x="236" y="1"/>
                    <a:pt x="234" y="1"/>
                    <a:pt x="232" y="1"/>
                  </a:cubicBezTo>
                  <a:cubicBezTo>
                    <a:pt x="231" y="1"/>
                    <a:pt x="232" y="0"/>
                    <a:pt x="230" y="0"/>
                  </a:cubicBezTo>
                  <a:cubicBezTo>
                    <a:pt x="229" y="0"/>
                    <a:pt x="228" y="0"/>
                    <a:pt x="228" y="2"/>
                  </a:cubicBezTo>
                  <a:cubicBezTo>
                    <a:pt x="228" y="2"/>
                    <a:pt x="225" y="3"/>
                    <a:pt x="225" y="3"/>
                  </a:cubicBezTo>
                  <a:cubicBezTo>
                    <a:pt x="226" y="3"/>
                    <a:pt x="228" y="3"/>
                    <a:pt x="228" y="4"/>
                  </a:cubicBezTo>
                  <a:cubicBezTo>
                    <a:pt x="228" y="4"/>
                    <a:pt x="226" y="5"/>
                    <a:pt x="226" y="5"/>
                  </a:cubicBezTo>
                  <a:cubicBezTo>
                    <a:pt x="225" y="6"/>
                    <a:pt x="224" y="4"/>
                    <a:pt x="223" y="6"/>
                  </a:cubicBezTo>
                  <a:cubicBezTo>
                    <a:pt x="222" y="6"/>
                    <a:pt x="221" y="9"/>
                    <a:pt x="221" y="10"/>
                  </a:cubicBezTo>
                  <a:cubicBezTo>
                    <a:pt x="222" y="10"/>
                    <a:pt x="224" y="10"/>
                    <a:pt x="225" y="11"/>
                  </a:cubicBezTo>
                  <a:cubicBezTo>
                    <a:pt x="224" y="10"/>
                    <a:pt x="222" y="14"/>
                    <a:pt x="222" y="15"/>
                  </a:cubicBezTo>
                  <a:cubicBezTo>
                    <a:pt x="222" y="16"/>
                    <a:pt x="224" y="18"/>
                    <a:pt x="225" y="19"/>
                  </a:cubicBezTo>
                  <a:cubicBezTo>
                    <a:pt x="226" y="19"/>
                    <a:pt x="228" y="21"/>
                    <a:pt x="229" y="21"/>
                  </a:cubicBezTo>
                  <a:cubicBezTo>
                    <a:pt x="231" y="20"/>
                    <a:pt x="231" y="20"/>
                    <a:pt x="232" y="21"/>
                  </a:cubicBezTo>
                  <a:cubicBezTo>
                    <a:pt x="233" y="21"/>
                    <a:pt x="235" y="23"/>
                    <a:pt x="235" y="23"/>
                  </a:cubicBezTo>
                  <a:cubicBezTo>
                    <a:pt x="234" y="24"/>
                    <a:pt x="233" y="22"/>
                    <a:pt x="233" y="24"/>
                  </a:cubicBezTo>
                  <a:cubicBezTo>
                    <a:pt x="233" y="26"/>
                    <a:pt x="232" y="26"/>
                    <a:pt x="232" y="27"/>
                  </a:cubicBezTo>
                  <a:cubicBezTo>
                    <a:pt x="231" y="29"/>
                    <a:pt x="233" y="29"/>
                    <a:pt x="234" y="28"/>
                  </a:cubicBezTo>
                  <a:cubicBezTo>
                    <a:pt x="234" y="28"/>
                    <a:pt x="236" y="25"/>
                    <a:pt x="236" y="26"/>
                  </a:cubicBezTo>
                  <a:cubicBezTo>
                    <a:pt x="237" y="27"/>
                    <a:pt x="236" y="29"/>
                    <a:pt x="236" y="30"/>
                  </a:cubicBezTo>
                  <a:cubicBezTo>
                    <a:pt x="235" y="31"/>
                    <a:pt x="234" y="31"/>
                    <a:pt x="233" y="31"/>
                  </a:cubicBezTo>
                  <a:cubicBezTo>
                    <a:pt x="233" y="32"/>
                    <a:pt x="233" y="33"/>
                    <a:pt x="232" y="34"/>
                  </a:cubicBezTo>
                  <a:cubicBezTo>
                    <a:pt x="231" y="34"/>
                    <a:pt x="229" y="34"/>
                    <a:pt x="228" y="35"/>
                  </a:cubicBezTo>
                  <a:cubicBezTo>
                    <a:pt x="227" y="35"/>
                    <a:pt x="226" y="37"/>
                    <a:pt x="226" y="37"/>
                  </a:cubicBezTo>
                  <a:cubicBezTo>
                    <a:pt x="227" y="38"/>
                    <a:pt x="228" y="39"/>
                    <a:pt x="228" y="41"/>
                  </a:cubicBezTo>
                  <a:cubicBezTo>
                    <a:pt x="228" y="42"/>
                    <a:pt x="227" y="41"/>
                    <a:pt x="226" y="40"/>
                  </a:cubicBezTo>
                  <a:cubicBezTo>
                    <a:pt x="226" y="40"/>
                    <a:pt x="225" y="40"/>
                    <a:pt x="225" y="41"/>
                  </a:cubicBezTo>
                  <a:cubicBezTo>
                    <a:pt x="224" y="41"/>
                    <a:pt x="222" y="40"/>
                    <a:pt x="222" y="39"/>
                  </a:cubicBezTo>
                  <a:cubicBezTo>
                    <a:pt x="222" y="38"/>
                    <a:pt x="224" y="35"/>
                    <a:pt x="224" y="34"/>
                  </a:cubicBezTo>
                  <a:cubicBezTo>
                    <a:pt x="225" y="32"/>
                    <a:pt x="222" y="34"/>
                    <a:pt x="222" y="34"/>
                  </a:cubicBezTo>
                  <a:cubicBezTo>
                    <a:pt x="221" y="34"/>
                    <a:pt x="218" y="32"/>
                    <a:pt x="217" y="31"/>
                  </a:cubicBezTo>
                  <a:cubicBezTo>
                    <a:pt x="215" y="30"/>
                    <a:pt x="216" y="32"/>
                    <a:pt x="214" y="32"/>
                  </a:cubicBezTo>
                  <a:cubicBezTo>
                    <a:pt x="213" y="32"/>
                    <a:pt x="210" y="31"/>
                    <a:pt x="212" y="33"/>
                  </a:cubicBezTo>
                  <a:cubicBezTo>
                    <a:pt x="213" y="34"/>
                    <a:pt x="213" y="35"/>
                    <a:pt x="215" y="35"/>
                  </a:cubicBezTo>
                  <a:cubicBezTo>
                    <a:pt x="216" y="35"/>
                    <a:pt x="218" y="35"/>
                    <a:pt x="218" y="37"/>
                  </a:cubicBezTo>
                  <a:cubicBezTo>
                    <a:pt x="220" y="41"/>
                    <a:pt x="214" y="36"/>
                    <a:pt x="213" y="35"/>
                  </a:cubicBezTo>
                  <a:cubicBezTo>
                    <a:pt x="211" y="35"/>
                    <a:pt x="211" y="37"/>
                    <a:pt x="209" y="37"/>
                  </a:cubicBezTo>
                  <a:cubicBezTo>
                    <a:pt x="207" y="37"/>
                    <a:pt x="206" y="36"/>
                    <a:pt x="204" y="36"/>
                  </a:cubicBezTo>
                  <a:cubicBezTo>
                    <a:pt x="200" y="37"/>
                    <a:pt x="197" y="37"/>
                    <a:pt x="193" y="37"/>
                  </a:cubicBezTo>
                  <a:cubicBezTo>
                    <a:pt x="190" y="36"/>
                    <a:pt x="186" y="34"/>
                    <a:pt x="182" y="33"/>
                  </a:cubicBezTo>
                  <a:cubicBezTo>
                    <a:pt x="181" y="33"/>
                    <a:pt x="179" y="33"/>
                    <a:pt x="178" y="32"/>
                  </a:cubicBezTo>
                  <a:cubicBezTo>
                    <a:pt x="177" y="30"/>
                    <a:pt x="177" y="28"/>
                    <a:pt x="176" y="28"/>
                  </a:cubicBezTo>
                  <a:cubicBezTo>
                    <a:pt x="174" y="27"/>
                    <a:pt x="172" y="28"/>
                    <a:pt x="171" y="28"/>
                  </a:cubicBezTo>
                  <a:cubicBezTo>
                    <a:pt x="168" y="29"/>
                    <a:pt x="166" y="29"/>
                    <a:pt x="164" y="29"/>
                  </a:cubicBezTo>
                  <a:cubicBezTo>
                    <a:pt x="163" y="30"/>
                    <a:pt x="161" y="31"/>
                    <a:pt x="161" y="32"/>
                  </a:cubicBezTo>
                  <a:cubicBezTo>
                    <a:pt x="161" y="32"/>
                    <a:pt x="165" y="34"/>
                    <a:pt x="166" y="34"/>
                  </a:cubicBezTo>
                  <a:cubicBezTo>
                    <a:pt x="166" y="34"/>
                    <a:pt x="165" y="31"/>
                    <a:pt x="167" y="32"/>
                  </a:cubicBezTo>
                  <a:cubicBezTo>
                    <a:pt x="168" y="32"/>
                    <a:pt x="168" y="33"/>
                    <a:pt x="169" y="32"/>
                  </a:cubicBezTo>
                  <a:cubicBezTo>
                    <a:pt x="170" y="32"/>
                    <a:pt x="176" y="28"/>
                    <a:pt x="176" y="30"/>
                  </a:cubicBezTo>
                  <a:cubicBezTo>
                    <a:pt x="176" y="31"/>
                    <a:pt x="173" y="32"/>
                    <a:pt x="172" y="33"/>
                  </a:cubicBezTo>
                  <a:cubicBezTo>
                    <a:pt x="171" y="34"/>
                    <a:pt x="169" y="34"/>
                    <a:pt x="167" y="34"/>
                  </a:cubicBezTo>
                  <a:cubicBezTo>
                    <a:pt x="166" y="35"/>
                    <a:pt x="163" y="37"/>
                    <a:pt x="165" y="38"/>
                  </a:cubicBezTo>
                  <a:cubicBezTo>
                    <a:pt x="167" y="38"/>
                    <a:pt x="167" y="39"/>
                    <a:pt x="166" y="41"/>
                  </a:cubicBezTo>
                  <a:cubicBezTo>
                    <a:pt x="166" y="42"/>
                    <a:pt x="168" y="42"/>
                    <a:pt x="168" y="43"/>
                  </a:cubicBezTo>
                  <a:cubicBezTo>
                    <a:pt x="169" y="44"/>
                    <a:pt x="169" y="46"/>
                    <a:pt x="167" y="44"/>
                  </a:cubicBezTo>
                  <a:cubicBezTo>
                    <a:pt x="165" y="42"/>
                    <a:pt x="167" y="46"/>
                    <a:pt x="166" y="45"/>
                  </a:cubicBezTo>
                  <a:cubicBezTo>
                    <a:pt x="165" y="45"/>
                    <a:pt x="163" y="42"/>
                    <a:pt x="162" y="43"/>
                  </a:cubicBezTo>
                  <a:cubicBezTo>
                    <a:pt x="164" y="42"/>
                    <a:pt x="167" y="43"/>
                    <a:pt x="164" y="41"/>
                  </a:cubicBezTo>
                  <a:cubicBezTo>
                    <a:pt x="165" y="41"/>
                    <a:pt x="166" y="40"/>
                    <a:pt x="164" y="39"/>
                  </a:cubicBezTo>
                  <a:cubicBezTo>
                    <a:pt x="166" y="40"/>
                    <a:pt x="161" y="40"/>
                    <a:pt x="162" y="40"/>
                  </a:cubicBezTo>
                  <a:cubicBezTo>
                    <a:pt x="162" y="39"/>
                    <a:pt x="162" y="39"/>
                    <a:pt x="163" y="39"/>
                  </a:cubicBezTo>
                  <a:cubicBezTo>
                    <a:pt x="163" y="38"/>
                    <a:pt x="160" y="40"/>
                    <a:pt x="160" y="40"/>
                  </a:cubicBezTo>
                  <a:cubicBezTo>
                    <a:pt x="159" y="40"/>
                    <a:pt x="160" y="38"/>
                    <a:pt x="159" y="37"/>
                  </a:cubicBezTo>
                  <a:cubicBezTo>
                    <a:pt x="159" y="37"/>
                    <a:pt x="157" y="37"/>
                    <a:pt x="157" y="37"/>
                  </a:cubicBezTo>
                  <a:cubicBezTo>
                    <a:pt x="155" y="37"/>
                    <a:pt x="155" y="34"/>
                    <a:pt x="153" y="35"/>
                  </a:cubicBezTo>
                  <a:cubicBezTo>
                    <a:pt x="151" y="37"/>
                    <a:pt x="150" y="37"/>
                    <a:pt x="147" y="37"/>
                  </a:cubicBezTo>
                  <a:cubicBezTo>
                    <a:pt x="143" y="37"/>
                    <a:pt x="140" y="37"/>
                    <a:pt x="136" y="37"/>
                  </a:cubicBezTo>
                  <a:cubicBezTo>
                    <a:pt x="135" y="37"/>
                    <a:pt x="128" y="37"/>
                    <a:pt x="128" y="36"/>
                  </a:cubicBezTo>
                  <a:cubicBezTo>
                    <a:pt x="127" y="36"/>
                    <a:pt x="130" y="34"/>
                    <a:pt x="131" y="33"/>
                  </a:cubicBezTo>
                  <a:cubicBezTo>
                    <a:pt x="132" y="32"/>
                    <a:pt x="133" y="33"/>
                    <a:pt x="135" y="33"/>
                  </a:cubicBezTo>
                  <a:cubicBezTo>
                    <a:pt x="136" y="32"/>
                    <a:pt x="133" y="30"/>
                    <a:pt x="133" y="30"/>
                  </a:cubicBezTo>
                  <a:cubicBezTo>
                    <a:pt x="131" y="28"/>
                    <a:pt x="130" y="28"/>
                    <a:pt x="128" y="27"/>
                  </a:cubicBezTo>
                  <a:cubicBezTo>
                    <a:pt x="127" y="27"/>
                    <a:pt x="126" y="26"/>
                    <a:pt x="125" y="27"/>
                  </a:cubicBezTo>
                  <a:cubicBezTo>
                    <a:pt x="124" y="28"/>
                    <a:pt x="123" y="29"/>
                    <a:pt x="122" y="28"/>
                  </a:cubicBezTo>
                  <a:cubicBezTo>
                    <a:pt x="119" y="26"/>
                    <a:pt x="116" y="26"/>
                    <a:pt x="113" y="25"/>
                  </a:cubicBezTo>
                  <a:cubicBezTo>
                    <a:pt x="109" y="24"/>
                    <a:pt x="106" y="24"/>
                    <a:pt x="102" y="22"/>
                  </a:cubicBezTo>
                  <a:cubicBezTo>
                    <a:pt x="99" y="20"/>
                    <a:pt x="97" y="19"/>
                    <a:pt x="93" y="19"/>
                  </a:cubicBezTo>
                  <a:cubicBezTo>
                    <a:pt x="92" y="19"/>
                    <a:pt x="91" y="19"/>
                    <a:pt x="90" y="20"/>
                  </a:cubicBezTo>
                  <a:cubicBezTo>
                    <a:pt x="89" y="21"/>
                    <a:pt x="88" y="23"/>
                    <a:pt x="87" y="23"/>
                  </a:cubicBezTo>
                  <a:cubicBezTo>
                    <a:pt x="86" y="23"/>
                    <a:pt x="83" y="24"/>
                    <a:pt x="83" y="23"/>
                  </a:cubicBezTo>
                  <a:cubicBezTo>
                    <a:pt x="83" y="22"/>
                    <a:pt x="85" y="21"/>
                    <a:pt x="85" y="20"/>
                  </a:cubicBezTo>
                  <a:cubicBezTo>
                    <a:pt x="85" y="20"/>
                    <a:pt x="82" y="21"/>
                    <a:pt x="82" y="20"/>
                  </a:cubicBezTo>
                  <a:cubicBezTo>
                    <a:pt x="83" y="19"/>
                    <a:pt x="83" y="18"/>
                    <a:pt x="82" y="17"/>
                  </a:cubicBezTo>
                  <a:cubicBezTo>
                    <a:pt x="82" y="15"/>
                    <a:pt x="78" y="17"/>
                    <a:pt x="78" y="18"/>
                  </a:cubicBezTo>
                  <a:cubicBezTo>
                    <a:pt x="78" y="18"/>
                    <a:pt x="80" y="17"/>
                    <a:pt x="80" y="18"/>
                  </a:cubicBezTo>
                  <a:cubicBezTo>
                    <a:pt x="81" y="18"/>
                    <a:pt x="77" y="20"/>
                    <a:pt x="80" y="20"/>
                  </a:cubicBezTo>
                  <a:cubicBezTo>
                    <a:pt x="79" y="20"/>
                    <a:pt x="78" y="20"/>
                    <a:pt x="78" y="22"/>
                  </a:cubicBezTo>
                  <a:cubicBezTo>
                    <a:pt x="78" y="23"/>
                    <a:pt x="77" y="24"/>
                    <a:pt x="76" y="23"/>
                  </a:cubicBezTo>
                  <a:cubicBezTo>
                    <a:pt x="73" y="22"/>
                    <a:pt x="72" y="21"/>
                    <a:pt x="71" y="18"/>
                  </a:cubicBezTo>
                  <a:cubicBezTo>
                    <a:pt x="70" y="16"/>
                    <a:pt x="68" y="15"/>
                    <a:pt x="66" y="13"/>
                  </a:cubicBezTo>
                  <a:cubicBezTo>
                    <a:pt x="65" y="13"/>
                    <a:pt x="64" y="11"/>
                    <a:pt x="63" y="12"/>
                  </a:cubicBezTo>
                  <a:cubicBezTo>
                    <a:pt x="63" y="14"/>
                    <a:pt x="66" y="15"/>
                    <a:pt x="67" y="16"/>
                  </a:cubicBezTo>
                  <a:cubicBezTo>
                    <a:pt x="67" y="15"/>
                    <a:pt x="63" y="16"/>
                    <a:pt x="63" y="17"/>
                  </a:cubicBezTo>
                  <a:cubicBezTo>
                    <a:pt x="62" y="18"/>
                    <a:pt x="63" y="18"/>
                    <a:pt x="62" y="19"/>
                  </a:cubicBezTo>
                  <a:cubicBezTo>
                    <a:pt x="61" y="19"/>
                    <a:pt x="60" y="21"/>
                    <a:pt x="59" y="20"/>
                  </a:cubicBezTo>
                  <a:cubicBezTo>
                    <a:pt x="59" y="20"/>
                    <a:pt x="59" y="19"/>
                    <a:pt x="59" y="19"/>
                  </a:cubicBezTo>
                  <a:cubicBezTo>
                    <a:pt x="59" y="18"/>
                    <a:pt x="54" y="20"/>
                    <a:pt x="54" y="21"/>
                  </a:cubicBezTo>
                  <a:cubicBezTo>
                    <a:pt x="53" y="22"/>
                    <a:pt x="52" y="23"/>
                    <a:pt x="50" y="24"/>
                  </a:cubicBezTo>
                  <a:cubicBezTo>
                    <a:pt x="49" y="25"/>
                    <a:pt x="50" y="22"/>
                    <a:pt x="49" y="22"/>
                  </a:cubicBezTo>
                  <a:cubicBezTo>
                    <a:pt x="48" y="22"/>
                    <a:pt x="47" y="23"/>
                    <a:pt x="46" y="23"/>
                  </a:cubicBezTo>
                  <a:cubicBezTo>
                    <a:pt x="45" y="23"/>
                    <a:pt x="45" y="25"/>
                    <a:pt x="44" y="25"/>
                  </a:cubicBezTo>
                  <a:cubicBezTo>
                    <a:pt x="43" y="25"/>
                    <a:pt x="40" y="27"/>
                    <a:pt x="41" y="27"/>
                  </a:cubicBezTo>
                  <a:cubicBezTo>
                    <a:pt x="41" y="28"/>
                    <a:pt x="43" y="28"/>
                    <a:pt x="40" y="29"/>
                  </a:cubicBezTo>
                  <a:cubicBezTo>
                    <a:pt x="40" y="29"/>
                    <a:pt x="37" y="29"/>
                    <a:pt x="37" y="28"/>
                  </a:cubicBezTo>
                  <a:cubicBezTo>
                    <a:pt x="37" y="27"/>
                    <a:pt x="40" y="26"/>
                    <a:pt x="40" y="26"/>
                  </a:cubicBezTo>
                  <a:cubicBezTo>
                    <a:pt x="41" y="24"/>
                    <a:pt x="43" y="23"/>
                    <a:pt x="44" y="22"/>
                  </a:cubicBezTo>
                  <a:cubicBezTo>
                    <a:pt x="46" y="21"/>
                    <a:pt x="47" y="21"/>
                    <a:pt x="49" y="22"/>
                  </a:cubicBezTo>
                  <a:cubicBezTo>
                    <a:pt x="48" y="22"/>
                    <a:pt x="56" y="18"/>
                    <a:pt x="56" y="18"/>
                  </a:cubicBezTo>
                  <a:cubicBezTo>
                    <a:pt x="58" y="17"/>
                    <a:pt x="57" y="16"/>
                    <a:pt x="56" y="16"/>
                  </a:cubicBezTo>
                  <a:cubicBezTo>
                    <a:pt x="54" y="16"/>
                    <a:pt x="52" y="16"/>
                    <a:pt x="50" y="17"/>
                  </a:cubicBezTo>
                  <a:cubicBezTo>
                    <a:pt x="49" y="17"/>
                    <a:pt x="49" y="19"/>
                    <a:pt x="47" y="19"/>
                  </a:cubicBezTo>
                  <a:cubicBezTo>
                    <a:pt x="46" y="19"/>
                    <a:pt x="44" y="20"/>
                    <a:pt x="43" y="20"/>
                  </a:cubicBezTo>
                  <a:cubicBezTo>
                    <a:pt x="41" y="20"/>
                    <a:pt x="36" y="25"/>
                    <a:pt x="35" y="24"/>
                  </a:cubicBezTo>
                  <a:cubicBezTo>
                    <a:pt x="34" y="24"/>
                    <a:pt x="36" y="23"/>
                    <a:pt x="36" y="22"/>
                  </a:cubicBezTo>
                  <a:cubicBezTo>
                    <a:pt x="36" y="22"/>
                    <a:pt x="33" y="21"/>
                    <a:pt x="33" y="21"/>
                  </a:cubicBezTo>
                  <a:cubicBezTo>
                    <a:pt x="33" y="21"/>
                    <a:pt x="30" y="23"/>
                    <a:pt x="29" y="23"/>
                  </a:cubicBezTo>
                  <a:cubicBezTo>
                    <a:pt x="28" y="23"/>
                    <a:pt x="26" y="24"/>
                    <a:pt x="25" y="25"/>
                  </a:cubicBezTo>
                  <a:cubicBezTo>
                    <a:pt x="24" y="25"/>
                    <a:pt x="26" y="26"/>
                    <a:pt x="26" y="26"/>
                  </a:cubicBezTo>
                  <a:cubicBezTo>
                    <a:pt x="27" y="26"/>
                    <a:pt x="26" y="27"/>
                    <a:pt x="26" y="27"/>
                  </a:cubicBezTo>
                  <a:cubicBezTo>
                    <a:pt x="26" y="28"/>
                    <a:pt x="30" y="27"/>
                    <a:pt x="30" y="27"/>
                  </a:cubicBezTo>
                  <a:cubicBezTo>
                    <a:pt x="31" y="26"/>
                    <a:pt x="33" y="25"/>
                    <a:pt x="34" y="24"/>
                  </a:cubicBezTo>
                  <a:cubicBezTo>
                    <a:pt x="29" y="26"/>
                    <a:pt x="34" y="27"/>
                    <a:pt x="33" y="29"/>
                  </a:cubicBezTo>
                  <a:cubicBezTo>
                    <a:pt x="33" y="29"/>
                    <a:pt x="32" y="28"/>
                    <a:pt x="32" y="28"/>
                  </a:cubicBezTo>
                  <a:cubicBezTo>
                    <a:pt x="30" y="27"/>
                    <a:pt x="29" y="28"/>
                    <a:pt x="28" y="29"/>
                  </a:cubicBezTo>
                  <a:cubicBezTo>
                    <a:pt x="27" y="29"/>
                    <a:pt x="23" y="28"/>
                    <a:pt x="21" y="28"/>
                  </a:cubicBezTo>
                  <a:cubicBezTo>
                    <a:pt x="19" y="28"/>
                    <a:pt x="16" y="26"/>
                    <a:pt x="14" y="25"/>
                  </a:cubicBezTo>
                  <a:cubicBezTo>
                    <a:pt x="13" y="25"/>
                    <a:pt x="12" y="24"/>
                    <a:pt x="11" y="24"/>
                  </a:cubicBezTo>
                  <a:cubicBezTo>
                    <a:pt x="10" y="23"/>
                    <a:pt x="9" y="21"/>
                    <a:pt x="10" y="21"/>
                  </a:cubicBezTo>
                  <a:cubicBezTo>
                    <a:pt x="9" y="21"/>
                    <a:pt x="7" y="21"/>
                    <a:pt x="6" y="22"/>
                  </a:cubicBezTo>
                  <a:cubicBezTo>
                    <a:pt x="4" y="22"/>
                    <a:pt x="2" y="22"/>
                    <a:pt x="0" y="21"/>
                  </a:cubicBezTo>
                  <a:cubicBezTo>
                    <a:pt x="0" y="41"/>
                    <a:pt x="0" y="61"/>
                    <a:pt x="0" y="80"/>
                  </a:cubicBezTo>
                  <a:cubicBezTo>
                    <a:pt x="0" y="85"/>
                    <a:pt x="0" y="89"/>
                    <a:pt x="0" y="94"/>
                  </a:cubicBezTo>
                  <a:cubicBezTo>
                    <a:pt x="0" y="95"/>
                    <a:pt x="0" y="96"/>
                    <a:pt x="0" y="97"/>
                  </a:cubicBezTo>
                  <a:cubicBezTo>
                    <a:pt x="0" y="99"/>
                    <a:pt x="2" y="97"/>
                    <a:pt x="3" y="97"/>
                  </a:cubicBezTo>
                  <a:cubicBezTo>
                    <a:pt x="5" y="98"/>
                    <a:pt x="5" y="97"/>
                    <a:pt x="7" y="97"/>
                  </a:cubicBezTo>
                  <a:cubicBezTo>
                    <a:pt x="9" y="97"/>
                    <a:pt x="9" y="98"/>
                    <a:pt x="10" y="99"/>
                  </a:cubicBezTo>
                  <a:cubicBezTo>
                    <a:pt x="11" y="101"/>
                    <a:pt x="16" y="107"/>
                    <a:pt x="18" y="107"/>
                  </a:cubicBezTo>
                  <a:cubicBezTo>
                    <a:pt x="19" y="107"/>
                    <a:pt x="21" y="106"/>
                    <a:pt x="22" y="105"/>
                  </a:cubicBezTo>
                  <a:cubicBezTo>
                    <a:pt x="23" y="104"/>
                    <a:pt x="22" y="103"/>
                    <a:pt x="23" y="102"/>
                  </a:cubicBezTo>
                  <a:cubicBezTo>
                    <a:pt x="24" y="102"/>
                    <a:pt x="28" y="101"/>
                    <a:pt x="28" y="102"/>
                  </a:cubicBezTo>
                  <a:cubicBezTo>
                    <a:pt x="30" y="104"/>
                    <a:pt x="32" y="105"/>
                    <a:pt x="33" y="107"/>
                  </a:cubicBezTo>
                  <a:cubicBezTo>
                    <a:pt x="35" y="109"/>
                    <a:pt x="37" y="110"/>
                    <a:pt x="38" y="112"/>
                  </a:cubicBezTo>
                  <a:cubicBezTo>
                    <a:pt x="39" y="113"/>
                    <a:pt x="39" y="114"/>
                    <a:pt x="40" y="116"/>
                  </a:cubicBezTo>
                  <a:cubicBezTo>
                    <a:pt x="42" y="118"/>
                    <a:pt x="43" y="122"/>
                    <a:pt x="46" y="124"/>
                  </a:cubicBezTo>
                  <a:cubicBezTo>
                    <a:pt x="48" y="126"/>
                    <a:pt x="52" y="127"/>
                    <a:pt x="54" y="128"/>
                  </a:cubicBezTo>
                  <a:cubicBezTo>
                    <a:pt x="56" y="129"/>
                    <a:pt x="53" y="130"/>
                    <a:pt x="54" y="132"/>
                  </a:cubicBezTo>
                  <a:cubicBezTo>
                    <a:pt x="55" y="132"/>
                    <a:pt x="56" y="132"/>
                    <a:pt x="56" y="133"/>
                  </a:cubicBezTo>
                  <a:cubicBezTo>
                    <a:pt x="56" y="133"/>
                    <a:pt x="55" y="136"/>
                    <a:pt x="56" y="135"/>
                  </a:cubicBezTo>
                  <a:cubicBezTo>
                    <a:pt x="55" y="136"/>
                    <a:pt x="53" y="136"/>
                    <a:pt x="53" y="138"/>
                  </a:cubicBezTo>
                  <a:cubicBezTo>
                    <a:pt x="52" y="139"/>
                    <a:pt x="55" y="141"/>
                    <a:pt x="56" y="141"/>
                  </a:cubicBezTo>
                  <a:cubicBezTo>
                    <a:pt x="56" y="141"/>
                    <a:pt x="54" y="143"/>
                    <a:pt x="54" y="143"/>
                  </a:cubicBezTo>
                  <a:cubicBezTo>
                    <a:pt x="54" y="143"/>
                    <a:pt x="53" y="142"/>
                    <a:pt x="53" y="141"/>
                  </a:cubicBezTo>
                  <a:cubicBezTo>
                    <a:pt x="52" y="141"/>
                    <a:pt x="53" y="143"/>
                    <a:pt x="53" y="143"/>
                  </a:cubicBezTo>
                  <a:cubicBezTo>
                    <a:pt x="54" y="144"/>
                    <a:pt x="53" y="145"/>
                    <a:pt x="54" y="146"/>
                  </a:cubicBezTo>
                  <a:cubicBezTo>
                    <a:pt x="55" y="148"/>
                    <a:pt x="55" y="148"/>
                    <a:pt x="57" y="147"/>
                  </a:cubicBezTo>
                  <a:cubicBezTo>
                    <a:pt x="57" y="147"/>
                    <a:pt x="58" y="147"/>
                    <a:pt x="58" y="147"/>
                  </a:cubicBezTo>
                  <a:cubicBezTo>
                    <a:pt x="59" y="147"/>
                    <a:pt x="59" y="145"/>
                    <a:pt x="59" y="145"/>
                  </a:cubicBezTo>
                  <a:cubicBezTo>
                    <a:pt x="59" y="145"/>
                    <a:pt x="60" y="147"/>
                    <a:pt x="61" y="147"/>
                  </a:cubicBezTo>
                  <a:cubicBezTo>
                    <a:pt x="61" y="147"/>
                    <a:pt x="60" y="149"/>
                    <a:pt x="60" y="150"/>
                  </a:cubicBezTo>
                  <a:cubicBezTo>
                    <a:pt x="59" y="151"/>
                    <a:pt x="59" y="152"/>
                    <a:pt x="61" y="151"/>
                  </a:cubicBezTo>
                  <a:cubicBezTo>
                    <a:pt x="61" y="150"/>
                    <a:pt x="62" y="150"/>
                    <a:pt x="62" y="150"/>
                  </a:cubicBezTo>
                  <a:cubicBezTo>
                    <a:pt x="63" y="150"/>
                    <a:pt x="63" y="149"/>
                    <a:pt x="63" y="149"/>
                  </a:cubicBezTo>
                  <a:cubicBezTo>
                    <a:pt x="65" y="148"/>
                    <a:pt x="64" y="151"/>
                    <a:pt x="64" y="152"/>
                  </a:cubicBezTo>
                  <a:cubicBezTo>
                    <a:pt x="64" y="153"/>
                    <a:pt x="65" y="154"/>
                    <a:pt x="66" y="154"/>
                  </a:cubicBezTo>
                  <a:cubicBezTo>
                    <a:pt x="67" y="154"/>
                    <a:pt x="68" y="152"/>
                    <a:pt x="69" y="152"/>
                  </a:cubicBezTo>
                  <a:cubicBezTo>
                    <a:pt x="69" y="152"/>
                    <a:pt x="68" y="153"/>
                    <a:pt x="68" y="153"/>
                  </a:cubicBezTo>
                  <a:cubicBezTo>
                    <a:pt x="68" y="153"/>
                    <a:pt x="70" y="154"/>
                    <a:pt x="70" y="154"/>
                  </a:cubicBezTo>
                  <a:cubicBezTo>
                    <a:pt x="70" y="154"/>
                    <a:pt x="63" y="156"/>
                    <a:pt x="66" y="158"/>
                  </a:cubicBezTo>
                  <a:cubicBezTo>
                    <a:pt x="66" y="158"/>
                    <a:pt x="72" y="157"/>
                    <a:pt x="71" y="158"/>
                  </a:cubicBezTo>
                  <a:cubicBezTo>
                    <a:pt x="71" y="158"/>
                    <a:pt x="66" y="158"/>
                    <a:pt x="67" y="160"/>
                  </a:cubicBezTo>
                  <a:cubicBezTo>
                    <a:pt x="67" y="160"/>
                    <a:pt x="69" y="160"/>
                    <a:pt x="69" y="160"/>
                  </a:cubicBezTo>
                  <a:cubicBezTo>
                    <a:pt x="68" y="161"/>
                    <a:pt x="66" y="161"/>
                    <a:pt x="67" y="162"/>
                  </a:cubicBezTo>
                  <a:cubicBezTo>
                    <a:pt x="69" y="163"/>
                    <a:pt x="71" y="163"/>
                    <a:pt x="72" y="163"/>
                  </a:cubicBezTo>
                  <a:cubicBezTo>
                    <a:pt x="74" y="163"/>
                    <a:pt x="73" y="164"/>
                    <a:pt x="74" y="164"/>
                  </a:cubicBezTo>
                  <a:cubicBezTo>
                    <a:pt x="76" y="165"/>
                    <a:pt x="76" y="162"/>
                    <a:pt x="77" y="162"/>
                  </a:cubicBezTo>
                  <a:cubicBezTo>
                    <a:pt x="78" y="162"/>
                    <a:pt x="77" y="164"/>
                    <a:pt x="77" y="164"/>
                  </a:cubicBezTo>
                  <a:cubicBezTo>
                    <a:pt x="76" y="165"/>
                    <a:pt x="76" y="165"/>
                    <a:pt x="77" y="166"/>
                  </a:cubicBezTo>
                  <a:cubicBezTo>
                    <a:pt x="80" y="168"/>
                    <a:pt x="81" y="163"/>
                    <a:pt x="81" y="163"/>
                  </a:cubicBezTo>
                  <a:cubicBezTo>
                    <a:pt x="81" y="163"/>
                    <a:pt x="81" y="166"/>
                    <a:pt x="80" y="166"/>
                  </a:cubicBezTo>
                  <a:cubicBezTo>
                    <a:pt x="80" y="167"/>
                    <a:pt x="82" y="166"/>
                    <a:pt x="83" y="166"/>
                  </a:cubicBezTo>
                  <a:cubicBezTo>
                    <a:pt x="82" y="168"/>
                    <a:pt x="81" y="169"/>
                    <a:pt x="83" y="170"/>
                  </a:cubicBezTo>
                  <a:cubicBezTo>
                    <a:pt x="85" y="171"/>
                    <a:pt x="86" y="168"/>
                    <a:pt x="86" y="168"/>
                  </a:cubicBezTo>
                  <a:cubicBezTo>
                    <a:pt x="86" y="168"/>
                    <a:pt x="86" y="169"/>
                    <a:pt x="86" y="170"/>
                  </a:cubicBezTo>
                  <a:cubicBezTo>
                    <a:pt x="87" y="172"/>
                    <a:pt x="86" y="171"/>
                    <a:pt x="85" y="171"/>
                  </a:cubicBezTo>
                  <a:cubicBezTo>
                    <a:pt x="84" y="172"/>
                    <a:pt x="90" y="173"/>
                    <a:pt x="89" y="171"/>
                  </a:cubicBezTo>
                  <a:cubicBezTo>
                    <a:pt x="91" y="174"/>
                    <a:pt x="90" y="176"/>
                    <a:pt x="94" y="176"/>
                  </a:cubicBezTo>
                  <a:cubicBezTo>
                    <a:pt x="97" y="176"/>
                    <a:pt x="99" y="176"/>
                    <a:pt x="102" y="176"/>
                  </a:cubicBezTo>
                  <a:cubicBezTo>
                    <a:pt x="113" y="176"/>
                    <a:pt x="123" y="176"/>
                    <a:pt x="133" y="176"/>
                  </a:cubicBezTo>
                  <a:cubicBezTo>
                    <a:pt x="158" y="176"/>
                    <a:pt x="183" y="176"/>
                    <a:pt x="208" y="176"/>
                  </a:cubicBezTo>
                  <a:cubicBezTo>
                    <a:pt x="213" y="176"/>
                    <a:pt x="218" y="176"/>
                    <a:pt x="223" y="176"/>
                  </a:cubicBezTo>
                  <a:cubicBezTo>
                    <a:pt x="224" y="176"/>
                    <a:pt x="229" y="177"/>
                    <a:pt x="229" y="174"/>
                  </a:cubicBezTo>
                  <a:close/>
                  <a:moveTo>
                    <a:pt x="112" y="54"/>
                  </a:moveTo>
                  <a:cubicBezTo>
                    <a:pt x="110" y="54"/>
                    <a:pt x="108" y="53"/>
                    <a:pt x="106" y="54"/>
                  </a:cubicBezTo>
                  <a:cubicBezTo>
                    <a:pt x="104" y="57"/>
                    <a:pt x="108" y="56"/>
                    <a:pt x="108" y="57"/>
                  </a:cubicBezTo>
                  <a:cubicBezTo>
                    <a:pt x="108" y="56"/>
                    <a:pt x="100" y="60"/>
                    <a:pt x="100" y="60"/>
                  </a:cubicBezTo>
                  <a:cubicBezTo>
                    <a:pt x="98" y="59"/>
                    <a:pt x="107" y="53"/>
                    <a:pt x="99" y="56"/>
                  </a:cubicBezTo>
                  <a:cubicBezTo>
                    <a:pt x="98" y="56"/>
                    <a:pt x="97" y="57"/>
                    <a:pt x="97" y="57"/>
                  </a:cubicBezTo>
                  <a:cubicBezTo>
                    <a:pt x="96" y="58"/>
                    <a:pt x="97" y="59"/>
                    <a:pt x="96" y="60"/>
                  </a:cubicBezTo>
                  <a:cubicBezTo>
                    <a:pt x="95" y="60"/>
                    <a:pt x="88" y="59"/>
                    <a:pt x="88" y="59"/>
                  </a:cubicBezTo>
                  <a:cubicBezTo>
                    <a:pt x="88" y="58"/>
                    <a:pt x="91" y="59"/>
                    <a:pt x="91" y="58"/>
                  </a:cubicBezTo>
                  <a:cubicBezTo>
                    <a:pt x="92" y="57"/>
                    <a:pt x="91" y="57"/>
                    <a:pt x="92" y="56"/>
                  </a:cubicBezTo>
                  <a:cubicBezTo>
                    <a:pt x="92" y="55"/>
                    <a:pt x="94" y="54"/>
                    <a:pt x="94" y="54"/>
                  </a:cubicBezTo>
                  <a:cubicBezTo>
                    <a:pt x="94" y="53"/>
                    <a:pt x="91" y="52"/>
                    <a:pt x="94" y="52"/>
                  </a:cubicBezTo>
                  <a:cubicBezTo>
                    <a:pt x="94" y="52"/>
                    <a:pt x="98" y="53"/>
                    <a:pt x="98" y="52"/>
                  </a:cubicBezTo>
                  <a:cubicBezTo>
                    <a:pt x="98" y="51"/>
                    <a:pt x="93" y="50"/>
                    <a:pt x="92" y="50"/>
                  </a:cubicBezTo>
                  <a:cubicBezTo>
                    <a:pt x="91" y="50"/>
                    <a:pt x="89" y="51"/>
                    <a:pt x="87" y="51"/>
                  </a:cubicBezTo>
                  <a:cubicBezTo>
                    <a:pt x="86" y="51"/>
                    <a:pt x="84" y="50"/>
                    <a:pt x="82" y="51"/>
                  </a:cubicBezTo>
                  <a:cubicBezTo>
                    <a:pt x="81" y="51"/>
                    <a:pt x="79" y="53"/>
                    <a:pt x="80" y="51"/>
                  </a:cubicBezTo>
                  <a:cubicBezTo>
                    <a:pt x="81" y="49"/>
                    <a:pt x="83" y="50"/>
                    <a:pt x="84" y="49"/>
                  </a:cubicBezTo>
                  <a:cubicBezTo>
                    <a:pt x="86" y="49"/>
                    <a:pt x="89" y="48"/>
                    <a:pt x="91" y="47"/>
                  </a:cubicBezTo>
                  <a:cubicBezTo>
                    <a:pt x="95" y="46"/>
                    <a:pt x="99" y="46"/>
                    <a:pt x="102" y="44"/>
                  </a:cubicBezTo>
                  <a:cubicBezTo>
                    <a:pt x="104" y="44"/>
                    <a:pt x="107" y="43"/>
                    <a:pt x="108" y="45"/>
                  </a:cubicBezTo>
                  <a:cubicBezTo>
                    <a:pt x="109" y="46"/>
                    <a:pt x="105" y="47"/>
                    <a:pt x="104" y="48"/>
                  </a:cubicBezTo>
                  <a:cubicBezTo>
                    <a:pt x="102" y="49"/>
                    <a:pt x="110" y="49"/>
                    <a:pt x="111" y="49"/>
                  </a:cubicBezTo>
                  <a:cubicBezTo>
                    <a:pt x="111" y="49"/>
                    <a:pt x="113" y="49"/>
                    <a:pt x="113" y="49"/>
                  </a:cubicBezTo>
                  <a:cubicBezTo>
                    <a:pt x="114" y="48"/>
                    <a:pt x="116" y="46"/>
                    <a:pt x="117" y="47"/>
                  </a:cubicBezTo>
                  <a:cubicBezTo>
                    <a:pt x="118" y="48"/>
                    <a:pt x="113" y="54"/>
                    <a:pt x="112" y="54"/>
                  </a:cubicBezTo>
                  <a:cubicBezTo>
                    <a:pt x="110" y="54"/>
                    <a:pt x="114" y="54"/>
                    <a:pt x="112" y="54"/>
                  </a:cubicBezTo>
                  <a:close/>
                  <a:moveTo>
                    <a:pt x="157" y="78"/>
                  </a:moveTo>
                  <a:cubicBezTo>
                    <a:pt x="157" y="78"/>
                    <a:pt x="152" y="78"/>
                    <a:pt x="153" y="78"/>
                  </a:cubicBezTo>
                  <a:cubicBezTo>
                    <a:pt x="153" y="79"/>
                    <a:pt x="155" y="78"/>
                    <a:pt x="155" y="79"/>
                  </a:cubicBezTo>
                  <a:cubicBezTo>
                    <a:pt x="155" y="80"/>
                    <a:pt x="151" y="81"/>
                    <a:pt x="150" y="81"/>
                  </a:cubicBezTo>
                  <a:cubicBezTo>
                    <a:pt x="148" y="81"/>
                    <a:pt x="147" y="83"/>
                    <a:pt x="145" y="84"/>
                  </a:cubicBezTo>
                  <a:cubicBezTo>
                    <a:pt x="145" y="84"/>
                    <a:pt x="141" y="84"/>
                    <a:pt x="142" y="85"/>
                  </a:cubicBezTo>
                  <a:cubicBezTo>
                    <a:pt x="142" y="86"/>
                    <a:pt x="145" y="86"/>
                    <a:pt x="142" y="88"/>
                  </a:cubicBezTo>
                  <a:cubicBezTo>
                    <a:pt x="141" y="88"/>
                    <a:pt x="137" y="88"/>
                    <a:pt x="137" y="89"/>
                  </a:cubicBezTo>
                  <a:cubicBezTo>
                    <a:pt x="136" y="89"/>
                    <a:pt x="137" y="90"/>
                    <a:pt x="137" y="90"/>
                  </a:cubicBezTo>
                  <a:cubicBezTo>
                    <a:pt x="137" y="92"/>
                    <a:pt x="135" y="92"/>
                    <a:pt x="134" y="92"/>
                  </a:cubicBezTo>
                  <a:cubicBezTo>
                    <a:pt x="131" y="93"/>
                    <a:pt x="128" y="93"/>
                    <a:pt x="125" y="93"/>
                  </a:cubicBezTo>
                  <a:cubicBezTo>
                    <a:pt x="125" y="93"/>
                    <a:pt x="120" y="90"/>
                    <a:pt x="120" y="90"/>
                  </a:cubicBezTo>
                  <a:cubicBezTo>
                    <a:pt x="122" y="89"/>
                    <a:pt x="125" y="90"/>
                    <a:pt x="126" y="89"/>
                  </a:cubicBezTo>
                  <a:cubicBezTo>
                    <a:pt x="127" y="89"/>
                    <a:pt x="126" y="87"/>
                    <a:pt x="127" y="87"/>
                  </a:cubicBezTo>
                  <a:cubicBezTo>
                    <a:pt x="128" y="85"/>
                    <a:pt x="130" y="86"/>
                    <a:pt x="131" y="85"/>
                  </a:cubicBezTo>
                  <a:cubicBezTo>
                    <a:pt x="132" y="85"/>
                    <a:pt x="130" y="83"/>
                    <a:pt x="130" y="83"/>
                  </a:cubicBezTo>
                  <a:cubicBezTo>
                    <a:pt x="128" y="82"/>
                    <a:pt x="128" y="82"/>
                    <a:pt x="128" y="81"/>
                  </a:cubicBezTo>
                  <a:cubicBezTo>
                    <a:pt x="128" y="79"/>
                    <a:pt x="126" y="80"/>
                    <a:pt x="126" y="79"/>
                  </a:cubicBezTo>
                  <a:cubicBezTo>
                    <a:pt x="125" y="78"/>
                    <a:pt x="128" y="79"/>
                    <a:pt x="128" y="79"/>
                  </a:cubicBezTo>
                  <a:cubicBezTo>
                    <a:pt x="131" y="80"/>
                    <a:pt x="134" y="81"/>
                    <a:pt x="136" y="82"/>
                  </a:cubicBezTo>
                  <a:cubicBezTo>
                    <a:pt x="138" y="84"/>
                    <a:pt x="142" y="83"/>
                    <a:pt x="144" y="82"/>
                  </a:cubicBezTo>
                  <a:cubicBezTo>
                    <a:pt x="147" y="81"/>
                    <a:pt x="148" y="78"/>
                    <a:pt x="152" y="77"/>
                  </a:cubicBezTo>
                  <a:cubicBezTo>
                    <a:pt x="153" y="76"/>
                    <a:pt x="155" y="76"/>
                    <a:pt x="157" y="77"/>
                  </a:cubicBezTo>
                  <a:cubicBezTo>
                    <a:pt x="157" y="77"/>
                    <a:pt x="160" y="78"/>
                    <a:pt x="160" y="78"/>
                  </a:cubicBezTo>
                  <a:cubicBezTo>
                    <a:pt x="160" y="78"/>
                    <a:pt x="158" y="78"/>
                    <a:pt x="157" y="78"/>
                  </a:cubicBezTo>
                  <a:close/>
                  <a:moveTo>
                    <a:pt x="222" y="165"/>
                  </a:moveTo>
                  <a:cubicBezTo>
                    <a:pt x="221" y="167"/>
                    <a:pt x="219" y="163"/>
                    <a:pt x="219" y="162"/>
                  </a:cubicBezTo>
                  <a:cubicBezTo>
                    <a:pt x="219" y="160"/>
                    <a:pt x="221" y="159"/>
                    <a:pt x="221" y="157"/>
                  </a:cubicBezTo>
                  <a:cubicBezTo>
                    <a:pt x="220" y="156"/>
                    <a:pt x="219" y="159"/>
                    <a:pt x="218" y="158"/>
                  </a:cubicBezTo>
                  <a:cubicBezTo>
                    <a:pt x="218" y="157"/>
                    <a:pt x="218" y="154"/>
                    <a:pt x="216" y="154"/>
                  </a:cubicBezTo>
                  <a:cubicBezTo>
                    <a:pt x="216" y="154"/>
                    <a:pt x="216" y="156"/>
                    <a:pt x="215" y="156"/>
                  </a:cubicBezTo>
                  <a:cubicBezTo>
                    <a:pt x="214" y="155"/>
                    <a:pt x="214" y="154"/>
                    <a:pt x="213" y="153"/>
                  </a:cubicBezTo>
                  <a:cubicBezTo>
                    <a:pt x="212" y="152"/>
                    <a:pt x="211" y="151"/>
                    <a:pt x="210" y="150"/>
                  </a:cubicBezTo>
                  <a:cubicBezTo>
                    <a:pt x="209" y="149"/>
                    <a:pt x="212" y="149"/>
                    <a:pt x="212" y="148"/>
                  </a:cubicBezTo>
                  <a:cubicBezTo>
                    <a:pt x="211" y="147"/>
                    <a:pt x="209" y="148"/>
                    <a:pt x="209" y="147"/>
                  </a:cubicBezTo>
                  <a:cubicBezTo>
                    <a:pt x="209" y="146"/>
                    <a:pt x="210" y="143"/>
                    <a:pt x="210" y="142"/>
                  </a:cubicBezTo>
                  <a:cubicBezTo>
                    <a:pt x="212" y="140"/>
                    <a:pt x="217" y="147"/>
                    <a:pt x="217" y="148"/>
                  </a:cubicBezTo>
                  <a:cubicBezTo>
                    <a:pt x="218" y="150"/>
                    <a:pt x="219" y="151"/>
                    <a:pt x="219" y="153"/>
                  </a:cubicBezTo>
                  <a:cubicBezTo>
                    <a:pt x="220" y="155"/>
                    <a:pt x="220" y="154"/>
                    <a:pt x="221" y="156"/>
                  </a:cubicBezTo>
                  <a:cubicBezTo>
                    <a:pt x="221" y="157"/>
                    <a:pt x="222" y="158"/>
                    <a:pt x="222" y="159"/>
                  </a:cubicBezTo>
                  <a:cubicBezTo>
                    <a:pt x="223" y="161"/>
                    <a:pt x="222" y="163"/>
                    <a:pt x="222" y="165"/>
                  </a:cubicBezTo>
                  <a:cubicBezTo>
                    <a:pt x="221" y="166"/>
                    <a:pt x="222" y="164"/>
                    <a:pt x="222" y="16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42" name="Freeform 643">
              <a:extLst>
                <a:ext uri="{FF2B5EF4-FFF2-40B4-BE49-F238E27FC236}">
                  <a16:creationId xmlns:a16="http://schemas.microsoft.com/office/drawing/2014/main" xmlns="" id="{E8A11693-1D64-48B7-9A0D-294C71FEAF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43512" y="9466307"/>
              <a:ext cx="95541" cy="82827"/>
            </a:xfrm>
            <a:custGeom>
              <a:avLst/>
              <a:gdLst>
                <a:gd name="T0" fmla="*/ 9 w 10"/>
                <a:gd name="T1" fmla="*/ 0 h 9"/>
                <a:gd name="T2" fmla="*/ 2 w 10"/>
                <a:gd name="T3" fmla="*/ 7 h 9"/>
                <a:gd name="T4" fmla="*/ 10 w 10"/>
                <a:gd name="T5" fmla="*/ 3 h 9"/>
                <a:gd name="T6" fmla="*/ 9 w 10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9">
                  <a:moveTo>
                    <a:pt x="9" y="0"/>
                  </a:moveTo>
                  <a:cubicBezTo>
                    <a:pt x="7" y="1"/>
                    <a:pt x="0" y="4"/>
                    <a:pt x="2" y="7"/>
                  </a:cubicBezTo>
                  <a:cubicBezTo>
                    <a:pt x="4" y="9"/>
                    <a:pt x="9" y="3"/>
                    <a:pt x="10" y="3"/>
                  </a:cubicBezTo>
                  <a:cubicBezTo>
                    <a:pt x="10" y="2"/>
                    <a:pt x="9" y="1"/>
                    <a:pt x="9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43" name="Freeform 644">
              <a:extLst>
                <a:ext uri="{FF2B5EF4-FFF2-40B4-BE49-F238E27FC236}">
                  <a16:creationId xmlns:a16="http://schemas.microsoft.com/office/drawing/2014/main" xmlns="" id="{20AC9DBC-AC7E-43FD-81A1-AF87ECD2F3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19944" y="9447193"/>
              <a:ext cx="121018" cy="44598"/>
            </a:xfrm>
            <a:custGeom>
              <a:avLst/>
              <a:gdLst>
                <a:gd name="T0" fmla="*/ 12 w 13"/>
                <a:gd name="T1" fmla="*/ 0 h 5"/>
                <a:gd name="T2" fmla="*/ 7 w 13"/>
                <a:gd name="T3" fmla="*/ 0 h 5"/>
                <a:gd name="T4" fmla="*/ 1 w 13"/>
                <a:gd name="T5" fmla="*/ 2 h 5"/>
                <a:gd name="T6" fmla="*/ 5 w 13"/>
                <a:gd name="T7" fmla="*/ 3 h 5"/>
                <a:gd name="T8" fmla="*/ 12 w 1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12" y="0"/>
                  </a:moveTo>
                  <a:cubicBezTo>
                    <a:pt x="13" y="0"/>
                    <a:pt x="7" y="0"/>
                    <a:pt x="7" y="0"/>
                  </a:cubicBezTo>
                  <a:cubicBezTo>
                    <a:pt x="6" y="0"/>
                    <a:pt x="0" y="1"/>
                    <a:pt x="1" y="2"/>
                  </a:cubicBezTo>
                  <a:cubicBezTo>
                    <a:pt x="3" y="5"/>
                    <a:pt x="2" y="5"/>
                    <a:pt x="5" y="3"/>
                  </a:cubicBezTo>
                  <a:cubicBezTo>
                    <a:pt x="8" y="2"/>
                    <a:pt x="10" y="2"/>
                    <a:pt x="1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44" name="Freeform 645">
              <a:extLst>
                <a:ext uri="{FF2B5EF4-FFF2-40B4-BE49-F238E27FC236}">
                  <a16:creationId xmlns:a16="http://schemas.microsoft.com/office/drawing/2014/main" xmlns="" id="{F79F8CFC-5B01-40AF-8A37-B02490FD126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73444" y="6414553"/>
              <a:ext cx="289811" cy="159279"/>
            </a:xfrm>
            <a:custGeom>
              <a:avLst/>
              <a:gdLst>
                <a:gd name="T0" fmla="*/ 10 w 31"/>
                <a:gd name="T1" fmla="*/ 17 h 17"/>
                <a:gd name="T2" fmla="*/ 13 w 31"/>
                <a:gd name="T3" fmla="*/ 14 h 17"/>
                <a:gd name="T4" fmla="*/ 18 w 31"/>
                <a:gd name="T5" fmla="*/ 16 h 17"/>
                <a:gd name="T6" fmla="*/ 21 w 31"/>
                <a:gd name="T7" fmla="*/ 16 h 17"/>
                <a:gd name="T8" fmla="*/ 23 w 31"/>
                <a:gd name="T9" fmla="*/ 15 h 17"/>
                <a:gd name="T10" fmla="*/ 29 w 31"/>
                <a:gd name="T11" fmla="*/ 11 h 17"/>
                <a:gd name="T12" fmla="*/ 27 w 31"/>
                <a:gd name="T13" fmla="*/ 7 h 17"/>
                <a:gd name="T14" fmla="*/ 21 w 31"/>
                <a:gd name="T15" fmla="*/ 5 h 17"/>
                <a:gd name="T16" fmla="*/ 17 w 31"/>
                <a:gd name="T17" fmla="*/ 3 h 17"/>
                <a:gd name="T18" fmla="*/ 13 w 31"/>
                <a:gd name="T19" fmla="*/ 0 h 17"/>
                <a:gd name="T20" fmla="*/ 11 w 31"/>
                <a:gd name="T21" fmla="*/ 2 h 17"/>
                <a:gd name="T22" fmla="*/ 8 w 31"/>
                <a:gd name="T23" fmla="*/ 2 h 17"/>
                <a:gd name="T24" fmla="*/ 0 w 31"/>
                <a:gd name="T25" fmla="*/ 6 h 17"/>
                <a:gd name="T26" fmla="*/ 2 w 31"/>
                <a:gd name="T27" fmla="*/ 10 h 17"/>
                <a:gd name="T28" fmla="*/ 4 w 31"/>
                <a:gd name="T29" fmla="*/ 13 h 17"/>
                <a:gd name="T30" fmla="*/ 10 w 31"/>
                <a:gd name="T3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" h="17">
                  <a:moveTo>
                    <a:pt x="10" y="17"/>
                  </a:moveTo>
                  <a:cubicBezTo>
                    <a:pt x="12" y="17"/>
                    <a:pt x="11" y="14"/>
                    <a:pt x="13" y="14"/>
                  </a:cubicBezTo>
                  <a:cubicBezTo>
                    <a:pt x="15" y="14"/>
                    <a:pt x="16" y="16"/>
                    <a:pt x="18" y="16"/>
                  </a:cubicBezTo>
                  <a:cubicBezTo>
                    <a:pt x="19" y="16"/>
                    <a:pt x="20" y="16"/>
                    <a:pt x="21" y="16"/>
                  </a:cubicBezTo>
                  <a:cubicBezTo>
                    <a:pt x="22" y="16"/>
                    <a:pt x="23" y="15"/>
                    <a:pt x="23" y="15"/>
                  </a:cubicBezTo>
                  <a:cubicBezTo>
                    <a:pt x="26" y="14"/>
                    <a:pt x="27" y="13"/>
                    <a:pt x="29" y="11"/>
                  </a:cubicBezTo>
                  <a:cubicBezTo>
                    <a:pt x="31" y="9"/>
                    <a:pt x="29" y="8"/>
                    <a:pt x="27" y="7"/>
                  </a:cubicBezTo>
                  <a:cubicBezTo>
                    <a:pt x="25" y="6"/>
                    <a:pt x="22" y="3"/>
                    <a:pt x="21" y="5"/>
                  </a:cubicBezTo>
                  <a:cubicBezTo>
                    <a:pt x="19" y="8"/>
                    <a:pt x="18" y="4"/>
                    <a:pt x="17" y="3"/>
                  </a:cubicBezTo>
                  <a:cubicBezTo>
                    <a:pt x="16" y="2"/>
                    <a:pt x="13" y="3"/>
                    <a:pt x="13" y="0"/>
                  </a:cubicBezTo>
                  <a:cubicBezTo>
                    <a:pt x="13" y="1"/>
                    <a:pt x="12" y="3"/>
                    <a:pt x="11" y="2"/>
                  </a:cubicBezTo>
                  <a:cubicBezTo>
                    <a:pt x="9" y="0"/>
                    <a:pt x="9" y="0"/>
                    <a:pt x="8" y="2"/>
                  </a:cubicBezTo>
                  <a:cubicBezTo>
                    <a:pt x="7" y="3"/>
                    <a:pt x="0" y="5"/>
                    <a:pt x="0" y="6"/>
                  </a:cubicBezTo>
                  <a:cubicBezTo>
                    <a:pt x="0" y="6"/>
                    <a:pt x="1" y="9"/>
                    <a:pt x="2" y="10"/>
                  </a:cubicBezTo>
                  <a:cubicBezTo>
                    <a:pt x="2" y="11"/>
                    <a:pt x="3" y="12"/>
                    <a:pt x="4" y="13"/>
                  </a:cubicBezTo>
                  <a:cubicBezTo>
                    <a:pt x="6" y="14"/>
                    <a:pt x="8" y="17"/>
                    <a:pt x="10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45" name="Freeform 646">
              <a:extLst>
                <a:ext uri="{FF2B5EF4-FFF2-40B4-BE49-F238E27FC236}">
                  <a16:creationId xmlns:a16="http://schemas.microsoft.com/office/drawing/2014/main" xmlns="" id="{FB2DF5EE-2603-49D0-AF86-3ED044A281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42870" y="6545160"/>
              <a:ext cx="347132" cy="149721"/>
            </a:xfrm>
            <a:custGeom>
              <a:avLst/>
              <a:gdLst>
                <a:gd name="T0" fmla="*/ 32 w 37"/>
                <a:gd name="T1" fmla="*/ 2 h 16"/>
                <a:gd name="T2" fmla="*/ 27 w 37"/>
                <a:gd name="T3" fmla="*/ 0 h 16"/>
                <a:gd name="T4" fmla="*/ 24 w 37"/>
                <a:gd name="T5" fmla="*/ 3 h 16"/>
                <a:gd name="T6" fmla="*/ 20 w 37"/>
                <a:gd name="T7" fmla="*/ 3 h 16"/>
                <a:gd name="T8" fmla="*/ 17 w 37"/>
                <a:gd name="T9" fmla="*/ 7 h 16"/>
                <a:gd name="T10" fmla="*/ 16 w 37"/>
                <a:gd name="T11" fmla="*/ 9 h 16"/>
                <a:gd name="T12" fmla="*/ 13 w 37"/>
                <a:gd name="T13" fmla="*/ 9 h 16"/>
                <a:gd name="T14" fmla="*/ 9 w 37"/>
                <a:gd name="T15" fmla="*/ 10 h 16"/>
                <a:gd name="T16" fmla="*/ 5 w 37"/>
                <a:gd name="T17" fmla="*/ 11 h 16"/>
                <a:gd name="T18" fmla="*/ 0 w 37"/>
                <a:gd name="T19" fmla="*/ 9 h 16"/>
                <a:gd name="T20" fmla="*/ 4 w 37"/>
                <a:gd name="T21" fmla="*/ 13 h 16"/>
                <a:gd name="T22" fmla="*/ 6 w 37"/>
                <a:gd name="T23" fmla="*/ 13 h 16"/>
                <a:gd name="T24" fmla="*/ 8 w 37"/>
                <a:gd name="T25" fmla="*/ 14 h 16"/>
                <a:gd name="T26" fmla="*/ 12 w 37"/>
                <a:gd name="T27" fmla="*/ 13 h 16"/>
                <a:gd name="T28" fmla="*/ 15 w 37"/>
                <a:gd name="T29" fmla="*/ 15 h 16"/>
                <a:gd name="T30" fmla="*/ 22 w 37"/>
                <a:gd name="T31" fmla="*/ 16 h 16"/>
                <a:gd name="T32" fmla="*/ 29 w 37"/>
                <a:gd name="T33" fmla="*/ 14 h 16"/>
                <a:gd name="T34" fmla="*/ 33 w 37"/>
                <a:gd name="T35" fmla="*/ 12 h 16"/>
                <a:gd name="T36" fmla="*/ 34 w 37"/>
                <a:gd name="T37" fmla="*/ 9 h 16"/>
                <a:gd name="T38" fmla="*/ 36 w 37"/>
                <a:gd name="T39" fmla="*/ 8 h 16"/>
                <a:gd name="T40" fmla="*/ 36 w 37"/>
                <a:gd name="T41" fmla="*/ 2 h 16"/>
                <a:gd name="T42" fmla="*/ 32 w 37"/>
                <a:gd name="T4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16">
                  <a:moveTo>
                    <a:pt x="32" y="2"/>
                  </a:moveTo>
                  <a:cubicBezTo>
                    <a:pt x="30" y="2"/>
                    <a:pt x="28" y="0"/>
                    <a:pt x="27" y="0"/>
                  </a:cubicBezTo>
                  <a:cubicBezTo>
                    <a:pt x="25" y="0"/>
                    <a:pt x="26" y="3"/>
                    <a:pt x="24" y="3"/>
                  </a:cubicBezTo>
                  <a:cubicBezTo>
                    <a:pt x="22" y="3"/>
                    <a:pt x="22" y="2"/>
                    <a:pt x="20" y="3"/>
                  </a:cubicBezTo>
                  <a:cubicBezTo>
                    <a:pt x="20" y="3"/>
                    <a:pt x="16" y="6"/>
                    <a:pt x="17" y="7"/>
                  </a:cubicBezTo>
                  <a:cubicBezTo>
                    <a:pt x="17" y="8"/>
                    <a:pt x="19" y="10"/>
                    <a:pt x="16" y="9"/>
                  </a:cubicBezTo>
                  <a:cubicBezTo>
                    <a:pt x="15" y="9"/>
                    <a:pt x="14" y="8"/>
                    <a:pt x="13" y="9"/>
                  </a:cubicBezTo>
                  <a:cubicBezTo>
                    <a:pt x="12" y="9"/>
                    <a:pt x="10" y="10"/>
                    <a:pt x="9" y="10"/>
                  </a:cubicBezTo>
                  <a:cubicBezTo>
                    <a:pt x="7" y="10"/>
                    <a:pt x="6" y="8"/>
                    <a:pt x="5" y="11"/>
                  </a:cubicBezTo>
                  <a:cubicBezTo>
                    <a:pt x="5" y="11"/>
                    <a:pt x="1" y="9"/>
                    <a:pt x="0" y="9"/>
                  </a:cubicBezTo>
                  <a:cubicBezTo>
                    <a:pt x="0" y="11"/>
                    <a:pt x="1" y="12"/>
                    <a:pt x="4" y="13"/>
                  </a:cubicBezTo>
                  <a:cubicBezTo>
                    <a:pt x="5" y="13"/>
                    <a:pt x="5" y="13"/>
                    <a:pt x="6" y="13"/>
                  </a:cubicBezTo>
                  <a:cubicBezTo>
                    <a:pt x="7" y="13"/>
                    <a:pt x="7" y="15"/>
                    <a:pt x="8" y="14"/>
                  </a:cubicBezTo>
                  <a:cubicBezTo>
                    <a:pt x="10" y="13"/>
                    <a:pt x="10" y="13"/>
                    <a:pt x="12" y="13"/>
                  </a:cubicBezTo>
                  <a:cubicBezTo>
                    <a:pt x="14" y="13"/>
                    <a:pt x="13" y="14"/>
                    <a:pt x="15" y="15"/>
                  </a:cubicBezTo>
                  <a:cubicBezTo>
                    <a:pt x="17" y="16"/>
                    <a:pt x="20" y="16"/>
                    <a:pt x="22" y="16"/>
                  </a:cubicBezTo>
                  <a:cubicBezTo>
                    <a:pt x="25" y="16"/>
                    <a:pt x="26" y="14"/>
                    <a:pt x="29" y="14"/>
                  </a:cubicBezTo>
                  <a:cubicBezTo>
                    <a:pt x="31" y="14"/>
                    <a:pt x="33" y="13"/>
                    <a:pt x="33" y="12"/>
                  </a:cubicBezTo>
                  <a:cubicBezTo>
                    <a:pt x="34" y="11"/>
                    <a:pt x="34" y="10"/>
                    <a:pt x="34" y="9"/>
                  </a:cubicBezTo>
                  <a:cubicBezTo>
                    <a:pt x="34" y="7"/>
                    <a:pt x="35" y="9"/>
                    <a:pt x="36" y="8"/>
                  </a:cubicBezTo>
                  <a:cubicBezTo>
                    <a:pt x="37" y="6"/>
                    <a:pt x="36" y="3"/>
                    <a:pt x="36" y="2"/>
                  </a:cubicBezTo>
                  <a:cubicBezTo>
                    <a:pt x="34" y="2"/>
                    <a:pt x="33" y="2"/>
                    <a:pt x="3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46" name="Freeform 647">
              <a:extLst>
                <a:ext uri="{FF2B5EF4-FFF2-40B4-BE49-F238E27FC236}">
                  <a16:creationId xmlns:a16="http://schemas.microsoft.com/office/drawing/2014/main" xmlns="" id="{E78AF27A-538F-4D19-AA5A-057F3CCF35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21850" y="6656654"/>
              <a:ext cx="531848" cy="516057"/>
            </a:xfrm>
            <a:custGeom>
              <a:avLst/>
              <a:gdLst>
                <a:gd name="T0" fmla="*/ 37 w 57"/>
                <a:gd name="T1" fmla="*/ 10 h 55"/>
                <a:gd name="T2" fmla="*/ 41 w 57"/>
                <a:gd name="T3" fmla="*/ 9 h 55"/>
                <a:gd name="T4" fmla="*/ 43 w 57"/>
                <a:gd name="T5" fmla="*/ 6 h 55"/>
                <a:gd name="T6" fmla="*/ 45 w 57"/>
                <a:gd name="T7" fmla="*/ 4 h 55"/>
                <a:gd name="T8" fmla="*/ 45 w 57"/>
                <a:gd name="T9" fmla="*/ 1 h 55"/>
                <a:gd name="T10" fmla="*/ 41 w 57"/>
                <a:gd name="T11" fmla="*/ 2 h 55"/>
                <a:gd name="T12" fmla="*/ 36 w 57"/>
                <a:gd name="T13" fmla="*/ 4 h 55"/>
                <a:gd name="T14" fmla="*/ 27 w 57"/>
                <a:gd name="T15" fmla="*/ 1 h 55"/>
                <a:gd name="T16" fmla="*/ 22 w 57"/>
                <a:gd name="T17" fmla="*/ 1 h 55"/>
                <a:gd name="T18" fmla="*/ 19 w 57"/>
                <a:gd name="T19" fmla="*/ 1 h 55"/>
                <a:gd name="T20" fmla="*/ 18 w 57"/>
                <a:gd name="T21" fmla="*/ 3 h 55"/>
                <a:gd name="T22" fmla="*/ 17 w 57"/>
                <a:gd name="T23" fmla="*/ 4 h 55"/>
                <a:gd name="T24" fmla="*/ 15 w 57"/>
                <a:gd name="T25" fmla="*/ 5 h 55"/>
                <a:gd name="T26" fmla="*/ 13 w 57"/>
                <a:gd name="T27" fmla="*/ 5 h 55"/>
                <a:gd name="T28" fmla="*/ 12 w 57"/>
                <a:gd name="T29" fmla="*/ 4 h 55"/>
                <a:gd name="T30" fmla="*/ 11 w 57"/>
                <a:gd name="T31" fmla="*/ 8 h 55"/>
                <a:gd name="T32" fmla="*/ 9 w 57"/>
                <a:gd name="T33" fmla="*/ 5 h 55"/>
                <a:gd name="T34" fmla="*/ 5 w 57"/>
                <a:gd name="T35" fmla="*/ 7 h 55"/>
                <a:gd name="T36" fmla="*/ 0 w 57"/>
                <a:gd name="T37" fmla="*/ 7 h 55"/>
                <a:gd name="T38" fmla="*/ 1 w 57"/>
                <a:gd name="T39" fmla="*/ 10 h 55"/>
                <a:gd name="T40" fmla="*/ 0 w 57"/>
                <a:gd name="T41" fmla="*/ 14 h 55"/>
                <a:gd name="T42" fmla="*/ 2 w 57"/>
                <a:gd name="T43" fmla="*/ 18 h 55"/>
                <a:gd name="T44" fmla="*/ 4 w 57"/>
                <a:gd name="T45" fmla="*/ 21 h 55"/>
                <a:gd name="T46" fmla="*/ 12 w 57"/>
                <a:gd name="T47" fmla="*/ 17 h 55"/>
                <a:gd name="T48" fmla="*/ 15 w 57"/>
                <a:gd name="T49" fmla="*/ 19 h 55"/>
                <a:gd name="T50" fmla="*/ 17 w 57"/>
                <a:gd name="T51" fmla="*/ 22 h 55"/>
                <a:gd name="T52" fmla="*/ 18 w 57"/>
                <a:gd name="T53" fmla="*/ 25 h 55"/>
                <a:gd name="T54" fmla="*/ 21 w 57"/>
                <a:gd name="T55" fmla="*/ 28 h 55"/>
                <a:gd name="T56" fmla="*/ 28 w 57"/>
                <a:gd name="T57" fmla="*/ 33 h 55"/>
                <a:gd name="T58" fmla="*/ 33 w 57"/>
                <a:gd name="T59" fmla="*/ 36 h 55"/>
                <a:gd name="T60" fmla="*/ 42 w 57"/>
                <a:gd name="T61" fmla="*/ 42 h 55"/>
                <a:gd name="T62" fmla="*/ 45 w 57"/>
                <a:gd name="T63" fmla="*/ 48 h 55"/>
                <a:gd name="T64" fmla="*/ 43 w 57"/>
                <a:gd name="T65" fmla="*/ 55 h 55"/>
                <a:gd name="T66" fmla="*/ 49 w 57"/>
                <a:gd name="T67" fmla="*/ 48 h 55"/>
                <a:gd name="T68" fmla="*/ 47 w 57"/>
                <a:gd name="T69" fmla="*/ 45 h 55"/>
                <a:gd name="T70" fmla="*/ 50 w 57"/>
                <a:gd name="T71" fmla="*/ 40 h 55"/>
                <a:gd name="T72" fmla="*/ 53 w 57"/>
                <a:gd name="T73" fmla="*/ 41 h 55"/>
                <a:gd name="T74" fmla="*/ 55 w 57"/>
                <a:gd name="T75" fmla="*/ 44 h 55"/>
                <a:gd name="T76" fmla="*/ 53 w 57"/>
                <a:gd name="T77" fmla="*/ 39 h 55"/>
                <a:gd name="T78" fmla="*/ 44 w 57"/>
                <a:gd name="T79" fmla="*/ 35 h 55"/>
                <a:gd name="T80" fmla="*/ 44 w 57"/>
                <a:gd name="T81" fmla="*/ 32 h 55"/>
                <a:gd name="T82" fmla="*/ 39 w 57"/>
                <a:gd name="T83" fmla="*/ 31 h 55"/>
                <a:gd name="T84" fmla="*/ 35 w 57"/>
                <a:gd name="T85" fmla="*/ 26 h 55"/>
                <a:gd name="T86" fmla="*/ 32 w 57"/>
                <a:gd name="T87" fmla="*/ 21 h 55"/>
                <a:gd name="T88" fmla="*/ 27 w 57"/>
                <a:gd name="T89" fmla="*/ 17 h 55"/>
                <a:gd name="T90" fmla="*/ 27 w 57"/>
                <a:gd name="T91" fmla="*/ 15 h 55"/>
                <a:gd name="T92" fmla="*/ 28 w 57"/>
                <a:gd name="T93" fmla="*/ 12 h 55"/>
                <a:gd name="T94" fmla="*/ 30 w 57"/>
                <a:gd name="T95" fmla="*/ 9 h 55"/>
                <a:gd name="T96" fmla="*/ 32 w 57"/>
                <a:gd name="T97" fmla="*/ 8 h 55"/>
                <a:gd name="T98" fmla="*/ 34 w 57"/>
                <a:gd name="T99" fmla="*/ 10 h 55"/>
                <a:gd name="T100" fmla="*/ 37 w 57"/>
                <a:gd name="T101" fmla="*/ 10 h 55"/>
                <a:gd name="T102" fmla="*/ 37 w 57"/>
                <a:gd name="T103" fmla="*/ 1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7" h="55">
                  <a:moveTo>
                    <a:pt x="37" y="10"/>
                  </a:moveTo>
                  <a:cubicBezTo>
                    <a:pt x="38" y="9"/>
                    <a:pt x="40" y="10"/>
                    <a:pt x="41" y="9"/>
                  </a:cubicBezTo>
                  <a:cubicBezTo>
                    <a:pt x="43" y="8"/>
                    <a:pt x="42" y="7"/>
                    <a:pt x="43" y="6"/>
                  </a:cubicBezTo>
                  <a:cubicBezTo>
                    <a:pt x="43" y="5"/>
                    <a:pt x="44" y="4"/>
                    <a:pt x="45" y="4"/>
                  </a:cubicBezTo>
                  <a:cubicBezTo>
                    <a:pt x="46" y="3"/>
                    <a:pt x="45" y="3"/>
                    <a:pt x="45" y="1"/>
                  </a:cubicBezTo>
                  <a:cubicBezTo>
                    <a:pt x="44" y="2"/>
                    <a:pt x="43" y="2"/>
                    <a:pt x="41" y="2"/>
                  </a:cubicBezTo>
                  <a:cubicBezTo>
                    <a:pt x="39" y="2"/>
                    <a:pt x="37" y="5"/>
                    <a:pt x="36" y="4"/>
                  </a:cubicBezTo>
                  <a:cubicBezTo>
                    <a:pt x="33" y="3"/>
                    <a:pt x="28" y="4"/>
                    <a:pt x="27" y="1"/>
                  </a:cubicBezTo>
                  <a:cubicBezTo>
                    <a:pt x="26" y="0"/>
                    <a:pt x="23" y="1"/>
                    <a:pt x="22" y="1"/>
                  </a:cubicBezTo>
                  <a:cubicBezTo>
                    <a:pt x="20" y="3"/>
                    <a:pt x="20" y="1"/>
                    <a:pt x="19" y="1"/>
                  </a:cubicBezTo>
                  <a:cubicBezTo>
                    <a:pt x="18" y="1"/>
                    <a:pt x="18" y="3"/>
                    <a:pt x="18" y="3"/>
                  </a:cubicBezTo>
                  <a:cubicBezTo>
                    <a:pt x="18" y="3"/>
                    <a:pt x="17" y="4"/>
                    <a:pt x="17" y="4"/>
                  </a:cubicBezTo>
                  <a:cubicBezTo>
                    <a:pt x="17" y="5"/>
                    <a:pt x="16" y="5"/>
                    <a:pt x="15" y="5"/>
                  </a:cubicBezTo>
                  <a:cubicBezTo>
                    <a:pt x="15" y="5"/>
                    <a:pt x="14" y="5"/>
                    <a:pt x="13" y="5"/>
                  </a:cubicBezTo>
                  <a:cubicBezTo>
                    <a:pt x="13" y="5"/>
                    <a:pt x="13" y="5"/>
                    <a:pt x="12" y="4"/>
                  </a:cubicBezTo>
                  <a:cubicBezTo>
                    <a:pt x="12" y="4"/>
                    <a:pt x="11" y="7"/>
                    <a:pt x="11" y="8"/>
                  </a:cubicBezTo>
                  <a:cubicBezTo>
                    <a:pt x="11" y="9"/>
                    <a:pt x="9" y="6"/>
                    <a:pt x="9" y="5"/>
                  </a:cubicBezTo>
                  <a:cubicBezTo>
                    <a:pt x="7" y="4"/>
                    <a:pt x="6" y="7"/>
                    <a:pt x="5" y="7"/>
                  </a:cubicBezTo>
                  <a:cubicBezTo>
                    <a:pt x="3" y="7"/>
                    <a:pt x="1" y="7"/>
                    <a:pt x="0" y="7"/>
                  </a:cubicBezTo>
                  <a:cubicBezTo>
                    <a:pt x="0" y="8"/>
                    <a:pt x="1" y="9"/>
                    <a:pt x="1" y="10"/>
                  </a:cubicBezTo>
                  <a:cubicBezTo>
                    <a:pt x="1" y="12"/>
                    <a:pt x="0" y="12"/>
                    <a:pt x="0" y="14"/>
                  </a:cubicBezTo>
                  <a:cubicBezTo>
                    <a:pt x="0" y="15"/>
                    <a:pt x="0" y="18"/>
                    <a:pt x="2" y="18"/>
                  </a:cubicBezTo>
                  <a:cubicBezTo>
                    <a:pt x="3" y="19"/>
                    <a:pt x="4" y="18"/>
                    <a:pt x="4" y="21"/>
                  </a:cubicBezTo>
                  <a:cubicBezTo>
                    <a:pt x="6" y="20"/>
                    <a:pt x="10" y="16"/>
                    <a:pt x="12" y="17"/>
                  </a:cubicBezTo>
                  <a:cubicBezTo>
                    <a:pt x="13" y="18"/>
                    <a:pt x="14" y="19"/>
                    <a:pt x="15" y="19"/>
                  </a:cubicBezTo>
                  <a:cubicBezTo>
                    <a:pt x="16" y="19"/>
                    <a:pt x="17" y="21"/>
                    <a:pt x="17" y="22"/>
                  </a:cubicBezTo>
                  <a:cubicBezTo>
                    <a:pt x="18" y="23"/>
                    <a:pt x="18" y="24"/>
                    <a:pt x="18" y="25"/>
                  </a:cubicBezTo>
                  <a:cubicBezTo>
                    <a:pt x="19" y="26"/>
                    <a:pt x="20" y="27"/>
                    <a:pt x="21" y="28"/>
                  </a:cubicBezTo>
                  <a:cubicBezTo>
                    <a:pt x="23" y="29"/>
                    <a:pt x="25" y="31"/>
                    <a:pt x="28" y="33"/>
                  </a:cubicBezTo>
                  <a:cubicBezTo>
                    <a:pt x="30" y="35"/>
                    <a:pt x="31" y="35"/>
                    <a:pt x="33" y="36"/>
                  </a:cubicBezTo>
                  <a:cubicBezTo>
                    <a:pt x="36" y="38"/>
                    <a:pt x="38" y="41"/>
                    <a:pt x="42" y="42"/>
                  </a:cubicBezTo>
                  <a:cubicBezTo>
                    <a:pt x="44" y="43"/>
                    <a:pt x="44" y="46"/>
                    <a:pt x="45" y="48"/>
                  </a:cubicBezTo>
                  <a:cubicBezTo>
                    <a:pt x="45" y="50"/>
                    <a:pt x="42" y="52"/>
                    <a:pt x="43" y="55"/>
                  </a:cubicBezTo>
                  <a:cubicBezTo>
                    <a:pt x="43" y="54"/>
                    <a:pt x="49" y="49"/>
                    <a:pt x="49" y="48"/>
                  </a:cubicBezTo>
                  <a:cubicBezTo>
                    <a:pt x="50" y="47"/>
                    <a:pt x="47" y="45"/>
                    <a:pt x="47" y="45"/>
                  </a:cubicBezTo>
                  <a:cubicBezTo>
                    <a:pt x="45" y="43"/>
                    <a:pt x="49" y="39"/>
                    <a:pt x="50" y="40"/>
                  </a:cubicBezTo>
                  <a:cubicBezTo>
                    <a:pt x="51" y="41"/>
                    <a:pt x="52" y="41"/>
                    <a:pt x="53" y="41"/>
                  </a:cubicBezTo>
                  <a:cubicBezTo>
                    <a:pt x="54" y="42"/>
                    <a:pt x="54" y="43"/>
                    <a:pt x="55" y="44"/>
                  </a:cubicBezTo>
                  <a:cubicBezTo>
                    <a:pt x="57" y="44"/>
                    <a:pt x="54" y="40"/>
                    <a:pt x="53" y="39"/>
                  </a:cubicBezTo>
                  <a:cubicBezTo>
                    <a:pt x="51" y="37"/>
                    <a:pt x="47" y="37"/>
                    <a:pt x="44" y="35"/>
                  </a:cubicBezTo>
                  <a:cubicBezTo>
                    <a:pt x="43" y="34"/>
                    <a:pt x="46" y="32"/>
                    <a:pt x="44" y="32"/>
                  </a:cubicBezTo>
                  <a:cubicBezTo>
                    <a:pt x="43" y="31"/>
                    <a:pt x="41" y="32"/>
                    <a:pt x="39" y="31"/>
                  </a:cubicBezTo>
                  <a:cubicBezTo>
                    <a:pt x="37" y="30"/>
                    <a:pt x="36" y="28"/>
                    <a:pt x="35" y="26"/>
                  </a:cubicBezTo>
                  <a:cubicBezTo>
                    <a:pt x="34" y="24"/>
                    <a:pt x="34" y="22"/>
                    <a:pt x="32" y="21"/>
                  </a:cubicBezTo>
                  <a:cubicBezTo>
                    <a:pt x="31" y="20"/>
                    <a:pt x="27" y="19"/>
                    <a:pt x="27" y="17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8" y="13"/>
                    <a:pt x="28" y="13"/>
                    <a:pt x="28" y="12"/>
                  </a:cubicBezTo>
                  <a:cubicBezTo>
                    <a:pt x="27" y="9"/>
                    <a:pt x="30" y="10"/>
                    <a:pt x="30" y="9"/>
                  </a:cubicBezTo>
                  <a:cubicBezTo>
                    <a:pt x="31" y="8"/>
                    <a:pt x="32" y="8"/>
                    <a:pt x="32" y="8"/>
                  </a:cubicBezTo>
                  <a:cubicBezTo>
                    <a:pt x="34" y="8"/>
                    <a:pt x="34" y="9"/>
                    <a:pt x="34" y="10"/>
                  </a:cubicBezTo>
                  <a:cubicBezTo>
                    <a:pt x="35" y="10"/>
                    <a:pt x="36" y="10"/>
                    <a:pt x="37" y="10"/>
                  </a:cubicBezTo>
                  <a:cubicBezTo>
                    <a:pt x="37" y="9"/>
                    <a:pt x="36" y="10"/>
                    <a:pt x="37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47" name="Freeform 648">
              <a:extLst>
                <a:ext uri="{FF2B5EF4-FFF2-40B4-BE49-F238E27FC236}">
                  <a16:creationId xmlns:a16="http://schemas.microsoft.com/office/drawing/2014/main" xmlns="" id="{6CDE9439-1EA6-4E75-A3BE-246EBC7890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30767" y="6685324"/>
              <a:ext cx="251592" cy="235731"/>
            </a:xfrm>
            <a:custGeom>
              <a:avLst/>
              <a:gdLst>
                <a:gd name="T0" fmla="*/ 12 w 27"/>
                <a:gd name="T1" fmla="*/ 10 h 25"/>
                <a:gd name="T2" fmla="*/ 21 w 27"/>
                <a:gd name="T3" fmla="*/ 9 h 25"/>
                <a:gd name="T4" fmla="*/ 27 w 27"/>
                <a:gd name="T5" fmla="*/ 11 h 25"/>
                <a:gd name="T6" fmla="*/ 25 w 27"/>
                <a:gd name="T7" fmla="*/ 4 h 25"/>
                <a:gd name="T8" fmla="*/ 17 w 27"/>
                <a:gd name="T9" fmla="*/ 3 h 25"/>
                <a:gd name="T10" fmla="*/ 13 w 27"/>
                <a:gd name="T11" fmla="*/ 0 h 25"/>
                <a:gd name="T12" fmla="*/ 11 w 27"/>
                <a:gd name="T13" fmla="*/ 2 h 25"/>
                <a:gd name="T14" fmla="*/ 6 w 27"/>
                <a:gd name="T15" fmla="*/ 7 h 25"/>
                <a:gd name="T16" fmla="*/ 1 w 27"/>
                <a:gd name="T17" fmla="*/ 7 h 25"/>
                <a:gd name="T18" fmla="*/ 1 w 27"/>
                <a:gd name="T19" fmla="*/ 11 h 25"/>
                <a:gd name="T20" fmla="*/ 3 w 27"/>
                <a:gd name="T21" fmla="*/ 10 h 25"/>
                <a:gd name="T22" fmla="*/ 4 w 27"/>
                <a:gd name="T23" fmla="*/ 13 h 25"/>
                <a:gd name="T24" fmla="*/ 6 w 27"/>
                <a:gd name="T25" fmla="*/ 10 h 25"/>
                <a:gd name="T26" fmla="*/ 11 w 27"/>
                <a:gd name="T27" fmla="*/ 17 h 25"/>
                <a:gd name="T28" fmla="*/ 23 w 27"/>
                <a:gd name="T29" fmla="*/ 25 h 25"/>
                <a:gd name="T30" fmla="*/ 21 w 27"/>
                <a:gd name="T31" fmla="*/ 22 h 25"/>
                <a:gd name="T32" fmla="*/ 16 w 27"/>
                <a:gd name="T33" fmla="*/ 19 h 25"/>
                <a:gd name="T34" fmla="*/ 12 w 27"/>
                <a:gd name="T3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5">
                  <a:moveTo>
                    <a:pt x="12" y="10"/>
                  </a:moveTo>
                  <a:cubicBezTo>
                    <a:pt x="15" y="10"/>
                    <a:pt x="18" y="8"/>
                    <a:pt x="21" y="9"/>
                  </a:cubicBezTo>
                  <a:cubicBezTo>
                    <a:pt x="23" y="9"/>
                    <a:pt x="25" y="10"/>
                    <a:pt x="27" y="11"/>
                  </a:cubicBezTo>
                  <a:cubicBezTo>
                    <a:pt x="26" y="9"/>
                    <a:pt x="26" y="7"/>
                    <a:pt x="25" y="4"/>
                  </a:cubicBezTo>
                  <a:cubicBezTo>
                    <a:pt x="22" y="6"/>
                    <a:pt x="19" y="4"/>
                    <a:pt x="17" y="3"/>
                  </a:cubicBezTo>
                  <a:cubicBezTo>
                    <a:pt x="15" y="2"/>
                    <a:pt x="14" y="2"/>
                    <a:pt x="13" y="0"/>
                  </a:cubicBezTo>
                  <a:cubicBezTo>
                    <a:pt x="13" y="0"/>
                    <a:pt x="11" y="1"/>
                    <a:pt x="11" y="2"/>
                  </a:cubicBezTo>
                  <a:cubicBezTo>
                    <a:pt x="9" y="3"/>
                    <a:pt x="10" y="8"/>
                    <a:pt x="6" y="7"/>
                  </a:cubicBezTo>
                  <a:cubicBezTo>
                    <a:pt x="4" y="6"/>
                    <a:pt x="2" y="7"/>
                    <a:pt x="1" y="7"/>
                  </a:cubicBezTo>
                  <a:cubicBezTo>
                    <a:pt x="0" y="8"/>
                    <a:pt x="1" y="11"/>
                    <a:pt x="1" y="11"/>
                  </a:cubicBezTo>
                  <a:cubicBezTo>
                    <a:pt x="1" y="11"/>
                    <a:pt x="3" y="10"/>
                    <a:pt x="3" y="10"/>
                  </a:cubicBezTo>
                  <a:cubicBezTo>
                    <a:pt x="4" y="10"/>
                    <a:pt x="4" y="12"/>
                    <a:pt x="4" y="13"/>
                  </a:cubicBezTo>
                  <a:cubicBezTo>
                    <a:pt x="4" y="11"/>
                    <a:pt x="5" y="8"/>
                    <a:pt x="6" y="10"/>
                  </a:cubicBezTo>
                  <a:cubicBezTo>
                    <a:pt x="7" y="13"/>
                    <a:pt x="9" y="15"/>
                    <a:pt x="11" y="17"/>
                  </a:cubicBezTo>
                  <a:cubicBezTo>
                    <a:pt x="14" y="20"/>
                    <a:pt x="19" y="22"/>
                    <a:pt x="23" y="25"/>
                  </a:cubicBezTo>
                  <a:cubicBezTo>
                    <a:pt x="23" y="23"/>
                    <a:pt x="23" y="23"/>
                    <a:pt x="21" y="22"/>
                  </a:cubicBezTo>
                  <a:cubicBezTo>
                    <a:pt x="19" y="21"/>
                    <a:pt x="17" y="20"/>
                    <a:pt x="16" y="19"/>
                  </a:cubicBezTo>
                  <a:cubicBezTo>
                    <a:pt x="14" y="17"/>
                    <a:pt x="9" y="10"/>
                    <a:pt x="12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48" name="Freeform 649">
              <a:extLst>
                <a:ext uri="{FF2B5EF4-FFF2-40B4-BE49-F238E27FC236}">
                  <a16:creationId xmlns:a16="http://schemas.microsoft.com/office/drawing/2014/main" xmlns="" id="{C3BDCB59-2B52-4C9B-8A9C-07C92B6D71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70893" y="6414553"/>
              <a:ext cx="617835" cy="531986"/>
            </a:xfrm>
            <a:custGeom>
              <a:avLst/>
              <a:gdLst>
                <a:gd name="T0" fmla="*/ 59 w 66"/>
                <a:gd name="T1" fmla="*/ 31 h 57"/>
                <a:gd name="T2" fmla="*/ 56 w 66"/>
                <a:gd name="T3" fmla="*/ 30 h 57"/>
                <a:gd name="T4" fmla="*/ 60 w 66"/>
                <a:gd name="T5" fmla="*/ 24 h 57"/>
                <a:gd name="T6" fmla="*/ 63 w 66"/>
                <a:gd name="T7" fmla="*/ 23 h 57"/>
                <a:gd name="T8" fmla="*/ 65 w 66"/>
                <a:gd name="T9" fmla="*/ 15 h 57"/>
                <a:gd name="T10" fmla="*/ 60 w 66"/>
                <a:gd name="T11" fmla="*/ 13 h 57"/>
                <a:gd name="T12" fmla="*/ 57 w 66"/>
                <a:gd name="T13" fmla="*/ 11 h 57"/>
                <a:gd name="T14" fmla="*/ 55 w 66"/>
                <a:gd name="T15" fmla="*/ 11 h 57"/>
                <a:gd name="T16" fmla="*/ 48 w 66"/>
                <a:gd name="T17" fmla="*/ 7 h 57"/>
                <a:gd name="T18" fmla="*/ 43 w 66"/>
                <a:gd name="T19" fmla="*/ 5 h 57"/>
                <a:gd name="T20" fmla="*/ 38 w 66"/>
                <a:gd name="T21" fmla="*/ 1 h 57"/>
                <a:gd name="T22" fmla="*/ 34 w 66"/>
                <a:gd name="T23" fmla="*/ 1 h 57"/>
                <a:gd name="T24" fmla="*/ 33 w 66"/>
                <a:gd name="T25" fmla="*/ 5 h 57"/>
                <a:gd name="T26" fmla="*/ 30 w 66"/>
                <a:gd name="T27" fmla="*/ 8 h 57"/>
                <a:gd name="T28" fmla="*/ 26 w 66"/>
                <a:gd name="T29" fmla="*/ 10 h 57"/>
                <a:gd name="T30" fmla="*/ 24 w 66"/>
                <a:gd name="T31" fmla="*/ 12 h 57"/>
                <a:gd name="T32" fmla="*/ 20 w 66"/>
                <a:gd name="T33" fmla="*/ 11 h 57"/>
                <a:gd name="T34" fmla="*/ 16 w 66"/>
                <a:gd name="T35" fmla="*/ 10 h 57"/>
                <a:gd name="T36" fmla="*/ 16 w 66"/>
                <a:gd name="T37" fmla="*/ 16 h 57"/>
                <a:gd name="T38" fmla="*/ 9 w 66"/>
                <a:gd name="T39" fmla="*/ 15 h 57"/>
                <a:gd name="T40" fmla="*/ 1 w 66"/>
                <a:gd name="T41" fmla="*/ 17 h 57"/>
                <a:gd name="T42" fmla="*/ 2 w 66"/>
                <a:gd name="T43" fmla="*/ 19 h 57"/>
                <a:gd name="T44" fmla="*/ 4 w 66"/>
                <a:gd name="T45" fmla="*/ 21 h 57"/>
                <a:gd name="T46" fmla="*/ 15 w 66"/>
                <a:gd name="T47" fmla="*/ 25 h 57"/>
                <a:gd name="T48" fmla="*/ 14 w 66"/>
                <a:gd name="T49" fmla="*/ 28 h 57"/>
                <a:gd name="T50" fmla="*/ 19 w 66"/>
                <a:gd name="T51" fmla="*/ 31 h 57"/>
                <a:gd name="T52" fmla="*/ 20 w 66"/>
                <a:gd name="T53" fmla="*/ 35 h 57"/>
                <a:gd name="T54" fmla="*/ 22 w 66"/>
                <a:gd name="T55" fmla="*/ 38 h 57"/>
                <a:gd name="T56" fmla="*/ 19 w 66"/>
                <a:gd name="T57" fmla="*/ 36 h 57"/>
                <a:gd name="T58" fmla="*/ 16 w 66"/>
                <a:gd name="T59" fmla="*/ 49 h 57"/>
                <a:gd name="T60" fmla="*/ 27 w 66"/>
                <a:gd name="T61" fmla="*/ 53 h 57"/>
                <a:gd name="T62" fmla="*/ 30 w 66"/>
                <a:gd name="T63" fmla="*/ 53 h 57"/>
                <a:gd name="T64" fmla="*/ 33 w 66"/>
                <a:gd name="T65" fmla="*/ 55 h 57"/>
                <a:gd name="T66" fmla="*/ 40 w 66"/>
                <a:gd name="T67" fmla="*/ 54 h 57"/>
                <a:gd name="T68" fmla="*/ 47 w 66"/>
                <a:gd name="T69" fmla="*/ 48 h 57"/>
                <a:gd name="T70" fmla="*/ 57 w 66"/>
                <a:gd name="T71" fmla="*/ 50 h 57"/>
                <a:gd name="T72" fmla="*/ 62 w 66"/>
                <a:gd name="T73" fmla="*/ 47 h 57"/>
                <a:gd name="T74" fmla="*/ 62 w 66"/>
                <a:gd name="T75" fmla="*/ 45 h 57"/>
                <a:gd name="T76" fmla="*/ 59 w 66"/>
                <a:gd name="T77" fmla="*/ 38 h 57"/>
                <a:gd name="T78" fmla="*/ 59 w 66"/>
                <a:gd name="T79" fmla="*/ 34 h 57"/>
                <a:gd name="T80" fmla="*/ 59 w 66"/>
                <a:gd name="T81" fmla="*/ 31 h 57"/>
                <a:gd name="T82" fmla="*/ 59 w 66"/>
                <a:gd name="T83" fmla="*/ 3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" h="57">
                  <a:moveTo>
                    <a:pt x="59" y="31"/>
                  </a:moveTo>
                  <a:cubicBezTo>
                    <a:pt x="58" y="29"/>
                    <a:pt x="55" y="33"/>
                    <a:pt x="56" y="30"/>
                  </a:cubicBezTo>
                  <a:cubicBezTo>
                    <a:pt x="56" y="29"/>
                    <a:pt x="59" y="24"/>
                    <a:pt x="60" y="24"/>
                  </a:cubicBezTo>
                  <a:cubicBezTo>
                    <a:pt x="61" y="23"/>
                    <a:pt x="62" y="25"/>
                    <a:pt x="63" y="23"/>
                  </a:cubicBezTo>
                  <a:cubicBezTo>
                    <a:pt x="64" y="20"/>
                    <a:pt x="63" y="18"/>
                    <a:pt x="65" y="15"/>
                  </a:cubicBezTo>
                  <a:cubicBezTo>
                    <a:pt x="66" y="13"/>
                    <a:pt x="61" y="13"/>
                    <a:pt x="60" y="13"/>
                  </a:cubicBezTo>
                  <a:cubicBezTo>
                    <a:pt x="58" y="13"/>
                    <a:pt x="57" y="12"/>
                    <a:pt x="57" y="11"/>
                  </a:cubicBezTo>
                  <a:cubicBezTo>
                    <a:pt x="56" y="11"/>
                    <a:pt x="55" y="11"/>
                    <a:pt x="55" y="11"/>
                  </a:cubicBezTo>
                  <a:cubicBezTo>
                    <a:pt x="53" y="11"/>
                    <a:pt x="48" y="9"/>
                    <a:pt x="48" y="7"/>
                  </a:cubicBezTo>
                  <a:cubicBezTo>
                    <a:pt x="47" y="10"/>
                    <a:pt x="44" y="5"/>
                    <a:pt x="43" y="5"/>
                  </a:cubicBezTo>
                  <a:cubicBezTo>
                    <a:pt x="41" y="4"/>
                    <a:pt x="39" y="3"/>
                    <a:pt x="38" y="1"/>
                  </a:cubicBezTo>
                  <a:cubicBezTo>
                    <a:pt x="37" y="0"/>
                    <a:pt x="35" y="0"/>
                    <a:pt x="34" y="1"/>
                  </a:cubicBezTo>
                  <a:cubicBezTo>
                    <a:pt x="33" y="2"/>
                    <a:pt x="32" y="4"/>
                    <a:pt x="33" y="5"/>
                  </a:cubicBezTo>
                  <a:cubicBezTo>
                    <a:pt x="33" y="6"/>
                    <a:pt x="31" y="7"/>
                    <a:pt x="30" y="8"/>
                  </a:cubicBezTo>
                  <a:cubicBezTo>
                    <a:pt x="29" y="8"/>
                    <a:pt x="27" y="8"/>
                    <a:pt x="26" y="10"/>
                  </a:cubicBezTo>
                  <a:cubicBezTo>
                    <a:pt x="26" y="11"/>
                    <a:pt x="25" y="12"/>
                    <a:pt x="24" y="12"/>
                  </a:cubicBezTo>
                  <a:cubicBezTo>
                    <a:pt x="22" y="12"/>
                    <a:pt x="21" y="12"/>
                    <a:pt x="20" y="11"/>
                  </a:cubicBezTo>
                  <a:cubicBezTo>
                    <a:pt x="18" y="11"/>
                    <a:pt x="18" y="10"/>
                    <a:pt x="16" y="10"/>
                  </a:cubicBezTo>
                  <a:cubicBezTo>
                    <a:pt x="14" y="9"/>
                    <a:pt x="20" y="16"/>
                    <a:pt x="16" y="16"/>
                  </a:cubicBezTo>
                  <a:cubicBezTo>
                    <a:pt x="13" y="16"/>
                    <a:pt x="11" y="17"/>
                    <a:pt x="9" y="15"/>
                  </a:cubicBezTo>
                  <a:cubicBezTo>
                    <a:pt x="8" y="14"/>
                    <a:pt x="1" y="16"/>
                    <a:pt x="1" y="17"/>
                  </a:cubicBezTo>
                  <a:cubicBezTo>
                    <a:pt x="1" y="18"/>
                    <a:pt x="4" y="18"/>
                    <a:pt x="2" y="19"/>
                  </a:cubicBezTo>
                  <a:cubicBezTo>
                    <a:pt x="0" y="20"/>
                    <a:pt x="3" y="21"/>
                    <a:pt x="4" y="21"/>
                  </a:cubicBezTo>
                  <a:cubicBezTo>
                    <a:pt x="6" y="22"/>
                    <a:pt x="15" y="23"/>
                    <a:pt x="15" y="25"/>
                  </a:cubicBezTo>
                  <a:cubicBezTo>
                    <a:pt x="15" y="26"/>
                    <a:pt x="13" y="26"/>
                    <a:pt x="14" y="28"/>
                  </a:cubicBezTo>
                  <a:cubicBezTo>
                    <a:pt x="16" y="30"/>
                    <a:pt x="17" y="30"/>
                    <a:pt x="19" y="31"/>
                  </a:cubicBezTo>
                  <a:cubicBezTo>
                    <a:pt x="21" y="32"/>
                    <a:pt x="18" y="34"/>
                    <a:pt x="20" y="35"/>
                  </a:cubicBezTo>
                  <a:cubicBezTo>
                    <a:pt x="20" y="35"/>
                    <a:pt x="22" y="38"/>
                    <a:pt x="22" y="38"/>
                  </a:cubicBezTo>
                  <a:cubicBezTo>
                    <a:pt x="21" y="39"/>
                    <a:pt x="20" y="36"/>
                    <a:pt x="19" y="36"/>
                  </a:cubicBezTo>
                  <a:cubicBezTo>
                    <a:pt x="18" y="36"/>
                    <a:pt x="19" y="48"/>
                    <a:pt x="16" y="49"/>
                  </a:cubicBezTo>
                  <a:cubicBezTo>
                    <a:pt x="19" y="51"/>
                    <a:pt x="23" y="54"/>
                    <a:pt x="27" y="53"/>
                  </a:cubicBezTo>
                  <a:cubicBezTo>
                    <a:pt x="28" y="53"/>
                    <a:pt x="29" y="52"/>
                    <a:pt x="30" y="53"/>
                  </a:cubicBezTo>
                  <a:cubicBezTo>
                    <a:pt x="31" y="53"/>
                    <a:pt x="32" y="54"/>
                    <a:pt x="33" y="55"/>
                  </a:cubicBezTo>
                  <a:cubicBezTo>
                    <a:pt x="35" y="56"/>
                    <a:pt x="41" y="57"/>
                    <a:pt x="40" y="54"/>
                  </a:cubicBezTo>
                  <a:cubicBezTo>
                    <a:pt x="39" y="49"/>
                    <a:pt x="44" y="47"/>
                    <a:pt x="47" y="48"/>
                  </a:cubicBezTo>
                  <a:cubicBezTo>
                    <a:pt x="51" y="49"/>
                    <a:pt x="53" y="52"/>
                    <a:pt x="57" y="50"/>
                  </a:cubicBezTo>
                  <a:cubicBezTo>
                    <a:pt x="59" y="49"/>
                    <a:pt x="60" y="48"/>
                    <a:pt x="62" y="47"/>
                  </a:cubicBezTo>
                  <a:cubicBezTo>
                    <a:pt x="62" y="47"/>
                    <a:pt x="64" y="45"/>
                    <a:pt x="62" y="45"/>
                  </a:cubicBezTo>
                  <a:cubicBezTo>
                    <a:pt x="60" y="44"/>
                    <a:pt x="58" y="40"/>
                    <a:pt x="59" y="38"/>
                  </a:cubicBezTo>
                  <a:cubicBezTo>
                    <a:pt x="61" y="36"/>
                    <a:pt x="60" y="36"/>
                    <a:pt x="59" y="34"/>
                  </a:cubicBezTo>
                  <a:cubicBezTo>
                    <a:pt x="59" y="33"/>
                    <a:pt x="59" y="32"/>
                    <a:pt x="59" y="31"/>
                  </a:cubicBezTo>
                  <a:cubicBezTo>
                    <a:pt x="58" y="30"/>
                    <a:pt x="59" y="32"/>
                    <a:pt x="59" y="31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49" name="Freeform 650">
              <a:extLst>
                <a:ext uri="{FF2B5EF4-FFF2-40B4-BE49-F238E27FC236}">
                  <a16:creationId xmlns:a16="http://schemas.microsoft.com/office/drawing/2014/main" xmlns="" id="{C517891F-2D0F-4494-A45B-8447AC5A2DC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3632" y="6621615"/>
              <a:ext cx="207006" cy="140163"/>
            </a:xfrm>
            <a:custGeom>
              <a:avLst/>
              <a:gdLst>
                <a:gd name="T0" fmla="*/ 17 w 22"/>
                <a:gd name="T1" fmla="*/ 1 h 15"/>
                <a:gd name="T2" fmla="*/ 9 w 22"/>
                <a:gd name="T3" fmla="*/ 1 h 15"/>
                <a:gd name="T4" fmla="*/ 8 w 22"/>
                <a:gd name="T5" fmla="*/ 2 h 15"/>
                <a:gd name="T6" fmla="*/ 5 w 22"/>
                <a:gd name="T7" fmla="*/ 2 h 15"/>
                <a:gd name="T8" fmla="*/ 3 w 22"/>
                <a:gd name="T9" fmla="*/ 5 h 15"/>
                <a:gd name="T10" fmla="*/ 1 w 22"/>
                <a:gd name="T11" fmla="*/ 9 h 15"/>
                <a:gd name="T12" fmla="*/ 4 w 22"/>
                <a:gd name="T13" fmla="*/ 10 h 15"/>
                <a:gd name="T14" fmla="*/ 7 w 22"/>
                <a:gd name="T15" fmla="*/ 11 h 15"/>
                <a:gd name="T16" fmla="*/ 11 w 22"/>
                <a:gd name="T17" fmla="*/ 10 h 15"/>
                <a:gd name="T18" fmla="*/ 13 w 22"/>
                <a:gd name="T19" fmla="*/ 10 h 15"/>
                <a:gd name="T20" fmla="*/ 16 w 22"/>
                <a:gd name="T21" fmla="*/ 8 h 15"/>
                <a:gd name="T22" fmla="*/ 18 w 22"/>
                <a:gd name="T23" fmla="*/ 9 h 15"/>
                <a:gd name="T24" fmla="*/ 21 w 22"/>
                <a:gd name="T25" fmla="*/ 8 h 15"/>
                <a:gd name="T26" fmla="*/ 22 w 22"/>
                <a:gd name="T27" fmla="*/ 5 h 15"/>
                <a:gd name="T28" fmla="*/ 18 w 22"/>
                <a:gd name="T29" fmla="*/ 4 h 15"/>
                <a:gd name="T30" fmla="*/ 17 w 22"/>
                <a:gd name="T31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15">
                  <a:moveTo>
                    <a:pt x="17" y="1"/>
                  </a:moveTo>
                  <a:cubicBezTo>
                    <a:pt x="14" y="0"/>
                    <a:pt x="12" y="1"/>
                    <a:pt x="9" y="1"/>
                  </a:cubicBezTo>
                  <a:cubicBezTo>
                    <a:pt x="7" y="1"/>
                    <a:pt x="9" y="1"/>
                    <a:pt x="8" y="2"/>
                  </a:cubicBezTo>
                  <a:cubicBezTo>
                    <a:pt x="7" y="2"/>
                    <a:pt x="5" y="2"/>
                    <a:pt x="5" y="2"/>
                  </a:cubicBezTo>
                  <a:cubicBezTo>
                    <a:pt x="4" y="2"/>
                    <a:pt x="3" y="5"/>
                    <a:pt x="3" y="5"/>
                  </a:cubicBezTo>
                  <a:cubicBezTo>
                    <a:pt x="2" y="6"/>
                    <a:pt x="0" y="10"/>
                    <a:pt x="1" y="9"/>
                  </a:cubicBezTo>
                  <a:cubicBezTo>
                    <a:pt x="3" y="9"/>
                    <a:pt x="3" y="8"/>
                    <a:pt x="4" y="10"/>
                  </a:cubicBezTo>
                  <a:cubicBezTo>
                    <a:pt x="4" y="12"/>
                    <a:pt x="5" y="11"/>
                    <a:pt x="7" y="11"/>
                  </a:cubicBezTo>
                  <a:cubicBezTo>
                    <a:pt x="8" y="11"/>
                    <a:pt x="10" y="11"/>
                    <a:pt x="11" y="10"/>
                  </a:cubicBezTo>
                  <a:cubicBezTo>
                    <a:pt x="12" y="8"/>
                    <a:pt x="13" y="9"/>
                    <a:pt x="13" y="10"/>
                  </a:cubicBezTo>
                  <a:cubicBezTo>
                    <a:pt x="16" y="15"/>
                    <a:pt x="15" y="8"/>
                    <a:pt x="16" y="8"/>
                  </a:cubicBezTo>
                  <a:cubicBezTo>
                    <a:pt x="17" y="8"/>
                    <a:pt x="17" y="9"/>
                    <a:pt x="18" y="9"/>
                  </a:cubicBezTo>
                  <a:cubicBezTo>
                    <a:pt x="19" y="9"/>
                    <a:pt x="20" y="9"/>
                    <a:pt x="21" y="8"/>
                  </a:cubicBezTo>
                  <a:cubicBezTo>
                    <a:pt x="22" y="7"/>
                    <a:pt x="22" y="7"/>
                    <a:pt x="22" y="5"/>
                  </a:cubicBezTo>
                  <a:cubicBezTo>
                    <a:pt x="22" y="5"/>
                    <a:pt x="19" y="4"/>
                    <a:pt x="18" y="4"/>
                  </a:cubicBezTo>
                  <a:cubicBezTo>
                    <a:pt x="17" y="3"/>
                    <a:pt x="17" y="2"/>
                    <a:pt x="1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50" name="Freeform 651">
              <a:extLst>
                <a:ext uri="{FF2B5EF4-FFF2-40B4-BE49-F238E27FC236}">
                  <a16:creationId xmlns:a16="http://schemas.microsoft.com/office/drawing/2014/main" xmlns="" id="{9E74555E-F7C6-4220-9A12-B92D89E3C6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08475" y="6395439"/>
              <a:ext cx="194268" cy="121050"/>
            </a:xfrm>
            <a:custGeom>
              <a:avLst/>
              <a:gdLst>
                <a:gd name="T0" fmla="*/ 19 w 21"/>
                <a:gd name="T1" fmla="*/ 9 h 13"/>
                <a:gd name="T2" fmla="*/ 20 w 21"/>
                <a:gd name="T3" fmla="*/ 6 h 13"/>
                <a:gd name="T4" fmla="*/ 18 w 21"/>
                <a:gd name="T5" fmla="*/ 3 h 13"/>
                <a:gd name="T6" fmla="*/ 13 w 21"/>
                <a:gd name="T7" fmla="*/ 0 h 13"/>
                <a:gd name="T8" fmla="*/ 8 w 21"/>
                <a:gd name="T9" fmla="*/ 1 h 13"/>
                <a:gd name="T10" fmla="*/ 3 w 21"/>
                <a:gd name="T11" fmla="*/ 1 h 13"/>
                <a:gd name="T12" fmla="*/ 5 w 21"/>
                <a:gd name="T13" fmla="*/ 6 h 13"/>
                <a:gd name="T14" fmla="*/ 10 w 21"/>
                <a:gd name="T15" fmla="*/ 9 h 13"/>
                <a:gd name="T16" fmla="*/ 12 w 21"/>
                <a:gd name="T17" fmla="*/ 9 h 13"/>
                <a:gd name="T18" fmla="*/ 18 w 21"/>
                <a:gd name="T19" fmla="*/ 13 h 13"/>
                <a:gd name="T20" fmla="*/ 19 w 21"/>
                <a:gd name="T21" fmla="*/ 9 h 13"/>
                <a:gd name="T22" fmla="*/ 19 w 21"/>
                <a:gd name="T2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13">
                  <a:moveTo>
                    <a:pt x="19" y="9"/>
                  </a:moveTo>
                  <a:cubicBezTo>
                    <a:pt x="18" y="9"/>
                    <a:pt x="21" y="7"/>
                    <a:pt x="20" y="6"/>
                  </a:cubicBezTo>
                  <a:cubicBezTo>
                    <a:pt x="20" y="5"/>
                    <a:pt x="19" y="3"/>
                    <a:pt x="18" y="3"/>
                  </a:cubicBezTo>
                  <a:cubicBezTo>
                    <a:pt x="17" y="2"/>
                    <a:pt x="15" y="0"/>
                    <a:pt x="13" y="0"/>
                  </a:cubicBezTo>
                  <a:cubicBezTo>
                    <a:pt x="11" y="0"/>
                    <a:pt x="10" y="1"/>
                    <a:pt x="8" y="1"/>
                  </a:cubicBezTo>
                  <a:cubicBezTo>
                    <a:pt x="6" y="1"/>
                    <a:pt x="5" y="0"/>
                    <a:pt x="3" y="1"/>
                  </a:cubicBezTo>
                  <a:cubicBezTo>
                    <a:pt x="0" y="3"/>
                    <a:pt x="3" y="5"/>
                    <a:pt x="5" y="6"/>
                  </a:cubicBezTo>
                  <a:cubicBezTo>
                    <a:pt x="7" y="7"/>
                    <a:pt x="8" y="7"/>
                    <a:pt x="10" y="9"/>
                  </a:cubicBezTo>
                  <a:cubicBezTo>
                    <a:pt x="10" y="10"/>
                    <a:pt x="12" y="10"/>
                    <a:pt x="12" y="9"/>
                  </a:cubicBezTo>
                  <a:cubicBezTo>
                    <a:pt x="12" y="10"/>
                    <a:pt x="17" y="13"/>
                    <a:pt x="18" y="13"/>
                  </a:cubicBezTo>
                  <a:cubicBezTo>
                    <a:pt x="18" y="11"/>
                    <a:pt x="18" y="10"/>
                    <a:pt x="19" y="9"/>
                  </a:cubicBezTo>
                  <a:cubicBezTo>
                    <a:pt x="19" y="9"/>
                    <a:pt x="17" y="10"/>
                    <a:pt x="19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51" name="Freeform 652">
              <a:extLst>
                <a:ext uri="{FF2B5EF4-FFF2-40B4-BE49-F238E27FC236}">
                  <a16:creationId xmlns:a16="http://schemas.microsoft.com/office/drawing/2014/main" xmlns="" id="{85CE3D12-3B6D-4FF4-AEAD-BC72CB05368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67711" y="6481449"/>
              <a:ext cx="35033" cy="35042"/>
            </a:xfrm>
            <a:custGeom>
              <a:avLst/>
              <a:gdLst>
                <a:gd name="T0" fmla="*/ 2 w 4"/>
                <a:gd name="T1" fmla="*/ 0 h 4"/>
                <a:gd name="T2" fmla="*/ 1 w 4"/>
                <a:gd name="T3" fmla="*/ 3 h 4"/>
                <a:gd name="T4" fmla="*/ 4 w 4"/>
                <a:gd name="T5" fmla="*/ 4 h 4"/>
                <a:gd name="T6" fmla="*/ 2 w 4"/>
                <a:gd name="T7" fmla="*/ 0 h 4"/>
                <a:gd name="T8" fmla="*/ 2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1" y="0"/>
                    <a:pt x="1" y="2"/>
                    <a:pt x="1" y="3"/>
                  </a:cubicBezTo>
                  <a:cubicBezTo>
                    <a:pt x="1" y="4"/>
                    <a:pt x="3" y="4"/>
                    <a:pt x="4" y="4"/>
                  </a:cubicBezTo>
                  <a:cubicBezTo>
                    <a:pt x="4" y="2"/>
                    <a:pt x="4" y="1"/>
                    <a:pt x="2" y="0"/>
                  </a:cubicBezTo>
                  <a:cubicBezTo>
                    <a:pt x="0" y="1"/>
                    <a:pt x="3" y="1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52" name="Freeform 653">
              <a:extLst>
                <a:ext uri="{FF2B5EF4-FFF2-40B4-BE49-F238E27FC236}">
                  <a16:creationId xmlns:a16="http://schemas.microsoft.com/office/drawing/2014/main" xmlns="" id="{5F743A65-D919-444D-9C64-F528A75A8D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53061" y="6264832"/>
              <a:ext cx="187902" cy="168837"/>
            </a:xfrm>
            <a:custGeom>
              <a:avLst/>
              <a:gdLst>
                <a:gd name="T0" fmla="*/ 5 w 20"/>
                <a:gd name="T1" fmla="*/ 14 h 18"/>
                <a:gd name="T2" fmla="*/ 14 w 20"/>
                <a:gd name="T3" fmla="*/ 18 h 18"/>
                <a:gd name="T4" fmla="*/ 14 w 20"/>
                <a:gd name="T5" fmla="*/ 13 h 18"/>
                <a:gd name="T6" fmla="*/ 17 w 20"/>
                <a:gd name="T7" fmla="*/ 11 h 18"/>
                <a:gd name="T8" fmla="*/ 18 w 20"/>
                <a:gd name="T9" fmla="*/ 6 h 18"/>
                <a:gd name="T10" fmla="*/ 20 w 20"/>
                <a:gd name="T11" fmla="*/ 5 h 18"/>
                <a:gd name="T12" fmla="*/ 19 w 20"/>
                <a:gd name="T13" fmla="*/ 0 h 18"/>
                <a:gd name="T14" fmla="*/ 15 w 20"/>
                <a:gd name="T15" fmla="*/ 1 h 18"/>
                <a:gd name="T16" fmla="*/ 10 w 20"/>
                <a:gd name="T17" fmla="*/ 3 h 18"/>
                <a:gd name="T18" fmla="*/ 12 w 20"/>
                <a:gd name="T19" fmla="*/ 6 h 18"/>
                <a:gd name="T20" fmla="*/ 10 w 20"/>
                <a:gd name="T21" fmla="*/ 4 h 18"/>
                <a:gd name="T22" fmla="*/ 7 w 20"/>
                <a:gd name="T23" fmla="*/ 6 h 18"/>
                <a:gd name="T24" fmla="*/ 5 w 20"/>
                <a:gd name="T25" fmla="*/ 8 h 18"/>
                <a:gd name="T26" fmla="*/ 5 w 20"/>
                <a:gd name="T27" fmla="*/ 12 h 18"/>
                <a:gd name="T28" fmla="*/ 3 w 20"/>
                <a:gd name="T29" fmla="*/ 12 h 18"/>
                <a:gd name="T30" fmla="*/ 4 w 20"/>
                <a:gd name="T31" fmla="*/ 12 h 18"/>
                <a:gd name="T32" fmla="*/ 3 w 20"/>
                <a:gd name="T33" fmla="*/ 12 h 18"/>
                <a:gd name="T34" fmla="*/ 4 w 20"/>
                <a:gd name="T35" fmla="*/ 14 h 18"/>
                <a:gd name="T36" fmla="*/ 2 w 20"/>
                <a:gd name="T37" fmla="*/ 13 h 18"/>
                <a:gd name="T38" fmla="*/ 3 w 20"/>
                <a:gd name="T39" fmla="*/ 14 h 18"/>
                <a:gd name="T40" fmla="*/ 1 w 20"/>
                <a:gd name="T41" fmla="*/ 14 h 18"/>
                <a:gd name="T42" fmla="*/ 2 w 20"/>
                <a:gd name="T43" fmla="*/ 15 h 18"/>
                <a:gd name="T44" fmla="*/ 0 w 20"/>
                <a:gd name="T45" fmla="*/ 15 h 18"/>
                <a:gd name="T46" fmla="*/ 5 w 20"/>
                <a:gd name="T47" fmla="*/ 14 h 18"/>
                <a:gd name="T48" fmla="*/ 5 w 20"/>
                <a:gd name="T4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" h="18">
                  <a:moveTo>
                    <a:pt x="5" y="14"/>
                  </a:moveTo>
                  <a:cubicBezTo>
                    <a:pt x="7" y="12"/>
                    <a:pt x="13" y="16"/>
                    <a:pt x="14" y="18"/>
                  </a:cubicBezTo>
                  <a:cubicBezTo>
                    <a:pt x="15" y="16"/>
                    <a:pt x="15" y="14"/>
                    <a:pt x="14" y="13"/>
                  </a:cubicBezTo>
                  <a:cubicBezTo>
                    <a:pt x="13" y="9"/>
                    <a:pt x="15" y="11"/>
                    <a:pt x="17" y="11"/>
                  </a:cubicBezTo>
                  <a:cubicBezTo>
                    <a:pt x="19" y="10"/>
                    <a:pt x="19" y="8"/>
                    <a:pt x="18" y="6"/>
                  </a:cubicBezTo>
                  <a:cubicBezTo>
                    <a:pt x="18" y="6"/>
                    <a:pt x="20" y="5"/>
                    <a:pt x="20" y="5"/>
                  </a:cubicBezTo>
                  <a:cubicBezTo>
                    <a:pt x="20" y="3"/>
                    <a:pt x="20" y="2"/>
                    <a:pt x="19" y="0"/>
                  </a:cubicBezTo>
                  <a:cubicBezTo>
                    <a:pt x="19" y="0"/>
                    <a:pt x="15" y="1"/>
                    <a:pt x="15" y="1"/>
                  </a:cubicBezTo>
                  <a:cubicBezTo>
                    <a:pt x="13" y="1"/>
                    <a:pt x="12" y="1"/>
                    <a:pt x="10" y="3"/>
                  </a:cubicBezTo>
                  <a:cubicBezTo>
                    <a:pt x="10" y="3"/>
                    <a:pt x="13" y="5"/>
                    <a:pt x="12" y="6"/>
                  </a:cubicBezTo>
                  <a:cubicBezTo>
                    <a:pt x="10" y="8"/>
                    <a:pt x="9" y="4"/>
                    <a:pt x="10" y="4"/>
                  </a:cubicBezTo>
                  <a:cubicBezTo>
                    <a:pt x="10" y="4"/>
                    <a:pt x="7" y="5"/>
                    <a:pt x="7" y="6"/>
                  </a:cubicBezTo>
                  <a:cubicBezTo>
                    <a:pt x="7" y="7"/>
                    <a:pt x="6" y="7"/>
                    <a:pt x="5" y="8"/>
                  </a:cubicBezTo>
                  <a:cubicBezTo>
                    <a:pt x="5" y="9"/>
                    <a:pt x="3" y="12"/>
                    <a:pt x="5" y="12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4" y="12"/>
                    <a:pt x="3" y="12"/>
                    <a:pt x="3" y="12"/>
                  </a:cubicBezTo>
                  <a:cubicBezTo>
                    <a:pt x="2" y="13"/>
                    <a:pt x="4" y="14"/>
                    <a:pt x="4" y="14"/>
                  </a:cubicBezTo>
                  <a:cubicBezTo>
                    <a:pt x="4" y="13"/>
                    <a:pt x="2" y="13"/>
                    <a:pt x="2" y="13"/>
                  </a:cubicBezTo>
                  <a:cubicBezTo>
                    <a:pt x="2" y="13"/>
                    <a:pt x="3" y="14"/>
                    <a:pt x="3" y="14"/>
                  </a:cubicBezTo>
                  <a:cubicBezTo>
                    <a:pt x="3" y="14"/>
                    <a:pt x="2" y="13"/>
                    <a:pt x="1" y="14"/>
                  </a:cubicBezTo>
                  <a:cubicBezTo>
                    <a:pt x="1" y="14"/>
                    <a:pt x="2" y="15"/>
                    <a:pt x="2" y="15"/>
                  </a:cubicBezTo>
                  <a:cubicBezTo>
                    <a:pt x="2" y="14"/>
                    <a:pt x="1" y="14"/>
                    <a:pt x="0" y="15"/>
                  </a:cubicBezTo>
                  <a:cubicBezTo>
                    <a:pt x="1" y="15"/>
                    <a:pt x="4" y="16"/>
                    <a:pt x="5" y="14"/>
                  </a:cubicBezTo>
                  <a:cubicBezTo>
                    <a:pt x="5" y="14"/>
                    <a:pt x="5" y="15"/>
                    <a:pt x="5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53" name="Freeform 654">
              <a:extLst>
                <a:ext uri="{FF2B5EF4-FFF2-40B4-BE49-F238E27FC236}">
                  <a16:creationId xmlns:a16="http://schemas.microsoft.com/office/drawing/2014/main" xmlns="" id="{7D0B9563-19C1-4514-BF72-BE15E23203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79173" y="5984503"/>
              <a:ext cx="140127" cy="207060"/>
            </a:xfrm>
            <a:custGeom>
              <a:avLst/>
              <a:gdLst>
                <a:gd name="T0" fmla="*/ 10 w 15"/>
                <a:gd name="T1" fmla="*/ 21 h 22"/>
                <a:gd name="T2" fmla="*/ 8 w 15"/>
                <a:gd name="T3" fmla="*/ 17 h 22"/>
                <a:gd name="T4" fmla="*/ 11 w 15"/>
                <a:gd name="T5" fmla="*/ 12 h 22"/>
                <a:gd name="T6" fmla="*/ 11 w 15"/>
                <a:gd name="T7" fmla="*/ 13 h 22"/>
                <a:gd name="T8" fmla="*/ 15 w 15"/>
                <a:gd name="T9" fmla="*/ 10 h 22"/>
                <a:gd name="T10" fmla="*/ 11 w 15"/>
                <a:gd name="T11" fmla="*/ 7 h 22"/>
                <a:gd name="T12" fmla="*/ 10 w 15"/>
                <a:gd name="T13" fmla="*/ 5 h 22"/>
                <a:gd name="T14" fmla="*/ 12 w 15"/>
                <a:gd name="T15" fmla="*/ 4 h 22"/>
                <a:gd name="T16" fmla="*/ 12 w 15"/>
                <a:gd name="T17" fmla="*/ 1 h 22"/>
                <a:gd name="T18" fmla="*/ 11 w 15"/>
                <a:gd name="T19" fmla="*/ 1 h 22"/>
                <a:gd name="T20" fmla="*/ 7 w 15"/>
                <a:gd name="T21" fmla="*/ 4 h 22"/>
                <a:gd name="T22" fmla="*/ 2 w 15"/>
                <a:gd name="T23" fmla="*/ 5 h 22"/>
                <a:gd name="T24" fmla="*/ 4 w 15"/>
                <a:gd name="T25" fmla="*/ 6 h 22"/>
                <a:gd name="T26" fmla="*/ 6 w 15"/>
                <a:gd name="T27" fmla="*/ 8 h 22"/>
                <a:gd name="T28" fmla="*/ 4 w 15"/>
                <a:gd name="T29" fmla="*/ 8 h 22"/>
                <a:gd name="T30" fmla="*/ 2 w 15"/>
                <a:gd name="T31" fmla="*/ 8 h 22"/>
                <a:gd name="T32" fmla="*/ 0 w 15"/>
                <a:gd name="T33" fmla="*/ 9 h 22"/>
                <a:gd name="T34" fmla="*/ 0 w 15"/>
                <a:gd name="T35" fmla="*/ 14 h 22"/>
                <a:gd name="T36" fmla="*/ 2 w 15"/>
                <a:gd name="T37" fmla="*/ 16 h 22"/>
                <a:gd name="T38" fmla="*/ 2 w 15"/>
                <a:gd name="T39" fmla="*/ 20 h 22"/>
                <a:gd name="T40" fmla="*/ 10 w 15"/>
                <a:gd name="T41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" h="22">
                  <a:moveTo>
                    <a:pt x="10" y="21"/>
                  </a:moveTo>
                  <a:cubicBezTo>
                    <a:pt x="10" y="20"/>
                    <a:pt x="6" y="18"/>
                    <a:pt x="8" y="17"/>
                  </a:cubicBezTo>
                  <a:cubicBezTo>
                    <a:pt x="9" y="16"/>
                    <a:pt x="9" y="13"/>
                    <a:pt x="11" y="12"/>
                  </a:cubicBezTo>
                  <a:cubicBezTo>
                    <a:pt x="11" y="12"/>
                    <a:pt x="11" y="13"/>
                    <a:pt x="11" y="13"/>
                  </a:cubicBezTo>
                  <a:cubicBezTo>
                    <a:pt x="12" y="13"/>
                    <a:pt x="15" y="11"/>
                    <a:pt x="15" y="10"/>
                  </a:cubicBezTo>
                  <a:cubicBezTo>
                    <a:pt x="15" y="9"/>
                    <a:pt x="11" y="9"/>
                    <a:pt x="11" y="7"/>
                  </a:cubicBezTo>
                  <a:cubicBezTo>
                    <a:pt x="11" y="6"/>
                    <a:pt x="10" y="6"/>
                    <a:pt x="10" y="5"/>
                  </a:cubicBezTo>
                  <a:cubicBezTo>
                    <a:pt x="10" y="4"/>
                    <a:pt x="12" y="5"/>
                    <a:pt x="12" y="4"/>
                  </a:cubicBezTo>
                  <a:cubicBezTo>
                    <a:pt x="12" y="3"/>
                    <a:pt x="12" y="2"/>
                    <a:pt x="12" y="1"/>
                  </a:cubicBezTo>
                  <a:cubicBezTo>
                    <a:pt x="12" y="0"/>
                    <a:pt x="12" y="1"/>
                    <a:pt x="11" y="1"/>
                  </a:cubicBezTo>
                  <a:cubicBezTo>
                    <a:pt x="8" y="1"/>
                    <a:pt x="9" y="2"/>
                    <a:pt x="7" y="4"/>
                  </a:cubicBezTo>
                  <a:cubicBezTo>
                    <a:pt x="6" y="5"/>
                    <a:pt x="3" y="3"/>
                    <a:pt x="2" y="5"/>
                  </a:cubicBezTo>
                  <a:cubicBezTo>
                    <a:pt x="0" y="7"/>
                    <a:pt x="3" y="7"/>
                    <a:pt x="4" y="6"/>
                  </a:cubicBezTo>
                  <a:cubicBezTo>
                    <a:pt x="5" y="5"/>
                    <a:pt x="7" y="6"/>
                    <a:pt x="6" y="8"/>
                  </a:cubicBezTo>
                  <a:cubicBezTo>
                    <a:pt x="6" y="7"/>
                    <a:pt x="4" y="6"/>
                    <a:pt x="4" y="8"/>
                  </a:cubicBezTo>
                  <a:cubicBezTo>
                    <a:pt x="3" y="8"/>
                    <a:pt x="2" y="9"/>
                    <a:pt x="2" y="8"/>
                  </a:cubicBezTo>
                  <a:cubicBezTo>
                    <a:pt x="2" y="9"/>
                    <a:pt x="0" y="7"/>
                    <a:pt x="0" y="9"/>
                  </a:cubicBezTo>
                  <a:cubicBezTo>
                    <a:pt x="0" y="11"/>
                    <a:pt x="0" y="12"/>
                    <a:pt x="0" y="14"/>
                  </a:cubicBezTo>
                  <a:cubicBezTo>
                    <a:pt x="1" y="15"/>
                    <a:pt x="2" y="15"/>
                    <a:pt x="2" y="16"/>
                  </a:cubicBezTo>
                  <a:cubicBezTo>
                    <a:pt x="3" y="18"/>
                    <a:pt x="1" y="19"/>
                    <a:pt x="2" y="20"/>
                  </a:cubicBezTo>
                  <a:cubicBezTo>
                    <a:pt x="4" y="22"/>
                    <a:pt x="8" y="21"/>
                    <a:pt x="10" y="2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54" name="Freeform 655">
              <a:extLst>
                <a:ext uri="{FF2B5EF4-FFF2-40B4-BE49-F238E27FC236}">
                  <a16:creationId xmlns:a16="http://schemas.microsoft.com/office/drawing/2014/main" xmlns="" id="{89E7EF1A-3772-4CBE-B16A-A629A8B9EC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77264" y="6172454"/>
              <a:ext cx="417198" cy="484203"/>
            </a:xfrm>
            <a:custGeom>
              <a:avLst/>
              <a:gdLst>
                <a:gd name="T0" fmla="*/ 44 w 45"/>
                <a:gd name="T1" fmla="*/ 24 h 52"/>
                <a:gd name="T2" fmla="*/ 43 w 45"/>
                <a:gd name="T3" fmla="*/ 18 h 52"/>
                <a:gd name="T4" fmla="*/ 42 w 45"/>
                <a:gd name="T5" fmla="*/ 12 h 52"/>
                <a:gd name="T6" fmla="*/ 41 w 45"/>
                <a:gd name="T7" fmla="*/ 7 h 52"/>
                <a:gd name="T8" fmla="*/ 38 w 45"/>
                <a:gd name="T9" fmla="*/ 4 h 52"/>
                <a:gd name="T10" fmla="*/ 38 w 45"/>
                <a:gd name="T11" fmla="*/ 2 h 52"/>
                <a:gd name="T12" fmla="*/ 37 w 45"/>
                <a:gd name="T13" fmla="*/ 5 h 52"/>
                <a:gd name="T14" fmla="*/ 33 w 45"/>
                <a:gd name="T15" fmla="*/ 4 h 52"/>
                <a:gd name="T16" fmla="*/ 25 w 45"/>
                <a:gd name="T17" fmla="*/ 7 h 52"/>
                <a:gd name="T18" fmla="*/ 26 w 45"/>
                <a:gd name="T19" fmla="*/ 4 h 52"/>
                <a:gd name="T20" fmla="*/ 21 w 45"/>
                <a:gd name="T21" fmla="*/ 4 h 52"/>
                <a:gd name="T22" fmla="*/ 20 w 45"/>
                <a:gd name="T23" fmla="*/ 1 h 52"/>
                <a:gd name="T24" fmla="*/ 13 w 45"/>
                <a:gd name="T25" fmla="*/ 0 h 52"/>
                <a:gd name="T26" fmla="*/ 15 w 45"/>
                <a:gd name="T27" fmla="*/ 3 h 52"/>
                <a:gd name="T28" fmla="*/ 15 w 45"/>
                <a:gd name="T29" fmla="*/ 6 h 52"/>
                <a:gd name="T30" fmla="*/ 17 w 45"/>
                <a:gd name="T31" fmla="*/ 7 h 52"/>
                <a:gd name="T32" fmla="*/ 20 w 45"/>
                <a:gd name="T33" fmla="*/ 9 h 52"/>
                <a:gd name="T34" fmla="*/ 15 w 45"/>
                <a:gd name="T35" fmla="*/ 8 h 52"/>
                <a:gd name="T36" fmla="*/ 14 w 45"/>
                <a:gd name="T37" fmla="*/ 8 h 52"/>
                <a:gd name="T38" fmla="*/ 13 w 45"/>
                <a:gd name="T39" fmla="*/ 10 h 52"/>
                <a:gd name="T40" fmla="*/ 6 w 45"/>
                <a:gd name="T41" fmla="*/ 10 h 52"/>
                <a:gd name="T42" fmla="*/ 6 w 45"/>
                <a:gd name="T43" fmla="*/ 15 h 52"/>
                <a:gd name="T44" fmla="*/ 6 w 45"/>
                <a:gd name="T45" fmla="*/ 17 h 52"/>
                <a:gd name="T46" fmla="*/ 1 w 45"/>
                <a:gd name="T47" fmla="*/ 22 h 52"/>
                <a:gd name="T48" fmla="*/ 2 w 45"/>
                <a:gd name="T49" fmla="*/ 26 h 52"/>
                <a:gd name="T50" fmla="*/ 2 w 45"/>
                <a:gd name="T51" fmla="*/ 30 h 52"/>
                <a:gd name="T52" fmla="*/ 1 w 45"/>
                <a:gd name="T53" fmla="*/ 33 h 52"/>
                <a:gd name="T54" fmla="*/ 3 w 45"/>
                <a:gd name="T55" fmla="*/ 37 h 52"/>
                <a:gd name="T56" fmla="*/ 11 w 45"/>
                <a:gd name="T57" fmla="*/ 40 h 52"/>
                <a:gd name="T58" fmla="*/ 9 w 45"/>
                <a:gd name="T59" fmla="*/ 49 h 52"/>
                <a:gd name="T60" fmla="*/ 19 w 45"/>
                <a:gd name="T61" fmla="*/ 49 h 52"/>
                <a:gd name="T62" fmla="*/ 23 w 45"/>
                <a:gd name="T63" fmla="*/ 51 h 52"/>
                <a:gd name="T64" fmla="*/ 26 w 45"/>
                <a:gd name="T65" fmla="*/ 50 h 52"/>
                <a:gd name="T66" fmla="*/ 33 w 45"/>
                <a:gd name="T67" fmla="*/ 49 h 52"/>
                <a:gd name="T68" fmla="*/ 36 w 45"/>
                <a:gd name="T69" fmla="*/ 49 h 52"/>
                <a:gd name="T70" fmla="*/ 36 w 45"/>
                <a:gd name="T71" fmla="*/ 45 h 52"/>
                <a:gd name="T72" fmla="*/ 40 w 45"/>
                <a:gd name="T73" fmla="*/ 43 h 52"/>
                <a:gd name="T74" fmla="*/ 35 w 45"/>
                <a:gd name="T75" fmla="*/ 37 h 52"/>
                <a:gd name="T76" fmla="*/ 32 w 45"/>
                <a:gd name="T77" fmla="*/ 31 h 52"/>
                <a:gd name="T78" fmla="*/ 41 w 45"/>
                <a:gd name="T79" fmla="*/ 26 h 52"/>
                <a:gd name="T80" fmla="*/ 44 w 45"/>
                <a:gd name="T81" fmla="*/ 28 h 52"/>
                <a:gd name="T82" fmla="*/ 44 w 45"/>
                <a:gd name="T83" fmla="*/ 24 h 52"/>
                <a:gd name="T84" fmla="*/ 44 w 45"/>
                <a:gd name="T85" fmla="*/ 2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" h="52">
                  <a:moveTo>
                    <a:pt x="44" y="24"/>
                  </a:moveTo>
                  <a:cubicBezTo>
                    <a:pt x="43" y="22"/>
                    <a:pt x="43" y="20"/>
                    <a:pt x="43" y="18"/>
                  </a:cubicBezTo>
                  <a:cubicBezTo>
                    <a:pt x="42" y="16"/>
                    <a:pt x="41" y="15"/>
                    <a:pt x="42" y="12"/>
                  </a:cubicBezTo>
                  <a:cubicBezTo>
                    <a:pt x="43" y="10"/>
                    <a:pt x="42" y="8"/>
                    <a:pt x="41" y="7"/>
                  </a:cubicBezTo>
                  <a:cubicBezTo>
                    <a:pt x="40" y="6"/>
                    <a:pt x="38" y="5"/>
                    <a:pt x="38" y="4"/>
                  </a:cubicBezTo>
                  <a:cubicBezTo>
                    <a:pt x="38" y="4"/>
                    <a:pt x="39" y="3"/>
                    <a:pt x="38" y="2"/>
                  </a:cubicBezTo>
                  <a:cubicBezTo>
                    <a:pt x="37" y="2"/>
                    <a:pt x="37" y="5"/>
                    <a:pt x="37" y="5"/>
                  </a:cubicBezTo>
                  <a:cubicBezTo>
                    <a:pt x="35" y="5"/>
                    <a:pt x="35" y="4"/>
                    <a:pt x="33" y="4"/>
                  </a:cubicBezTo>
                  <a:cubicBezTo>
                    <a:pt x="31" y="5"/>
                    <a:pt x="28" y="7"/>
                    <a:pt x="25" y="7"/>
                  </a:cubicBezTo>
                  <a:cubicBezTo>
                    <a:pt x="24" y="6"/>
                    <a:pt x="26" y="5"/>
                    <a:pt x="26" y="4"/>
                  </a:cubicBezTo>
                  <a:cubicBezTo>
                    <a:pt x="24" y="4"/>
                    <a:pt x="23" y="5"/>
                    <a:pt x="21" y="4"/>
                  </a:cubicBezTo>
                  <a:cubicBezTo>
                    <a:pt x="20" y="3"/>
                    <a:pt x="23" y="1"/>
                    <a:pt x="20" y="1"/>
                  </a:cubicBezTo>
                  <a:cubicBezTo>
                    <a:pt x="18" y="1"/>
                    <a:pt x="16" y="1"/>
                    <a:pt x="13" y="0"/>
                  </a:cubicBezTo>
                  <a:cubicBezTo>
                    <a:pt x="14" y="1"/>
                    <a:pt x="15" y="1"/>
                    <a:pt x="15" y="3"/>
                  </a:cubicBezTo>
                  <a:cubicBezTo>
                    <a:pt x="14" y="4"/>
                    <a:pt x="14" y="4"/>
                    <a:pt x="15" y="6"/>
                  </a:cubicBezTo>
                  <a:cubicBezTo>
                    <a:pt x="15" y="8"/>
                    <a:pt x="15" y="7"/>
                    <a:pt x="17" y="7"/>
                  </a:cubicBezTo>
                  <a:cubicBezTo>
                    <a:pt x="18" y="7"/>
                    <a:pt x="19" y="8"/>
                    <a:pt x="20" y="9"/>
                  </a:cubicBezTo>
                  <a:cubicBezTo>
                    <a:pt x="19" y="8"/>
                    <a:pt x="16" y="8"/>
                    <a:pt x="15" y="8"/>
                  </a:cubicBezTo>
                  <a:cubicBezTo>
                    <a:pt x="15" y="8"/>
                    <a:pt x="14" y="8"/>
                    <a:pt x="14" y="8"/>
                  </a:cubicBezTo>
                  <a:cubicBezTo>
                    <a:pt x="13" y="9"/>
                    <a:pt x="14" y="10"/>
                    <a:pt x="13" y="10"/>
                  </a:cubicBezTo>
                  <a:cubicBezTo>
                    <a:pt x="11" y="11"/>
                    <a:pt x="7" y="6"/>
                    <a:pt x="6" y="10"/>
                  </a:cubicBezTo>
                  <a:cubicBezTo>
                    <a:pt x="7" y="12"/>
                    <a:pt x="8" y="14"/>
                    <a:pt x="6" y="15"/>
                  </a:cubicBezTo>
                  <a:cubicBezTo>
                    <a:pt x="5" y="17"/>
                    <a:pt x="5" y="15"/>
                    <a:pt x="6" y="17"/>
                  </a:cubicBezTo>
                  <a:cubicBezTo>
                    <a:pt x="6" y="22"/>
                    <a:pt x="0" y="20"/>
                    <a:pt x="1" y="22"/>
                  </a:cubicBezTo>
                  <a:cubicBezTo>
                    <a:pt x="1" y="23"/>
                    <a:pt x="2" y="24"/>
                    <a:pt x="2" y="26"/>
                  </a:cubicBezTo>
                  <a:cubicBezTo>
                    <a:pt x="2" y="28"/>
                    <a:pt x="1" y="28"/>
                    <a:pt x="2" y="30"/>
                  </a:cubicBezTo>
                  <a:cubicBezTo>
                    <a:pt x="3" y="31"/>
                    <a:pt x="0" y="33"/>
                    <a:pt x="1" y="33"/>
                  </a:cubicBezTo>
                  <a:cubicBezTo>
                    <a:pt x="3" y="34"/>
                    <a:pt x="2" y="36"/>
                    <a:pt x="3" y="37"/>
                  </a:cubicBezTo>
                  <a:cubicBezTo>
                    <a:pt x="4" y="40"/>
                    <a:pt x="8" y="39"/>
                    <a:pt x="11" y="40"/>
                  </a:cubicBezTo>
                  <a:cubicBezTo>
                    <a:pt x="11" y="40"/>
                    <a:pt x="9" y="48"/>
                    <a:pt x="9" y="49"/>
                  </a:cubicBezTo>
                  <a:cubicBezTo>
                    <a:pt x="13" y="49"/>
                    <a:pt x="15" y="48"/>
                    <a:pt x="19" y="49"/>
                  </a:cubicBezTo>
                  <a:cubicBezTo>
                    <a:pt x="19" y="49"/>
                    <a:pt x="23" y="52"/>
                    <a:pt x="23" y="51"/>
                  </a:cubicBezTo>
                  <a:cubicBezTo>
                    <a:pt x="24" y="49"/>
                    <a:pt x="25" y="49"/>
                    <a:pt x="26" y="50"/>
                  </a:cubicBezTo>
                  <a:cubicBezTo>
                    <a:pt x="27" y="51"/>
                    <a:pt x="32" y="48"/>
                    <a:pt x="33" y="49"/>
                  </a:cubicBezTo>
                  <a:cubicBezTo>
                    <a:pt x="33" y="49"/>
                    <a:pt x="37" y="50"/>
                    <a:pt x="36" y="49"/>
                  </a:cubicBezTo>
                  <a:cubicBezTo>
                    <a:pt x="35" y="46"/>
                    <a:pt x="34" y="46"/>
                    <a:pt x="36" y="45"/>
                  </a:cubicBezTo>
                  <a:cubicBezTo>
                    <a:pt x="38" y="43"/>
                    <a:pt x="38" y="43"/>
                    <a:pt x="40" y="43"/>
                  </a:cubicBezTo>
                  <a:cubicBezTo>
                    <a:pt x="41" y="42"/>
                    <a:pt x="36" y="38"/>
                    <a:pt x="35" y="37"/>
                  </a:cubicBezTo>
                  <a:cubicBezTo>
                    <a:pt x="34" y="37"/>
                    <a:pt x="31" y="32"/>
                    <a:pt x="32" y="31"/>
                  </a:cubicBezTo>
                  <a:cubicBezTo>
                    <a:pt x="36" y="30"/>
                    <a:pt x="38" y="29"/>
                    <a:pt x="41" y="26"/>
                  </a:cubicBezTo>
                  <a:cubicBezTo>
                    <a:pt x="42" y="25"/>
                    <a:pt x="43" y="29"/>
                    <a:pt x="44" y="28"/>
                  </a:cubicBezTo>
                  <a:cubicBezTo>
                    <a:pt x="45" y="27"/>
                    <a:pt x="45" y="25"/>
                    <a:pt x="44" y="24"/>
                  </a:cubicBezTo>
                  <a:cubicBezTo>
                    <a:pt x="44" y="23"/>
                    <a:pt x="44" y="24"/>
                    <a:pt x="44" y="2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55" name="Freeform 656">
              <a:extLst>
                <a:ext uri="{FF2B5EF4-FFF2-40B4-BE49-F238E27FC236}">
                  <a16:creationId xmlns:a16="http://schemas.microsoft.com/office/drawing/2014/main" xmlns="" id="{DCEA9AB4-6379-4F65-BE19-99B7F6F6FE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12935" y="6322173"/>
              <a:ext cx="831212" cy="493761"/>
            </a:xfrm>
            <a:custGeom>
              <a:avLst/>
              <a:gdLst>
                <a:gd name="T0" fmla="*/ 0 w 89"/>
                <a:gd name="T1" fmla="*/ 27 h 53"/>
                <a:gd name="T2" fmla="*/ 9 w 89"/>
                <a:gd name="T3" fmla="*/ 30 h 53"/>
                <a:gd name="T4" fmla="*/ 16 w 89"/>
                <a:gd name="T5" fmla="*/ 31 h 53"/>
                <a:gd name="T6" fmla="*/ 22 w 89"/>
                <a:gd name="T7" fmla="*/ 28 h 53"/>
                <a:gd name="T8" fmla="*/ 33 w 89"/>
                <a:gd name="T9" fmla="*/ 30 h 53"/>
                <a:gd name="T10" fmla="*/ 40 w 89"/>
                <a:gd name="T11" fmla="*/ 41 h 53"/>
                <a:gd name="T12" fmla="*/ 44 w 89"/>
                <a:gd name="T13" fmla="*/ 38 h 53"/>
                <a:gd name="T14" fmla="*/ 47 w 89"/>
                <a:gd name="T15" fmla="*/ 41 h 53"/>
                <a:gd name="T16" fmla="*/ 57 w 89"/>
                <a:gd name="T17" fmla="*/ 42 h 53"/>
                <a:gd name="T18" fmla="*/ 51 w 89"/>
                <a:gd name="T19" fmla="*/ 46 h 53"/>
                <a:gd name="T20" fmla="*/ 55 w 89"/>
                <a:gd name="T21" fmla="*/ 49 h 53"/>
                <a:gd name="T22" fmla="*/ 59 w 89"/>
                <a:gd name="T23" fmla="*/ 51 h 53"/>
                <a:gd name="T24" fmla="*/ 67 w 89"/>
                <a:gd name="T25" fmla="*/ 48 h 53"/>
                <a:gd name="T26" fmla="*/ 72 w 89"/>
                <a:gd name="T27" fmla="*/ 46 h 53"/>
                <a:gd name="T28" fmla="*/ 68 w 89"/>
                <a:gd name="T29" fmla="*/ 46 h 53"/>
                <a:gd name="T30" fmla="*/ 63 w 89"/>
                <a:gd name="T31" fmla="*/ 44 h 53"/>
                <a:gd name="T32" fmla="*/ 72 w 89"/>
                <a:gd name="T33" fmla="*/ 38 h 53"/>
                <a:gd name="T34" fmla="*/ 78 w 89"/>
                <a:gd name="T35" fmla="*/ 35 h 53"/>
                <a:gd name="T36" fmla="*/ 84 w 89"/>
                <a:gd name="T37" fmla="*/ 31 h 53"/>
                <a:gd name="T38" fmla="*/ 87 w 89"/>
                <a:gd name="T39" fmla="*/ 28 h 53"/>
                <a:gd name="T40" fmla="*/ 86 w 89"/>
                <a:gd name="T41" fmla="*/ 26 h 53"/>
                <a:gd name="T42" fmla="*/ 88 w 89"/>
                <a:gd name="T43" fmla="*/ 25 h 53"/>
                <a:gd name="T44" fmla="*/ 86 w 89"/>
                <a:gd name="T45" fmla="*/ 24 h 53"/>
                <a:gd name="T46" fmla="*/ 88 w 89"/>
                <a:gd name="T47" fmla="*/ 21 h 53"/>
                <a:gd name="T48" fmla="*/ 85 w 89"/>
                <a:gd name="T49" fmla="*/ 19 h 53"/>
                <a:gd name="T50" fmla="*/ 82 w 89"/>
                <a:gd name="T51" fmla="*/ 18 h 53"/>
                <a:gd name="T52" fmla="*/ 78 w 89"/>
                <a:gd name="T53" fmla="*/ 18 h 53"/>
                <a:gd name="T54" fmla="*/ 75 w 89"/>
                <a:gd name="T55" fmla="*/ 15 h 53"/>
                <a:gd name="T56" fmla="*/ 72 w 89"/>
                <a:gd name="T57" fmla="*/ 17 h 53"/>
                <a:gd name="T58" fmla="*/ 69 w 89"/>
                <a:gd name="T59" fmla="*/ 14 h 53"/>
                <a:gd name="T60" fmla="*/ 65 w 89"/>
                <a:gd name="T61" fmla="*/ 14 h 53"/>
                <a:gd name="T62" fmla="*/ 64 w 89"/>
                <a:gd name="T63" fmla="*/ 10 h 53"/>
                <a:gd name="T64" fmla="*/ 60 w 89"/>
                <a:gd name="T65" fmla="*/ 9 h 53"/>
                <a:gd name="T66" fmla="*/ 60 w 89"/>
                <a:gd name="T67" fmla="*/ 5 h 53"/>
                <a:gd name="T68" fmla="*/ 58 w 89"/>
                <a:gd name="T69" fmla="*/ 2 h 53"/>
                <a:gd name="T70" fmla="*/ 53 w 89"/>
                <a:gd name="T71" fmla="*/ 1 h 53"/>
                <a:gd name="T72" fmla="*/ 47 w 89"/>
                <a:gd name="T73" fmla="*/ 2 h 53"/>
                <a:gd name="T74" fmla="*/ 43 w 89"/>
                <a:gd name="T75" fmla="*/ 3 h 53"/>
                <a:gd name="T76" fmla="*/ 41 w 89"/>
                <a:gd name="T77" fmla="*/ 9 h 53"/>
                <a:gd name="T78" fmla="*/ 38 w 89"/>
                <a:gd name="T79" fmla="*/ 7 h 53"/>
                <a:gd name="T80" fmla="*/ 36 w 89"/>
                <a:gd name="T81" fmla="*/ 8 h 53"/>
                <a:gd name="T82" fmla="*/ 34 w 89"/>
                <a:gd name="T83" fmla="*/ 6 h 53"/>
                <a:gd name="T84" fmla="*/ 31 w 89"/>
                <a:gd name="T85" fmla="*/ 7 h 53"/>
                <a:gd name="T86" fmla="*/ 29 w 89"/>
                <a:gd name="T87" fmla="*/ 6 h 53"/>
                <a:gd name="T88" fmla="*/ 28 w 89"/>
                <a:gd name="T89" fmla="*/ 8 h 53"/>
                <a:gd name="T90" fmla="*/ 21 w 89"/>
                <a:gd name="T91" fmla="*/ 5 h 53"/>
                <a:gd name="T92" fmla="*/ 12 w 89"/>
                <a:gd name="T93" fmla="*/ 4 h 53"/>
                <a:gd name="T94" fmla="*/ 6 w 89"/>
                <a:gd name="T95" fmla="*/ 6 h 53"/>
                <a:gd name="T96" fmla="*/ 9 w 89"/>
                <a:gd name="T97" fmla="*/ 11 h 53"/>
                <a:gd name="T98" fmla="*/ 10 w 89"/>
                <a:gd name="T99" fmla="*/ 14 h 53"/>
                <a:gd name="T100" fmla="*/ 5 w 89"/>
                <a:gd name="T101" fmla="*/ 16 h 53"/>
                <a:gd name="T102" fmla="*/ 2 w 89"/>
                <a:gd name="T103" fmla="*/ 23 h 53"/>
                <a:gd name="T104" fmla="*/ 0 w 89"/>
                <a:gd name="T105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9" h="53">
                  <a:moveTo>
                    <a:pt x="0" y="27"/>
                  </a:moveTo>
                  <a:cubicBezTo>
                    <a:pt x="0" y="30"/>
                    <a:pt x="7" y="30"/>
                    <a:pt x="9" y="30"/>
                  </a:cubicBezTo>
                  <a:cubicBezTo>
                    <a:pt x="11" y="30"/>
                    <a:pt x="13" y="32"/>
                    <a:pt x="16" y="31"/>
                  </a:cubicBezTo>
                  <a:cubicBezTo>
                    <a:pt x="17" y="29"/>
                    <a:pt x="20" y="28"/>
                    <a:pt x="22" y="28"/>
                  </a:cubicBezTo>
                  <a:cubicBezTo>
                    <a:pt x="25" y="26"/>
                    <a:pt x="31" y="28"/>
                    <a:pt x="33" y="30"/>
                  </a:cubicBezTo>
                  <a:cubicBezTo>
                    <a:pt x="36" y="34"/>
                    <a:pt x="37" y="38"/>
                    <a:pt x="40" y="41"/>
                  </a:cubicBezTo>
                  <a:cubicBezTo>
                    <a:pt x="42" y="40"/>
                    <a:pt x="42" y="39"/>
                    <a:pt x="44" y="38"/>
                  </a:cubicBezTo>
                  <a:cubicBezTo>
                    <a:pt x="46" y="38"/>
                    <a:pt x="46" y="40"/>
                    <a:pt x="47" y="41"/>
                  </a:cubicBezTo>
                  <a:cubicBezTo>
                    <a:pt x="48" y="42"/>
                    <a:pt x="57" y="43"/>
                    <a:pt x="57" y="42"/>
                  </a:cubicBezTo>
                  <a:cubicBezTo>
                    <a:pt x="57" y="43"/>
                    <a:pt x="51" y="45"/>
                    <a:pt x="51" y="46"/>
                  </a:cubicBezTo>
                  <a:cubicBezTo>
                    <a:pt x="52" y="47"/>
                    <a:pt x="56" y="46"/>
                    <a:pt x="55" y="49"/>
                  </a:cubicBezTo>
                  <a:cubicBezTo>
                    <a:pt x="54" y="51"/>
                    <a:pt x="57" y="53"/>
                    <a:pt x="59" y="51"/>
                  </a:cubicBezTo>
                  <a:cubicBezTo>
                    <a:pt x="61" y="50"/>
                    <a:pt x="64" y="48"/>
                    <a:pt x="67" y="48"/>
                  </a:cubicBezTo>
                  <a:cubicBezTo>
                    <a:pt x="70" y="48"/>
                    <a:pt x="71" y="48"/>
                    <a:pt x="72" y="46"/>
                  </a:cubicBezTo>
                  <a:cubicBezTo>
                    <a:pt x="72" y="46"/>
                    <a:pt x="69" y="46"/>
                    <a:pt x="68" y="46"/>
                  </a:cubicBezTo>
                  <a:cubicBezTo>
                    <a:pt x="66" y="46"/>
                    <a:pt x="64" y="47"/>
                    <a:pt x="63" y="44"/>
                  </a:cubicBezTo>
                  <a:cubicBezTo>
                    <a:pt x="60" y="40"/>
                    <a:pt x="70" y="38"/>
                    <a:pt x="72" y="38"/>
                  </a:cubicBezTo>
                  <a:cubicBezTo>
                    <a:pt x="74" y="37"/>
                    <a:pt x="76" y="36"/>
                    <a:pt x="78" y="35"/>
                  </a:cubicBezTo>
                  <a:cubicBezTo>
                    <a:pt x="79" y="33"/>
                    <a:pt x="81" y="31"/>
                    <a:pt x="84" y="31"/>
                  </a:cubicBezTo>
                  <a:cubicBezTo>
                    <a:pt x="85" y="31"/>
                    <a:pt x="87" y="31"/>
                    <a:pt x="87" y="28"/>
                  </a:cubicBezTo>
                  <a:cubicBezTo>
                    <a:pt x="87" y="27"/>
                    <a:pt x="86" y="27"/>
                    <a:pt x="86" y="26"/>
                  </a:cubicBezTo>
                  <a:cubicBezTo>
                    <a:pt x="86" y="25"/>
                    <a:pt x="88" y="25"/>
                    <a:pt x="88" y="25"/>
                  </a:cubicBezTo>
                  <a:cubicBezTo>
                    <a:pt x="88" y="25"/>
                    <a:pt x="86" y="24"/>
                    <a:pt x="86" y="24"/>
                  </a:cubicBezTo>
                  <a:cubicBezTo>
                    <a:pt x="86" y="23"/>
                    <a:pt x="89" y="23"/>
                    <a:pt x="88" y="21"/>
                  </a:cubicBezTo>
                  <a:cubicBezTo>
                    <a:pt x="88" y="21"/>
                    <a:pt x="86" y="20"/>
                    <a:pt x="85" y="19"/>
                  </a:cubicBezTo>
                  <a:cubicBezTo>
                    <a:pt x="84" y="18"/>
                    <a:pt x="83" y="20"/>
                    <a:pt x="82" y="18"/>
                  </a:cubicBezTo>
                  <a:cubicBezTo>
                    <a:pt x="81" y="17"/>
                    <a:pt x="80" y="17"/>
                    <a:pt x="78" y="18"/>
                  </a:cubicBezTo>
                  <a:cubicBezTo>
                    <a:pt x="77" y="18"/>
                    <a:pt x="76" y="15"/>
                    <a:pt x="75" y="15"/>
                  </a:cubicBezTo>
                  <a:cubicBezTo>
                    <a:pt x="74" y="14"/>
                    <a:pt x="73" y="16"/>
                    <a:pt x="72" y="17"/>
                  </a:cubicBezTo>
                  <a:cubicBezTo>
                    <a:pt x="71" y="17"/>
                    <a:pt x="70" y="14"/>
                    <a:pt x="69" y="14"/>
                  </a:cubicBezTo>
                  <a:cubicBezTo>
                    <a:pt x="68" y="14"/>
                    <a:pt x="65" y="15"/>
                    <a:pt x="65" y="14"/>
                  </a:cubicBezTo>
                  <a:cubicBezTo>
                    <a:pt x="65" y="13"/>
                    <a:pt x="65" y="11"/>
                    <a:pt x="64" y="10"/>
                  </a:cubicBezTo>
                  <a:cubicBezTo>
                    <a:pt x="63" y="9"/>
                    <a:pt x="61" y="10"/>
                    <a:pt x="60" y="9"/>
                  </a:cubicBezTo>
                  <a:cubicBezTo>
                    <a:pt x="59" y="8"/>
                    <a:pt x="58" y="6"/>
                    <a:pt x="60" y="5"/>
                  </a:cubicBezTo>
                  <a:cubicBezTo>
                    <a:pt x="61" y="5"/>
                    <a:pt x="59" y="2"/>
                    <a:pt x="58" y="2"/>
                  </a:cubicBezTo>
                  <a:cubicBezTo>
                    <a:pt x="57" y="1"/>
                    <a:pt x="54" y="2"/>
                    <a:pt x="53" y="1"/>
                  </a:cubicBezTo>
                  <a:cubicBezTo>
                    <a:pt x="50" y="0"/>
                    <a:pt x="50" y="6"/>
                    <a:pt x="47" y="2"/>
                  </a:cubicBezTo>
                  <a:cubicBezTo>
                    <a:pt x="46" y="2"/>
                    <a:pt x="44" y="3"/>
                    <a:pt x="43" y="3"/>
                  </a:cubicBezTo>
                  <a:cubicBezTo>
                    <a:pt x="41" y="4"/>
                    <a:pt x="42" y="9"/>
                    <a:pt x="41" y="9"/>
                  </a:cubicBezTo>
                  <a:cubicBezTo>
                    <a:pt x="40" y="9"/>
                    <a:pt x="39" y="7"/>
                    <a:pt x="38" y="7"/>
                  </a:cubicBezTo>
                  <a:cubicBezTo>
                    <a:pt x="38" y="7"/>
                    <a:pt x="37" y="8"/>
                    <a:pt x="36" y="8"/>
                  </a:cubicBezTo>
                  <a:cubicBezTo>
                    <a:pt x="35" y="8"/>
                    <a:pt x="34" y="7"/>
                    <a:pt x="34" y="6"/>
                  </a:cubicBezTo>
                  <a:cubicBezTo>
                    <a:pt x="34" y="5"/>
                    <a:pt x="32" y="7"/>
                    <a:pt x="31" y="7"/>
                  </a:cubicBezTo>
                  <a:cubicBezTo>
                    <a:pt x="30" y="7"/>
                    <a:pt x="30" y="6"/>
                    <a:pt x="29" y="6"/>
                  </a:cubicBezTo>
                  <a:cubicBezTo>
                    <a:pt x="28" y="6"/>
                    <a:pt x="28" y="7"/>
                    <a:pt x="28" y="8"/>
                  </a:cubicBezTo>
                  <a:cubicBezTo>
                    <a:pt x="28" y="8"/>
                    <a:pt x="21" y="5"/>
                    <a:pt x="21" y="5"/>
                  </a:cubicBezTo>
                  <a:cubicBezTo>
                    <a:pt x="18" y="4"/>
                    <a:pt x="15" y="4"/>
                    <a:pt x="12" y="4"/>
                  </a:cubicBezTo>
                  <a:cubicBezTo>
                    <a:pt x="10" y="4"/>
                    <a:pt x="9" y="6"/>
                    <a:pt x="6" y="6"/>
                  </a:cubicBezTo>
                  <a:cubicBezTo>
                    <a:pt x="6" y="9"/>
                    <a:pt x="9" y="9"/>
                    <a:pt x="9" y="11"/>
                  </a:cubicBezTo>
                  <a:cubicBezTo>
                    <a:pt x="9" y="12"/>
                    <a:pt x="10" y="13"/>
                    <a:pt x="10" y="14"/>
                  </a:cubicBezTo>
                  <a:cubicBezTo>
                    <a:pt x="9" y="15"/>
                    <a:pt x="6" y="15"/>
                    <a:pt x="5" y="16"/>
                  </a:cubicBezTo>
                  <a:cubicBezTo>
                    <a:pt x="2" y="18"/>
                    <a:pt x="3" y="20"/>
                    <a:pt x="2" y="23"/>
                  </a:cubicBezTo>
                  <a:cubicBezTo>
                    <a:pt x="2" y="25"/>
                    <a:pt x="1" y="26"/>
                    <a:pt x="0" y="2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56" name="Freeform 657">
              <a:extLst>
                <a:ext uri="{FF2B5EF4-FFF2-40B4-BE49-F238E27FC236}">
                  <a16:creationId xmlns:a16="http://schemas.microsoft.com/office/drawing/2014/main" xmlns="" id="{F147502A-DD0A-44A8-894C-E0D3852F3A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51788" y="6506933"/>
              <a:ext cx="280256" cy="114679"/>
            </a:xfrm>
            <a:custGeom>
              <a:avLst/>
              <a:gdLst>
                <a:gd name="T0" fmla="*/ 30 w 30"/>
                <a:gd name="T1" fmla="*/ 4 h 12"/>
                <a:gd name="T2" fmla="*/ 22 w 30"/>
                <a:gd name="T3" fmla="*/ 0 h 12"/>
                <a:gd name="T4" fmla="*/ 17 w 30"/>
                <a:gd name="T5" fmla="*/ 0 h 12"/>
                <a:gd name="T6" fmla="*/ 14 w 30"/>
                <a:gd name="T7" fmla="*/ 1 h 12"/>
                <a:gd name="T8" fmla="*/ 11 w 30"/>
                <a:gd name="T9" fmla="*/ 0 h 12"/>
                <a:gd name="T10" fmla="*/ 8 w 30"/>
                <a:gd name="T11" fmla="*/ 3 h 12"/>
                <a:gd name="T12" fmla="*/ 3 w 30"/>
                <a:gd name="T13" fmla="*/ 9 h 12"/>
                <a:gd name="T14" fmla="*/ 11 w 30"/>
                <a:gd name="T15" fmla="*/ 11 h 12"/>
                <a:gd name="T16" fmla="*/ 13 w 30"/>
                <a:gd name="T17" fmla="*/ 9 h 12"/>
                <a:gd name="T18" fmla="*/ 18 w 30"/>
                <a:gd name="T19" fmla="*/ 9 h 12"/>
                <a:gd name="T20" fmla="*/ 19 w 30"/>
                <a:gd name="T21" fmla="*/ 6 h 12"/>
                <a:gd name="T22" fmla="*/ 24 w 30"/>
                <a:gd name="T23" fmla="*/ 7 h 12"/>
                <a:gd name="T24" fmla="*/ 28 w 30"/>
                <a:gd name="T25" fmla="*/ 7 h 12"/>
                <a:gd name="T26" fmla="*/ 30 w 30"/>
                <a:gd name="T2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12">
                  <a:moveTo>
                    <a:pt x="30" y="4"/>
                  </a:moveTo>
                  <a:cubicBezTo>
                    <a:pt x="27" y="2"/>
                    <a:pt x="26" y="0"/>
                    <a:pt x="22" y="0"/>
                  </a:cubicBezTo>
                  <a:cubicBezTo>
                    <a:pt x="20" y="0"/>
                    <a:pt x="19" y="0"/>
                    <a:pt x="17" y="0"/>
                  </a:cubicBezTo>
                  <a:cubicBezTo>
                    <a:pt x="15" y="0"/>
                    <a:pt x="15" y="1"/>
                    <a:pt x="14" y="1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10" y="1"/>
                    <a:pt x="9" y="2"/>
                    <a:pt x="8" y="3"/>
                  </a:cubicBezTo>
                  <a:cubicBezTo>
                    <a:pt x="6" y="5"/>
                    <a:pt x="0" y="4"/>
                    <a:pt x="3" y="9"/>
                  </a:cubicBezTo>
                  <a:cubicBezTo>
                    <a:pt x="4" y="11"/>
                    <a:pt x="8" y="12"/>
                    <a:pt x="11" y="11"/>
                  </a:cubicBezTo>
                  <a:cubicBezTo>
                    <a:pt x="12" y="11"/>
                    <a:pt x="12" y="9"/>
                    <a:pt x="13" y="9"/>
                  </a:cubicBezTo>
                  <a:cubicBezTo>
                    <a:pt x="15" y="9"/>
                    <a:pt x="17" y="9"/>
                    <a:pt x="18" y="9"/>
                  </a:cubicBezTo>
                  <a:cubicBezTo>
                    <a:pt x="19" y="9"/>
                    <a:pt x="19" y="7"/>
                    <a:pt x="19" y="6"/>
                  </a:cubicBezTo>
                  <a:cubicBezTo>
                    <a:pt x="20" y="5"/>
                    <a:pt x="23" y="7"/>
                    <a:pt x="24" y="7"/>
                  </a:cubicBezTo>
                  <a:cubicBezTo>
                    <a:pt x="25" y="7"/>
                    <a:pt x="27" y="7"/>
                    <a:pt x="28" y="7"/>
                  </a:cubicBezTo>
                  <a:cubicBezTo>
                    <a:pt x="29" y="7"/>
                    <a:pt x="29" y="5"/>
                    <a:pt x="30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57" name="Freeform 658">
              <a:extLst>
                <a:ext uri="{FF2B5EF4-FFF2-40B4-BE49-F238E27FC236}">
                  <a16:creationId xmlns:a16="http://schemas.microsoft.com/office/drawing/2014/main" xmlns="" id="{53CEA129-07D5-42F2-B008-0876D90770A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60703" y="6086441"/>
              <a:ext cx="439491" cy="328114"/>
            </a:xfrm>
            <a:custGeom>
              <a:avLst/>
              <a:gdLst>
                <a:gd name="T0" fmla="*/ 11 w 47"/>
                <a:gd name="T1" fmla="*/ 29 h 35"/>
                <a:gd name="T2" fmla="*/ 18 w 47"/>
                <a:gd name="T3" fmla="*/ 30 h 35"/>
                <a:gd name="T4" fmla="*/ 23 w 47"/>
                <a:gd name="T5" fmla="*/ 33 h 35"/>
                <a:gd name="T6" fmla="*/ 25 w 47"/>
                <a:gd name="T7" fmla="*/ 31 h 35"/>
                <a:gd name="T8" fmla="*/ 29 w 47"/>
                <a:gd name="T9" fmla="*/ 32 h 35"/>
                <a:gd name="T10" fmla="*/ 33 w 47"/>
                <a:gd name="T11" fmla="*/ 32 h 35"/>
                <a:gd name="T12" fmla="*/ 36 w 47"/>
                <a:gd name="T13" fmla="*/ 33 h 35"/>
                <a:gd name="T14" fmla="*/ 38 w 47"/>
                <a:gd name="T15" fmla="*/ 28 h 35"/>
                <a:gd name="T16" fmla="*/ 42 w 47"/>
                <a:gd name="T17" fmla="*/ 27 h 35"/>
                <a:gd name="T18" fmla="*/ 40 w 47"/>
                <a:gd name="T19" fmla="*/ 22 h 35"/>
                <a:gd name="T20" fmla="*/ 44 w 47"/>
                <a:gd name="T21" fmla="*/ 21 h 35"/>
                <a:gd name="T22" fmla="*/ 45 w 47"/>
                <a:gd name="T23" fmla="*/ 17 h 35"/>
                <a:gd name="T24" fmla="*/ 42 w 47"/>
                <a:gd name="T25" fmla="*/ 15 h 35"/>
                <a:gd name="T26" fmla="*/ 39 w 47"/>
                <a:gd name="T27" fmla="*/ 11 h 35"/>
                <a:gd name="T28" fmla="*/ 38 w 47"/>
                <a:gd name="T29" fmla="*/ 6 h 35"/>
                <a:gd name="T30" fmla="*/ 35 w 47"/>
                <a:gd name="T31" fmla="*/ 2 h 35"/>
                <a:gd name="T32" fmla="*/ 33 w 47"/>
                <a:gd name="T33" fmla="*/ 2 h 35"/>
                <a:gd name="T34" fmla="*/ 30 w 47"/>
                <a:gd name="T35" fmla="*/ 1 h 35"/>
                <a:gd name="T36" fmla="*/ 28 w 47"/>
                <a:gd name="T37" fmla="*/ 2 h 35"/>
                <a:gd name="T38" fmla="*/ 25 w 47"/>
                <a:gd name="T39" fmla="*/ 0 h 35"/>
                <a:gd name="T40" fmla="*/ 22 w 47"/>
                <a:gd name="T41" fmla="*/ 2 h 35"/>
                <a:gd name="T42" fmla="*/ 17 w 47"/>
                <a:gd name="T43" fmla="*/ 3 h 35"/>
                <a:gd name="T44" fmla="*/ 17 w 47"/>
                <a:gd name="T45" fmla="*/ 6 h 35"/>
                <a:gd name="T46" fmla="*/ 13 w 47"/>
                <a:gd name="T47" fmla="*/ 9 h 35"/>
                <a:gd name="T48" fmla="*/ 12 w 47"/>
                <a:gd name="T49" fmla="*/ 13 h 35"/>
                <a:gd name="T50" fmla="*/ 8 w 47"/>
                <a:gd name="T51" fmla="*/ 14 h 35"/>
                <a:gd name="T52" fmla="*/ 1 w 47"/>
                <a:gd name="T53" fmla="*/ 16 h 35"/>
                <a:gd name="T54" fmla="*/ 2 w 47"/>
                <a:gd name="T55" fmla="*/ 24 h 35"/>
                <a:gd name="T56" fmla="*/ 1 w 47"/>
                <a:gd name="T57" fmla="*/ 27 h 35"/>
                <a:gd name="T58" fmla="*/ 1 w 47"/>
                <a:gd name="T59" fmla="*/ 31 h 35"/>
                <a:gd name="T60" fmla="*/ 5 w 47"/>
                <a:gd name="T61" fmla="*/ 30 h 35"/>
                <a:gd name="T62" fmla="*/ 11 w 47"/>
                <a:gd name="T63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7" h="35">
                  <a:moveTo>
                    <a:pt x="11" y="29"/>
                  </a:moveTo>
                  <a:cubicBezTo>
                    <a:pt x="14" y="29"/>
                    <a:pt x="16" y="30"/>
                    <a:pt x="18" y="30"/>
                  </a:cubicBezTo>
                  <a:cubicBezTo>
                    <a:pt x="18" y="30"/>
                    <a:pt x="23" y="33"/>
                    <a:pt x="23" y="33"/>
                  </a:cubicBezTo>
                  <a:cubicBezTo>
                    <a:pt x="23" y="32"/>
                    <a:pt x="24" y="29"/>
                    <a:pt x="25" y="31"/>
                  </a:cubicBezTo>
                  <a:cubicBezTo>
                    <a:pt x="27" y="34"/>
                    <a:pt x="28" y="29"/>
                    <a:pt x="29" y="32"/>
                  </a:cubicBezTo>
                  <a:cubicBezTo>
                    <a:pt x="30" y="34"/>
                    <a:pt x="32" y="32"/>
                    <a:pt x="33" y="32"/>
                  </a:cubicBezTo>
                  <a:cubicBezTo>
                    <a:pt x="34" y="31"/>
                    <a:pt x="36" y="35"/>
                    <a:pt x="36" y="33"/>
                  </a:cubicBezTo>
                  <a:cubicBezTo>
                    <a:pt x="37" y="31"/>
                    <a:pt x="36" y="29"/>
                    <a:pt x="38" y="28"/>
                  </a:cubicBezTo>
                  <a:cubicBezTo>
                    <a:pt x="39" y="28"/>
                    <a:pt x="41" y="27"/>
                    <a:pt x="42" y="27"/>
                  </a:cubicBezTo>
                  <a:cubicBezTo>
                    <a:pt x="41" y="26"/>
                    <a:pt x="40" y="24"/>
                    <a:pt x="40" y="22"/>
                  </a:cubicBezTo>
                  <a:cubicBezTo>
                    <a:pt x="40" y="20"/>
                    <a:pt x="42" y="22"/>
                    <a:pt x="44" y="21"/>
                  </a:cubicBezTo>
                  <a:cubicBezTo>
                    <a:pt x="46" y="21"/>
                    <a:pt x="47" y="19"/>
                    <a:pt x="45" y="17"/>
                  </a:cubicBezTo>
                  <a:cubicBezTo>
                    <a:pt x="44" y="16"/>
                    <a:pt x="43" y="17"/>
                    <a:pt x="42" y="15"/>
                  </a:cubicBezTo>
                  <a:cubicBezTo>
                    <a:pt x="41" y="14"/>
                    <a:pt x="40" y="13"/>
                    <a:pt x="39" y="11"/>
                  </a:cubicBezTo>
                  <a:cubicBezTo>
                    <a:pt x="38" y="10"/>
                    <a:pt x="38" y="8"/>
                    <a:pt x="38" y="6"/>
                  </a:cubicBezTo>
                  <a:cubicBezTo>
                    <a:pt x="39" y="4"/>
                    <a:pt x="36" y="2"/>
                    <a:pt x="35" y="2"/>
                  </a:cubicBezTo>
                  <a:cubicBezTo>
                    <a:pt x="34" y="1"/>
                    <a:pt x="34" y="2"/>
                    <a:pt x="33" y="2"/>
                  </a:cubicBezTo>
                  <a:cubicBezTo>
                    <a:pt x="31" y="3"/>
                    <a:pt x="31" y="2"/>
                    <a:pt x="30" y="1"/>
                  </a:cubicBezTo>
                  <a:cubicBezTo>
                    <a:pt x="29" y="0"/>
                    <a:pt x="29" y="2"/>
                    <a:pt x="28" y="2"/>
                  </a:cubicBezTo>
                  <a:cubicBezTo>
                    <a:pt x="27" y="2"/>
                    <a:pt x="25" y="0"/>
                    <a:pt x="25" y="0"/>
                  </a:cubicBezTo>
                  <a:cubicBezTo>
                    <a:pt x="23" y="0"/>
                    <a:pt x="23" y="2"/>
                    <a:pt x="22" y="2"/>
                  </a:cubicBezTo>
                  <a:cubicBezTo>
                    <a:pt x="20" y="3"/>
                    <a:pt x="19" y="3"/>
                    <a:pt x="17" y="3"/>
                  </a:cubicBezTo>
                  <a:cubicBezTo>
                    <a:pt x="16" y="4"/>
                    <a:pt x="17" y="6"/>
                    <a:pt x="17" y="6"/>
                  </a:cubicBezTo>
                  <a:cubicBezTo>
                    <a:pt x="16" y="8"/>
                    <a:pt x="13" y="7"/>
                    <a:pt x="13" y="9"/>
                  </a:cubicBezTo>
                  <a:cubicBezTo>
                    <a:pt x="12" y="10"/>
                    <a:pt x="12" y="11"/>
                    <a:pt x="12" y="13"/>
                  </a:cubicBezTo>
                  <a:cubicBezTo>
                    <a:pt x="12" y="14"/>
                    <a:pt x="9" y="14"/>
                    <a:pt x="8" y="14"/>
                  </a:cubicBezTo>
                  <a:cubicBezTo>
                    <a:pt x="5" y="15"/>
                    <a:pt x="4" y="16"/>
                    <a:pt x="1" y="16"/>
                  </a:cubicBezTo>
                  <a:cubicBezTo>
                    <a:pt x="2" y="19"/>
                    <a:pt x="5" y="21"/>
                    <a:pt x="2" y="24"/>
                  </a:cubicBezTo>
                  <a:cubicBezTo>
                    <a:pt x="0" y="25"/>
                    <a:pt x="0" y="26"/>
                    <a:pt x="1" y="27"/>
                  </a:cubicBezTo>
                  <a:cubicBezTo>
                    <a:pt x="3" y="28"/>
                    <a:pt x="1" y="30"/>
                    <a:pt x="1" y="31"/>
                  </a:cubicBezTo>
                  <a:cubicBezTo>
                    <a:pt x="3" y="31"/>
                    <a:pt x="4" y="31"/>
                    <a:pt x="5" y="30"/>
                  </a:cubicBezTo>
                  <a:cubicBezTo>
                    <a:pt x="7" y="29"/>
                    <a:pt x="10" y="29"/>
                    <a:pt x="11" y="2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58" name="Freeform 659">
              <a:extLst>
                <a:ext uri="{FF2B5EF4-FFF2-40B4-BE49-F238E27FC236}">
                  <a16:creationId xmlns:a16="http://schemas.microsoft.com/office/drawing/2014/main" xmlns="" id="{E01437C2-716E-4CC2-BBF4-93EE6771D5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58794" y="6067328"/>
              <a:ext cx="270700" cy="178393"/>
            </a:xfrm>
            <a:custGeom>
              <a:avLst/>
              <a:gdLst>
                <a:gd name="T0" fmla="*/ 16 w 29"/>
                <a:gd name="T1" fmla="*/ 18 h 19"/>
                <a:gd name="T2" fmla="*/ 23 w 29"/>
                <a:gd name="T3" fmla="*/ 15 h 19"/>
                <a:gd name="T4" fmla="*/ 23 w 29"/>
                <a:gd name="T5" fmla="*/ 12 h 19"/>
                <a:gd name="T6" fmla="*/ 27 w 29"/>
                <a:gd name="T7" fmla="*/ 9 h 19"/>
                <a:gd name="T8" fmla="*/ 26 w 29"/>
                <a:gd name="T9" fmla="*/ 4 h 19"/>
                <a:gd name="T10" fmla="*/ 19 w 29"/>
                <a:gd name="T11" fmla="*/ 1 h 19"/>
                <a:gd name="T12" fmla="*/ 10 w 29"/>
                <a:gd name="T13" fmla="*/ 1 h 19"/>
                <a:gd name="T14" fmla="*/ 0 w 29"/>
                <a:gd name="T15" fmla="*/ 4 h 19"/>
                <a:gd name="T16" fmla="*/ 1 w 29"/>
                <a:gd name="T17" fmla="*/ 6 h 19"/>
                <a:gd name="T18" fmla="*/ 2 w 29"/>
                <a:gd name="T19" fmla="*/ 9 h 19"/>
                <a:gd name="T20" fmla="*/ 5 w 29"/>
                <a:gd name="T21" fmla="*/ 10 h 19"/>
                <a:gd name="T22" fmla="*/ 9 w 29"/>
                <a:gd name="T23" fmla="*/ 11 h 19"/>
                <a:gd name="T24" fmla="*/ 8 w 29"/>
                <a:gd name="T25" fmla="*/ 15 h 19"/>
                <a:gd name="T26" fmla="*/ 12 w 29"/>
                <a:gd name="T27" fmla="*/ 18 h 19"/>
                <a:gd name="T28" fmla="*/ 16 w 29"/>
                <a:gd name="T29" fmla="*/ 18 h 19"/>
                <a:gd name="T30" fmla="*/ 16 w 29"/>
                <a:gd name="T31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19">
                  <a:moveTo>
                    <a:pt x="16" y="18"/>
                  </a:moveTo>
                  <a:cubicBezTo>
                    <a:pt x="18" y="16"/>
                    <a:pt x="21" y="16"/>
                    <a:pt x="23" y="15"/>
                  </a:cubicBezTo>
                  <a:cubicBezTo>
                    <a:pt x="23" y="14"/>
                    <a:pt x="23" y="13"/>
                    <a:pt x="23" y="12"/>
                  </a:cubicBezTo>
                  <a:cubicBezTo>
                    <a:pt x="24" y="10"/>
                    <a:pt x="25" y="10"/>
                    <a:pt x="27" y="9"/>
                  </a:cubicBezTo>
                  <a:cubicBezTo>
                    <a:pt x="29" y="8"/>
                    <a:pt x="28" y="5"/>
                    <a:pt x="26" y="4"/>
                  </a:cubicBezTo>
                  <a:cubicBezTo>
                    <a:pt x="24" y="3"/>
                    <a:pt x="22" y="2"/>
                    <a:pt x="19" y="1"/>
                  </a:cubicBezTo>
                  <a:cubicBezTo>
                    <a:pt x="17" y="0"/>
                    <a:pt x="13" y="1"/>
                    <a:pt x="10" y="1"/>
                  </a:cubicBezTo>
                  <a:cubicBezTo>
                    <a:pt x="8" y="1"/>
                    <a:pt x="0" y="0"/>
                    <a:pt x="0" y="4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2" y="7"/>
                    <a:pt x="1" y="8"/>
                    <a:pt x="2" y="9"/>
                  </a:cubicBezTo>
                  <a:cubicBezTo>
                    <a:pt x="3" y="9"/>
                    <a:pt x="4" y="11"/>
                    <a:pt x="5" y="10"/>
                  </a:cubicBezTo>
                  <a:cubicBezTo>
                    <a:pt x="7" y="10"/>
                    <a:pt x="9" y="9"/>
                    <a:pt x="9" y="11"/>
                  </a:cubicBezTo>
                  <a:cubicBezTo>
                    <a:pt x="9" y="12"/>
                    <a:pt x="9" y="14"/>
                    <a:pt x="8" y="15"/>
                  </a:cubicBezTo>
                  <a:cubicBezTo>
                    <a:pt x="11" y="15"/>
                    <a:pt x="11" y="15"/>
                    <a:pt x="12" y="18"/>
                  </a:cubicBezTo>
                  <a:cubicBezTo>
                    <a:pt x="13" y="18"/>
                    <a:pt x="16" y="18"/>
                    <a:pt x="16" y="18"/>
                  </a:cubicBezTo>
                  <a:cubicBezTo>
                    <a:pt x="17" y="17"/>
                    <a:pt x="15" y="19"/>
                    <a:pt x="16" y="1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59" name="Freeform 660">
              <a:extLst>
                <a:ext uri="{FF2B5EF4-FFF2-40B4-BE49-F238E27FC236}">
                  <a16:creationId xmlns:a16="http://schemas.microsoft.com/office/drawing/2014/main" xmlns="" id="{5A6FFF13-527C-4879-B9F0-CA3DDF6DA1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58794" y="5955834"/>
              <a:ext cx="334397" cy="168837"/>
            </a:xfrm>
            <a:custGeom>
              <a:avLst/>
              <a:gdLst>
                <a:gd name="T0" fmla="*/ 11 w 36"/>
                <a:gd name="T1" fmla="*/ 13 h 18"/>
                <a:gd name="T2" fmla="*/ 19 w 36"/>
                <a:gd name="T3" fmla="*/ 12 h 18"/>
                <a:gd name="T4" fmla="*/ 25 w 36"/>
                <a:gd name="T5" fmla="*/ 15 h 18"/>
                <a:gd name="T6" fmla="*/ 29 w 36"/>
                <a:gd name="T7" fmla="*/ 17 h 18"/>
                <a:gd name="T8" fmla="*/ 33 w 36"/>
                <a:gd name="T9" fmla="*/ 16 h 18"/>
                <a:gd name="T10" fmla="*/ 36 w 36"/>
                <a:gd name="T11" fmla="*/ 14 h 18"/>
                <a:gd name="T12" fmla="*/ 34 w 36"/>
                <a:gd name="T13" fmla="*/ 8 h 18"/>
                <a:gd name="T14" fmla="*/ 31 w 36"/>
                <a:gd name="T15" fmla="*/ 4 h 18"/>
                <a:gd name="T16" fmla="*/ 25 w 36"/>
                <a:gd name="T17" fmla="*/ 3 h 18"/>
                <a:gd name="T18" fmla="*/ 18 w 36"/>
                <a:gd name="T19" fmla="*/ 1 h 18"/>
                <a:gd name="T20" fmla="*/ 17 w 36"/>
                <a:gd name="T21" fmla="*/ 5 h 18"/>
                <a:gd name="T22" fmla="*/ 15 w 36"/>
                <a:gd name="T23" fmla="*/ 7 h 18"/>
                <a:gd name="T24" fmla="*/ 8 w 36"/>
                <a:gd name="T25" fmla="*/ 4 h 18"/>
                <a:gd name="T26" fmla="*/ 0 w 36"/>
                <a:gd name="T27" fmla="*/ 15 h 18"/>
                <a:gd name="T28" fmla="*/ 11 w 36"/>
                <a:gd name="T2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18">
                  <a:moveTo>
                    <a:pt x="11" y="13"/>
                  </a:moveTo>
                  <a:cubicBezTo>
                    <a:pt x="14" y="13"/>
                    <a:pt x="16" y="12"/>
                    <a:pt x="19" y="12"/>
                  </a:cubicBezTo>
                  <a:cubicBezTo>
                    <a:pt x="20" y="12"/>
                    <a:pt x="24" y="14"/>
                    <a:pt x="25" y="15"/>
                  </a:cubicBezTo>
                  <a:cubicBezTo>
                    <a:pt x="26" y="16"/>
                    <a:pt x="27" y="18"/>
                    <a:pt x="29" y="17"/>
                  </a:cubicBezTo>
                  <a:cubicBezTo>
                    <a:pt x="30" y="17"/>
                    <a:pt x="31" y="16"/>
                    <a:pt x="33" y="16"/>
                  </a:cubicBezTo>
                  <a:cubicBezTo>
                    <a:pt x="34" y="16"/>
                    <a:pt x="34" y="14"/>
                    <a:pt x="36" y="14"/>
                  </a:cubicBezTo>
                  <a:cubicBezTo>
                    <a:pt x="35" y="12"/>
                    <a:pt x="33" y="9"/>
                    <a:pt x="34" y="8"/>
                  </a:cubicBezTo>
                  <a:cubicBezTo>
                    <a:pt x="35" y="6"/>
                    <a:pt x="32" y="4"/>
                    <a:pt x="31" y="4"/>
                  </a:cubicBezTo>
                  <a:cubicBezTo>
                    <a:pt x="29" y="3"/>
                    <a:pt x="27" y="5"/>
                    <a:pt x="25" y="3"/>
                  </a:cubicBezTo>
                  <a:cubicBezTo>
                    <a:pt x="22" y="1"/>
                    <a:pt x="21" y="0"/>
                    <a:pt x="18" y="1"/>
                  </a:cubicBezTo>
                  <a:cubicBezTo>
                    <a:pt x="16" y="2"/>
                    <a:pt x="17" y="3"/>
                    <a:pt x="17" y="5"/>
                  </a:cubicBezTo>
                  <a:cubicBezTo>
                    <a:pt x="16" y="6"/>
                    <a:pt x="16" y="7"/>
                    <a:pt x="15" y="7"/>
                  </a:cubicBezTo>
                  <a:cubicBezTo>
                    <a:pt x="12" y="9"/>
                    <a:pt x="10" y="5"/>
                    <a:pt x="8" y="4"/>
                  </a:cubicBezTo>
                  <a:cubicBezTo>
                    <a:pt x="3" y="0"/>
                    <a:pt x="0" y="11"/>
                    <a:pt x="0" y="15"/>
                  </a:cubicBezTo>
                  <a:cubicBezTo>
                    <a:pt x="4" y="13"/>
                    <a:pt x="7" y="13"/>
                    <a:pt x="11" y="1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60" name="Freeform 661">
              <a:extLst>
                <a:ext uri="{FF2B5EF4-FFF2-40B4-BE49-F238E27FC236}">
                  <a16:creationId xmlns:a16="http://schemas.microsoft.com/office/drawing/2014/main" xmlns="" id="{6EEC2F1C-F349-464C-A772-B1F4BAAFA1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60703" y="5853898"/>
              <a:ext cx="222932" cy="140163"/>
            </a:xfrm>
            <a:custGeom>
              <a:avLst/>
              <a:gdLst>
                <a:gd name="T0" fmla="*/ 16 w 24"/>
                <a:gd name="T1" fmla="*/ 15 h 15"/>
                <a:gd name="T2" fmla="*/ 20 w 24"/>
                <a:gd name="T3" fmla="*/ 15 h 15"/>
                <a:gd name="T4" fmla="*/ 22 w 24"/>
                <a:gd name="T5" fmla="*/ 13 h 15"/>
                <a:gd name="T6" fmla="*/ 22 w 24"/>
                <a:gd name="T7" fmla="*/ 10 h 15"/>
                <a:gd name="T8" fmla="*/ 21 w 24"/>
                <a:gd name="T9" fmla="*/ 5 h 15"/>
                <a:gd name="T10" fmla="*/ 24 w 24"/>
                <a:gd name="T11" fmla="*/ 0 h 15"/>
                <a:gd name="T12" fmla="*/ 12 w 24"/>
                <a:gd name="T13" fmla="*/ 0 h 15"/>
                <a:gd name="T14" fmla="*/ 6 w 24"/>
                <a:gd name="T15" fmla="*/ 1 h 15"/>
                <a:gd name="T16" fmla="*/ 0 w 24"/>
                <a:gd name="T17" fmla="*/ 5 h 15"/>
                <a:gd name="T18" fmla="*/ 2 w 24"/>
                <a:gd name="T19" fmla="*/ 6 h 15"/>
                <a:gd name="T20" fmla="*/ 2 w 24"/>
                <a:gd name="T21" fmla="*/ 8 h 15"/>
                <a:gd name="T22" fmla="*/ 7 w 24"/>
                <a:gd name="T23" fmla="*/ 9 h 15"/>
                <a:gd name="T24" fmla="*/ 6 w 24"/>
                <a:gd name="T25" fmla="*/ 13 h 15"/>
                <a:gd name="T26" fmla="*/ 11 w 24"/>
                <a:gd name="T27" fmla="*/ 12 h 15"/>
                <a:gd name="T28" fmla="*/ 16 w 24"/>
                <a:gd name="T2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15">
                  <a:moveTo>
                    <a:pt x="16" y="15"/>
                  </a:moveTo>
                  <a:cubicBezTo>
                    <a:pt x="17" y="15"/>
                    <a:pt x="19" y="15"/>
                    <a:pt x="20" y="15"/>
                  </a:cubicBezTo>
                  <a:cubicBezTo>
                    <a:pt x="20" y="14"/>
                    <a:pt x="22" y="14"/>
                    <a:pt x="22" y="13"/>
                  </a:cubicBezTo>
                  <a:cubicBezTo>
                    <a:pt x="22" y="12"/>
                    <a:pt x="22" y="11"/>
                    <a:pt x="22" y="10"/>
                  </a:cubicBezTo>
                  <a:cubicBezTo>
                    <a:pt x="21" y="8"/>
                    <a:pt x="20" y="7"/>
                    <a:pt x="21" y="5"/>
                  </a:cubicBezTo>
                  <a:cubicBezTo>
                    <a:pt x="23" y="4"/>
                    <a:pt x="24" y="2"/>
                    <a:pt x="24" y="0"/>
                  </a:cubicBezTo>
                  <a:cubicBezTo>
                    <a:pt x="22" y="3"/>
                    <a:pt x="15" y="0"/>
                    <a:pt x="12" y="0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5" y="1"/>
                    <a:pt x="0" y="5"/>
                    <a:pt x="0" y="5"/>
                  </a:cubicBezTo>
                  <a:cubicBezTo>
                    <a:pt x="0" y="6"/>
                    <a:pt x="3" y="5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3" y="10"/>
                    <a:pt x="7" y="9"/>
                    <a:pt x="7" y="9"/>
                  </a:cubicBezTo>
                  <a:cubicBezTo>
                    <a:pt x="7" y="10"/>
                    <a:pt x="6" y="12"/>
                    <a:pt x="6" y="13"/>
                  </a:cubicBezTo>
                  <a:cubicBezTo>
                    <a:pt x="7" y="12"/>
                    <a:pt x="9" y="11"/>
                    <a:pt x="11" y="12"/>
                  </a:cubicBezTo>
                  <a:cubicBezTo>
                    <a:pt x="13" y="13"/>
                    <a:pt x="14" y="15"/>
                    <a:pt x="16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61" name="Freeform 662">
              <a:extLst>
                <a:ext uri="{FF2B5EF4-FFF2-40B4-BE49-F238E27FC236}">
                  <a16:creationId xmlns:a16="http://schemas.microsoft.com/office/drawing/2014/main" xmlns="" id="{4676A47D-B3DB-4969-9339-B6703C9503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91917" y="6143782"/>
              <a:ext cx="149682" cy="73269"/>
            </a:xfrm>
            <a:custGeom>
              <a:avLst/>
              <a:gdLst>
                <a:gd name="T0" fmla="*/ 16 w 16"/>
                <a:gd name="T1" fmla="*/ 4 h 8"/>
                <a:gd name="T2" fmla="*/ 12 w 16"/>
                <a:gd name="T3" fmla="*/ 2 h 8"/>
                <a:gd name="T4" fmla="*/ 8 w 16"/>
                <a:gd name="T5" fmla="*/ 0 h 8"/>
                <a:gd name="T6" fmla="*/ 7 w 16"/>
                <a:gd name="T7" fmla="*/ 3 h 8"/>
                <a:gd name="T8" fmla="*/ 5 w 16"/>
                <a:gd name="T9" fmla="*/ 2 h 8"/>
                <a:gd name="T10" fmla="*/ 2 w 16"/>
                <a:gd name="T11" fmla="*/ 3 h 8"/>
                <a:gd name="T12" fmla="*/ 0 w 16"/>
                <a:gd name="T13" fmla="*/ 5 h 8"/>
                <a:gd name="T14" fmla="*/ 0 w 16"/>
                <a:gd name="T15" fmla="*/ 6 h 8"/>
                <a:gd name="T16" fmla="*/ 2 w 16"/>
                <a:gd name="T17" fmla="*/ 6 h 8"/>
                <a:gd name="T18" fmla="*/ 8 w 16"/>
                <a:gd name="T19" fmla="*/ 7 h 8"/>
                <a:gd name="T20" fmla="*/ 16 w 16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8">
                  <a:moveTo>
                    <a:pt x="16" y="4"/>
                  </a:moveTo>
                  <a:cubicBezTo>
                    <a:pt x="16" y="1"/>
                    <a:pt x="14" y="2"/>
                    <a:pt x="12" y="2"/>
                  </a:cubicBezTo>
                  <a:cubicBezTo>
                    <a:pt x="11" y="3"/>
                    <a:pt x="10" y="1"/>
                    <a:pt x="8" y="0"/>
                  </a:cubicBezTo>
                  <a:cubicBezTo>
                    <a:pt x="8" y="1"/>
                    <a:pt x="8" y="2"/>
                    <a:pt x="7" y="3"/>
                  </a:cubicBezTo>
                  <a:cubicBezTo>
                    <a:pt x="6" y="3"/>
                    <a:pt x="7" y="1"/>
                    <a:pt x="5" y="2"/>
                  </a:cubicBezTo>
                  <a:cubicBezTo>
                    <a:pt x="4" y="2"/>
                    <a:pt x="2" y="2"/>
                    <a:pt x="2" y="3"/>
                  </a:cubicBezTo>
                  <a:cubicBezTo>
                    <a:pt x="1" y="5"/>
                    <a:pt x="2" y="6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4" y="7"/>
                    <a:pt x="6" y="7"/>
                    <a:pt x="8" y="7"/>
                  </a:cubicBezTo>
                  <a:cubicBezTo>
                    <a:pt x="10" y="7"/>
                    <a:pt x="16" y="8"/>
                    <a:pt x="16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62" name="Freeform 663">
              <a:extLst>
                <a:ext uri="{FF2B5EF4-FFF2-40B4-BE49-F238E27FC236}">
                  <a16:creationId xmlns:a16="http://schemas.microsoft.com/office/drawing/2014/main" xmlns="" id="{A779E290-7596-41CB-A1B1-CF5062486B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59429" y="6162893"/>
              <a:ext cx="445860" cy="391823"/>
            </a:xfrm>
            <a:custGeom>
              <a:avLst/>
              <a:gdLst>
                <a:gd name="T0" fmla="*/ 1 w 48"/>
                <a:gd name="T1" fmla="*/ 12 h 42"/>
                <a:gd name="T2" fmla="*/ 0 w 48"/>
                <a:gd name="T3" fmla="*/ 16 h 42"/>
                <a:gd name="T4" fmla="*/ 2 w 48"/>
                <a:gd name="T5" fmla="*/ 20 h 42"/>
                <a:gd name="T6" fmla="*/ 4 w 48"/>
                <a:gd name="T7" fmla="*/ 27 h 42"/>
                <a:gd name="T8" fmla="*/ 9 w 48"/>
                <a:gd name="T9" fmla="*/ 31 h 42"/>
                <a:gd name="T10" fmla="*/ 10 w 48"/>
                <a:gd name="T11" fmla="*/ 33 h 42"/>
                <a:gd name="T12" fmla="*/ 13 w 48"/>
                <a:gd name="T13" fmla="*/ 32 h 42"/>
                <a:gd name="T14" fmla="*/ 21 w 48"/>
                <a:gd name="T15" fmla="*/ 36 h 42"/>
                <a:gd name="T16" fmla="*/ 25 w 48"/>
                <a:gd name="T17" fmla="*/ 37 h 42"/>
                <a:gd name="T18" fmla="*/ 33 w 48"/>
                <a:gd name="T19" fmla="*/ 37 h 42"/>
                <a:gd name="T20" fmla="*/ 39 w 48"/>
                <a:gd name="T21" fmla="*/ 41 h 42"/>
                <a:gd name="T22" fmla="*/ 41 w 48"/>
                <a:gd name="T23" fmla="*/ 35 h 42"/>
                <a:gd name="T24" fmla="*/ 44 w 48"/>
                <a:gd name="T25" fmla="*/ 32 h 42"/>
                <a:gd name="T26" fmla="*/ 48 w 48"/>
                <a:gd name="T27" fmla="*/ 31 h 42"/>
                <a:gd name="T28" fmla="*/ 45 w 48"/>
                <a:gd name="T29" fmla="*/ 26 h 42"/>
                <a:gd name="T30" fmla="*/ 44 w 48"/>
                <a:gd name="T31" fmla="*/ 19 h 42"/>
                <a:gd name="T32" fmla="*/ 46 w 48"/>
                <a:gd name="T33" fmla="*/ 12 h 42"/>
                <a:gd name="T34" fmla="*/ 44 w 48"/>
                <a:gd name="T35" fmla="*/ 7 h 42"/>
                <a:gd name="T36" fmla="*/ 42 w 48"/>
                <a:gd name="T37" fmla="*/ 5 h 42"/>
                <a:gd name="T38" fmla="*/ 25 w 48"/>
                <a:gd name="T39" fmla="*/ 4 h 42"/>
                <a:gd name="T40" fmla="*/ 20 w 48"/>
                <a:gd name="T41" fmla="*/ 2 h 42"/>
                <a:gd name="T42" fmla="*/ 13 w 48"/>
                <a:gd name="T43" fmla="*/ 4 h 42"/>
                <a:gd name="T44" fmla="*/ 6 w 48"/>
                <a:gd name="T45" fmla="*/ 6 h 42"/>
                <a:gd name="T46" fmla="*/ 2 w 48"/>
                <a:gd name="T47" fmla="*/ 7 h 42"/>
                <a:gd name="T48" fmla="*/ 1 w 48"/>
                <a:gd name="T49" fmla="*/ 9 h 42"/>
                <a:gd name="T50" fmla="*/ 1 w 48"/>
                <a:gd name="T51" fmla="*/ 12 h 42"/>
                <a:gd name="T52" fmla="*/ 1 w 48"/>
                <a:gd name="T53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" h="42">
                  <a:moveTo>
                    <a:pt x="1" y="12"/>
                  </a:moveTo>
                  <a:cubicBezTo>
                    <a:pt x="1" y="13"/>
                    <a:pt x="0" y="15"/>
                    <a:pt x="0" y="16"/>
                  </a:cubicBezTo>
                  <a:cubicBezTo>
                    <a:pt x="1" y="17"/>
                    <a:pt x="2" y="19"/>
                    <a:pt x="2" y="20"/>
                  </a:cubicBezTo>
                  <a:cubicBezTo>
                    <a:pt x="2" y="22"/>
                    <a:pt x="3" y="25"/>
                    <a:pt x="4" y="27"/>
                  </a:cubicBezTo>
                  <a:cubicBezTo>
                    <a:pt x="5" y="30"/>
                    <a:pt x="8" y="29"/>
                    <a:pt x="9" y="31"/>
                  </a:cubicBezTo>
                  <a:cubicBezTo>
                    <a:pt x="9" y="31"/>
                    <a:pt x="9" y="33"/>
                    <a:pt x="10" y="33"/>
                  </a:cubicBezTo>
                  <a:cubicBezTo>
                    <a:pt x="11" y="34"/>
                    <a:pt x="12" y="32"/>
                    <a:pt x="13" y="32"/>
                  </a:cubicBezTo>
                  <a:cubicBezTo>
                    <a:pt x="15" y="31"/>
                    <a:pt x="19" y="35"/>
                    <a:pt x="21" y="36"/>
                  </a:cubicBezTo>
                  <a:cubicBezTo>
                    <a:pt x="22" y="37"/>
                    <a:pt x="23" y="39"/>
                    <a:pt x="25" y="37"/>
                  </a:cubicBezTo>
                  <a:cubicBezTo>
                    <a:pt x="26" y="36"/>
                    <a:pt x="31" y="37"/>
                    <a:pt x="33" y="37"/>
                  </a:cubicBezTo>
                  <a:cubicBezTo>
                    <a:pt x="36" y="37"/>
                    <a:pt x="37" y="39"/>
                    <a:pt x="39" y="41"/>
                  </a:cubicBezTo>
                  <a:cubicBezTo>
                    <a:pt x="40" y="42"/>
                    <a:pt x="40" y="36"/>
                    <a:pt x="41" y="35"/>
                  </a:cubicBezTo>
                  <a:cubicBezTo>
                    <a:pt x="42" y="34"/>
                    <a:pt x="43" y="33"/>
                    <a:pt x="44" y="32"/>
                  </a:cubicBezTo>
                  <a:cubicBezTo>
                    <a:pt x="45" y="32"/>
                    <a:pt x="48" y="32"/>
                    <a:pt x="48" y="31"/>
                  </a:cubicBezTo>
                  <a:cubicBezTo>
                    <a:pt x="47" y="28"/>
                    <a:pt x="47" y="27"/>
                    <a:pt x="45" y="26"/>
                  </a:cubicBezTo>
                  <a:cubicBezTo>
                    <a:pt x="43" y="24"/>
                    <a:pt x="46" y="21"/>
                    <a:pt x="44" y="19"/>
                  </a:cubicBezTo>
                  <a:cubicBezTo>
                    <a:pt x="42" y="18"/>
                    <a:pt x="47" y="14"/>
                    <a:pt x="46" y="12"/>
                  </a:cubicBezTo>
                  <a:cubicBezTo>
                    <a:pt x="45" y="10"/>
                    <a:pt x="44" y="9"/>
                    <a:pt x="44" y="7"/>
                  </a:cubicBezTo>
                  <a:cubicBezTo>
                    <a:pt x="44" y="6"/>
                    <a:pt x="44" y="5"/>
                    <a:pt x="42" y="5"/>
                  </a:cubicBezTo>
                  <a:cubicBezTo>
                    <a:pt x="37" y="3"/>
                    <a:pt x="30" y="6"/>
                    <a:pt x="25" y="4"/>
                  </a:cubicBezTo>
                  <a:cubicBezTo>
                    <a:pt x="25" y="7"/>
                    <a:pt x="21" y="2"/>
                    <a:pt x="20" y="2"/>
                  </a:cubicBezTo>
                  <a:cubicBezTo>
                    <a:pt x="17" y="0"/>
                    <a:pt x="15" y="2"/>
                    <a:pt x="13" y="4"/>
                  </a:cubicBezTo>
                  <a:cubicBezTo>
                    <a:pt x="10" y="5"/>
                    <a:pt x="8" y="6"/>
                    <a:pt x="6" y="6"/>
                  </a:cubicBezTo>
                  <a:cubicBezTo>
                    <a:pt x="5" y="7"/>
                    <a:pt x="3" y="7"/>
                    <a:pt x="2" y="7"/>
                  </a:cubicBezTo>
                  <a:cubicBezTo>
                    <a:pt x="1" y="8"/>
                    <a:pt x="3" y="9"/>
                    <a:pt x="1" y="9"/>
                  </a:cubicBezTo>
                  <a:cubicBezTo>
                    <a:pt x="1" y="10"/>
                    <a:pt x="1" y="11"/>
                    <a:pt x="1" y="12"/>
                  </a:cubicBezTo>
                  <a:cubicBezTo>
                    <a:pt x="1" y="14"/>
                    <a:pt x="1" y="12"/>
                    <a:pt x="1" y="1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63" name="Freeform 664">
              <a:extLst>
                <a:ext uri="{FF2B5EF4-FFF2-40B4-BE49-F238E27FC236}">
                  <a16:creationId xmlns:a16="http://schemas.microsoft.com/office/drawing/2014/main" xmlns="" id="{BE4C7A35-296D-4E6E-AC3B-65A4AAE2A9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30129" y="6573832"/>
              <a:ext cx="429938" cy="280329"/>
            </a:xfrm>
            <a:custGeom>
              <a:avLst/>
              <a:gdLst>
                <a:gd name="T0" fmla="*/ 38 w 46"/>
                <a:gd name="T1" fmla="*/ 13 h 30"/>
                <a:gd name="T2" fmla="*/ 35 w 46"/>
                <a:gd name="T3" fmla="*/ 6 h 30"/>
                <a:gd name="T4" fmla="*/ 32 w 46"/>
                <a:gd name="T5" fmla="*/ 0 h 30"/>
                <a:gd name="T6" fmla="*/ 22 w 46"/>
                <a:gd name="T7" fmla="*/ 4 h 30"/>
                <a:gd name="T8" fmla="*/ 18 w 46"/>
                <a:gd name="T9" fmla="*/ 3 h 30"/>
                <a:gd name="T10" fmla="*/ 12 w 46"/>
                <a:gd name="T11" fmla="*/ 3 h 30"/>
                <a:gd name="T12" fmla="*/ 8 w 46"/>
                <a:gd name="T13" fmla="*/ 6 h 30"/>
                <a:gd name="T14" fmla="*/ 4 w 46"/>
                <a:gd name="T15" fmla="*/ 14 h 30"/>
                <a:gd name="T16" fmla="*/ 0 w 46"/>
                <a:gd name="T17" fmla="*/ 15 h 30"/>
                <a:gd name="T18" fmla="*/ 3 w 46"/>
                <a:gd name="T19" fmla="*/ 18 h 30"/>
                <a:gd name="T20" fmla="*/ 5 w 46"/>
                <a:gd name="T21" fmla="*/ 22 h 30"/>
                <a:gd name="T22" fmla="*/ 8 w 46"/>
                <a:gd name="T23" fmla="*/ 24 h 30"/>
                <a:gd name="T24" fmla="*/ 11 w 46"/>
                <a:gd name="T25" fmla="*/ 25 h 30"/>
                <a:gd name="T26" fmla="*/ 11 w 46"/>
                <a:gd name="T27" fmla="*/ 28 h 30"/>
                <a:gd name="T28" fmla="*/ 21 w 46"/>
                <a:gd name="T29" fmla="*/ 30 h 30"/>
                <a:gd name="T30" fmla="*/ 28 w 46"/>
                <a:gd name="T31" fmla="*/ 28 h 30"/>
                <a:gd name="T32" fmla="*/ 40 w 46"/>
                <a:gd name="T33" fmla="*/ 30 h 30"/>
                <a:gd name="T34" fmla="*/ 41 w 46"/>
                <a:gd name="T35" fmla="*/ 23 h 30"/>
                <a:gd name="T36" fmla="*/ 46 w 46"/>
                <a:gd name="T37" fmla="*/ 20 h 30"/>
                <a:gd name="T38" fmla="*/ 39 w 46"/>
                <a:gd name="T39" fmla="*/ 20 h 30"/>
                <a:gd name="T40" fmla="*/ 38 w 46"/>
                <a:gd name="T41" fmla="*/ 13 h 30"/>
                <a:gd name="T42" fmla="*/ 38 w 46"/>
                <a:gd name="T43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6" h="30">
                  <a:moveTo>
                    <a:pt x="38" y="13"/>
                  </a:moveTo>
                  <a:cubicBezTo>
                    <a:pt x="39" y="10"/>
                    <a:pt x="36" y="8"/>
                    <a:pt x="35" y="6"/>
                  </a:cubicBezTo>
                  <a:cubicBezTo>
                    <a:pt x="33" y="5"/>
                    <a:pt x="32" y="2"/>
                    <a:pt x="32" y="0"/>
                  </a:cubicBezTo>
                  <a:cubicBezTo>
                    <a:pt x="29" y="1"/>
                    <a:pt x="26" y="4"/>
                    <a:pt x="22" y="4"/>
                  </a:cubicBezTo>
                  <a:cubicBezTo>
                    <a:pt x="21" y="4"/>
                    <a:pt x="19" y="3"/>
                    <a:pt x="18" y="3"/>
                  </a:cubicBezTo>
                  <a:cubicBezTo>
                    <a:pt x="16" y="3"/>
                    <a:pt x="14" y="3"/>
                    <a:pt x="12" y="3"/>
                  </a:cubicBezTo>
                  <a:cubicBezTo>
                    <a:pt x="12" y="3"/>
                    <a:pt x="9" y="6"/>
                    <a:pt x="8" y="6"/>
                  </a:cubicBezTo>
                  <a:cubicBezTo>
                    <a:pt x="7" y="9"/>
                    <a:pt x="5" y="11"/>
                    <a:pt x="4" y="14"/>
                  </a:cubicBezTo>
                  <a:cubicBezTo>
                    <a:pt x="3" y="14"/>
                    <a:pt x="1" y="14"/>
                    <a:pt x="0" y="15"/>
                  </a:cubicBezTo>
                  <a:cubicBezTo>
                    <a:pt x="0" y="16"/>
                    <a:pt x="3" y="17"/>
                    <a:pt x="3" y="18"/>
                  </a:cubicBezTo>
                  <a:cubicBezTo>
                    <a:pt x="3" y="20"/>
                    <a:pt x="4" y="20"/>
                    <a:pt x="5" y="22"/>
                  </a:cubicBezTo>
                  <a:cubicBezTo>
                    <a:pt x="5" y="24"/>
                    <a:pt x="6" y="24"/>
                    <a:pt x="8" y="24"/>
                  </a:cubicBezTo>
                  <a:cubicBezTo>
                    <a:pt x="9" y="24"/>
                    <a:pt x="11" y="24"/>
                    <a:pt x="11" y="25"/>
                  </a:cubicBezTo>
                  <a:cubicBezTo>
                    <a:pt x="11" y="26"/>
                    <a:pt x="11" y="27"/>
                    <a:pt x="11" y="28"/>
                  </a:cubicBezTo>
                  <a:cubicBezTo>
                    <a:pt x="13" y="30"/>
                    <a:pt x="18" y="30"/>
                    <a:pt x="21" y="30"/>
                  </a:cubicBezTo>
                  <a:cubicBezTo>
                    <a:pt x="24" y="30"/>
                    <a:pt x="26" y="30"/>
                    <a:pt x="28" y="28"/>
                  </a:cubicBezTo>
                  <a:cubicBezTo>
                    <a:pt x="32" y="26"/>
                    <a:pt x="36" y="28"/>
                    <a:pt x="40" y="30"/>
                  </a:cubicBezTo>
                  <a:cubicBezTo>
                    <a:pt x="40" y="28"/>
                    <a:pt x="40" y="25"/>
                    <a:pt x="41" y="23"/>
                  </a:cubicBezTo>
                  <a:cubicBezTo>
                    <a:pt x="42" y="22"/>
                    <a:pt x="45" y="24"/>
                    <a:pt x="46" y="20"/>
                  </a:cubicBezTo>
                  <a:cubicBezTo>
                    <a:pt x="43" y="18"/>
                    <a:pt x="42" y="20"/>
                    <a:pt x="39" y="20"/>
                  </a:cubicBezTo>
                  <a:cubicBezTo>
                    <a:pt x="37" y="19"/>
                    <a:pt x="37" y="14"/>
                    <a:pt x="38" y="13"/>
                  </a:cubicBezTo>
                  <a:cubicBezTo>
                    <a:pt x="39" y="11"/>
                    <a:pt x="37" y="15"/>
                    <a:pt x="38" y="1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64" name="Freeform 665">
              <a:extLst>
                <a:ext uri="{FF2B5EF4-FFF2-40B4-BE49-F238E27FC236}">
                  <a16:creationId xmlns:a16="http://schemas.microsoft.com/office/drawing/2014/main" xmlns="" id="{E09C8087-D7EE-4316-ABF6-4A032AE31A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29494" y="6564274"/>
              <a:ext cx="156051" cy="187951"/>
            </a:xfrm>
            <a:custGeom>
              <a:avLst/>
              <a:gdLst>
                <a:gd name="T0" fmla="*/ 14 w 17"/>
                <a:gd name="T1" fmla="*/ 10 h 20"/>
                <a:gd name="T2" fmla="*/ 9 w 17"/>
                <a:gd name="T3" fmla="*/ 3 h 20"/>
                <a:gd name="T4" fmla="*/ 0 w 17"/>
                <a:gd name="T5" fmla="*/ 1 h 20"/>
                <a:gd name="T6" fmla="*/ 5 w 17"/>
                <a:gd name="T7" fmla="*/ 10 h 20"/>
                <a:gd name="T8" fmla="*/ 7 w 17"/>
                <a:gd name="T9" fmla="*/ 20 h 20"/>
                <a:gd name="T10" fmla="*/ 10 w 17"/>
                <a:gd name="T11" fmla="*/ 14 h 20"/>
                <a:gd name="T12" fmla="*/ 14 w 17"/>
                <a:gd name="T13" fmla="*/ 14 h 20"/>
                <a:gd name="T14" fmla="*/ 14 w 17"/>
                <a:gd name="T15" fmla="*/ 10 h 20"/>
                <a:gd name="T16" fmla="*/ 14 w 17"/>
                <a:gd name="T17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0">
                  <a:moveTo>
                    <a:pt x="14" y="10"/>
                  </a:moveTo>
                  <a:cubicBezTo>
                    <a:pt x="12" y="8"/>
                    <a:pt x="11" y="4"/>
                    <a:pt x="9" y="3"/>
                  </a:cubicBezTo>
                  <a:cubicBezTo>
                    <a:pt x="8" y="3"/>
                    <a:pt x="0" y="0"/>
                    <a:pt x="0" y="1"/>
                  </a:cubicBezTo>
                  <a:cubicBezTo>
                    <a:pt x="1" y="5"/>
                    <a:pt x="3" y="7"/>
                    <a:pt x="5" y="10"/>
                  </a:cubicBezTo>
                  <a:cubicBezTo>
                    <a:pt x="7" y="13"/>
                    <a:pt x="4" y="17"/>
                    <a:pt x="7" y="20"/>
                  </a:cubicBezTo>
                  <a:cubicBezTo>
                    <a:pt x="8" y="19"/>
                    <a:pt x="9" y="16"/>
                    <a:pt x="10" y="14"/>
                  </a:cubicBezTo>
                  <a:cubicBezTo>
                    <a:pt x="12" y="13"/>
                    <a:pt x="13" y="14"/>
                    <a:pt x="14" y="14"/>
                  </a:cubicBezTo>
                  <a:cubicBezTo>
                    <a:pt x="17" y="14"/>
                    <a:pt x="14" y="10"/>
                    <a:pt x="14" y="10"/>
                  </a:cubicBezTo>
                  <a:cubicBezTo>
                    <a:pt x="13" y="9"/>
                    <a:pt x="14" y="10"/>
                    <a:pt x="14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65" name="Freeform 666">
              <a:extLst>
                <a:ext uri="{FF2B5EF4-FFF2-40B4-BE49-F238E27FC236}">
                  <a16:creationId xmlns:a16="http://schemas.microsoft.com/office/drawing/2014/main" xmlns="" id="{BC52610D-F30F-4BDF-8094-EF4BCA90D2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93189" y="6666210"/>
              <a:ext cx="92356" cy="95566"/>
            </a:xfrm>
            <a:custGeom>
              <a:avLst/>
              <a:gdLst>
                <a:gd name="T0" fmla="*/ 7 w 10"/>
                <a:gd name="T1" fmla="*/ 9 h 10"/>
                <a:gd name="T2" fmla="*/ 7 w 10"/>
                <a:gd name="T3" fmla="*/ 7 h 10"/>
                <a:gd name="T4" fmla="*/ 10 w 10"/>
                <a:gd name="T5" fmla="*/ 4 h 10"/>
                <a:gd name="T6" fmla="*/ 8 w 10"/>
                <a:gd name="T7" fmla="*/ 1 h 10"/>
                <a:gd name="T8" fmla="*/ 3 w 10"/>
                <a:gd name="T9" fmla="*/ 4 h 10"/>
                <a:gd name="T10" fmla="*/ 0 w 10"/>
                <a:gd name="T11" fmla="*/ 9 h 10"/>
                <a:gd name="T12" fmla="*/ 3 w 10"/>
                <a:gd name="T13" fmla="*/ 9 h 10"/>
                <a:gd name="T14" fmla="*/ 7 w 10"/>
                <a:gd name="T15" fmla="*/ 10 h 10"/>
                <a:gd name="T16" fmla="*/ 7 w 10"/>
                <a:gd name="T17" fmla="*/ 9 h 10"/>
                <a:gd name="T18" fmla="*/ 7 w 10"/>
                <a:gd name="T1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0">
                  <a:moveTo>
                    <a:pt x="7" y="9"/>
                  </a:moveTo>
                  <a:cubicBezTo>
                    <a:pt x="6" y="8"/>
                    <a:pt x="6" y="8"/>
                    <a:pt x="7" y="7"/>
                  </a:cubicBezTo>
                  <a:cubicBezTo>
                    <a:pt x="8" y="6"/>
                    <a:pt x="9" y="5"/>
                    <a:pt x="10" y="4"/>
                  </a:cubicBezTo>
                  <a:cubicBezTo>
                    <a:pt x="10" y="4"/>
                    <a:pt x="8" y="2"/>
                    <a:pt x="8" y="1"/>
                  </a:cubicBezTo>
                  <a:cubicBezTo>
                    <a:pt x="8" y="5"/>
                    <a:pt x="3" y="0"/>
                    <a:pt x="3" y="4"/>
                  </a:cubicBezTo>
                  <a:cubicBezTo>
                    <a:pt x="3" y="6"/>
                    <a:pt x="1" y="8"/>
                    <a:pt x="0" y="9"/>
                  </a:cubicBezTo>
                  <a:cubicBezTo>
                    <a:pt x="0" y="10"/>
                    <a:pt x="2" y="9"/>
                    <a:pt x="3" y="9"/>
                  </a:cubicBezTo>
                  <a:cubicBezTo>
                    <a:pt x="5" y="9"/>
                    <a:pt x="6" y="9"/>
                    <a:pt x="7" y="10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6" y="8"/>
                    <a:pt x="7" y="9"/>
                    <a:pt x="7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66" name="Freeform 667">
              <a:extLst>
                <a:ext uri="{FF2B5EF4-FFF2-40B4-BE49-F238E27FC236}">
                  <a16:creationId xmlns:a16="http://schemas.microsoft.com/office/drawing/2014/main" xmlns="" id="{1BD2F6D0-E687-4FED-8166-1E94BAFC334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12935" y="6815931"/>
              <a:ext cx="299364" cy="178393"/>
            </a:xfrm>
            <a:custGeom>
              <a:avLst/>
              <a:gdLst>
                <a:gd name="T0" fmla="*/ 17 w 32"/>
                <a:gd name="T1" fmla="*/ 4 h 19"/>
                <a:gd name="T2" fmla="*/ 2 w 32"/>
                <a:gd name="T3" fmla="*/ 0 h 19"/>
                <a:gd name="T4" fmla="*/ 2 w 32"/>
                <a:gd name="T5" fmla="*/ 5 h 19"/>
                <a:gd name="T6" fmla="*/ 3 w 32"/>
                <a:gd name="T7" fmla="*/ 8 h 19"/>
                <a:gd name="T8" fmla="*/ 1 w 32"/>
                <a:gd name="T9" fmla="*/ 11 h 19"/>
                <a:gd name="T10" fmla="*/ 3 w 32"/>
                <a:gd name="T11" fmla="*/ 17 h 19"/>
                <a:gd name="T12" fmla="*/ 9 w 32"/>
                <a:gd name="T13" fmla="*/ 17 h 19"/>
                <a:gd name="T14" fmla="*/ 16 w 32"/>
                <a:gd name="T15" fmla="*/ 18 h 19"/>
                <a:gd name="T16" fmla="*/ 21 w 32"/>
                <a:gd name="T17" fmla="*/ 15 h 19"/>
                <a:gd name="T18" fmla="*/ 28 w 32"/>
                <a:gd name="T19" fmla="*/ 14 h 19"/>
                <a:gd name="T20" fmla="*/ 28 w 32"/>
                <a:gd name="T21" fmla="*/ 8 h 19"/>
                <a:gd name="T22" fmla="*/ 29 w 32"/>
                <a:gd name="T23" fmla="*/ 3 h 19"/>
                <a:gd name="T24" fmla="*/ 21 w 32"/>
                <a:gd name="T25" fmla="*/ 2 h 19"/>
                <a:gd name="T26" fmla="*/ 17 w 32"/>
                <a:gd name="T27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19">
                  <a:moveTo>
                    <a:pt x="17" y="4"/>
                  </a:moveTo>
                  <a:cubicBezTo>
                    <a:pt x="13" y="4"/>
                    <a:pt x="3" y="6"/>
                    <a:pt x="2" y="0"/>
                  </a:cubicBezTo>
                  <a:cubicBezTo>
                    <a:pt x="1" y="2"/>
                    <a:pt x="0" y="4"/>
                    <a:pt x="2" y="5"/>
                  </a:cubicBezTo>
                  <a:cubicBezTo>
                    <a:pt x="3" y="6"/>
                    <a:pt x="4" y="7"/>
                    <a:pt x="3" y="8"/>
                  </a:cubicBezTo>
                  <a:cubicBezTo>
                    <a:pt x="2" y="9"/>
                    <a:pt x="1" y="9"/>
                    <a:pt x="1" y="11"/>
                  </a:cubicBezTo>
                  <a:cubicBezTo>
                    <a:pt x="2" y="13"/>
                    <a:pt x="3" y="14"/>
                    <a:pt x="3" y="17"/>
                  </a:cubicBezTo>
                  <a:cubicBezTo>
                    <a:pt x="5" y="17"/>
                    <a:pt x="7" y="17"/>
                    <a:pt x="9" y="17"/>
                  </a:cubicBezTo>
                  <a:cubicBezTo>
                    <a:pt x="11" y="17"/>
                    <a:pt x="14" y="19"/>
                    <a:pt x="16" y="18"/>
                  </a:cubicBezTo>
                  <a:cubicBezTo>
                    <a:pt x="18" y="18"/>
                    <a:pt x="20" y="16"/>
                    <a:pt x="21" y="15"/>
                  </a:cubicBezTo>
                  <a:cubicBezTo>
                    <a:pt x="23" y="13"/>
                    <a:pt x="25" y="14"/>
                    <a:pt x="28" y="14"/>
                  </a:cubicBezTo>
                  <a:cubicBezTo>
                    <a:pt x="27" y="12"/>
                    <a:pt x="27" y="11"/>
                    <a:pt x="28" y="8"/>
                  </a:cubicBezTo>
                  <a:cubicBezTo>
                    <a:pt x="29" y="6"/>
                    <a:pt x="32" y="4"/>
                    <a:pt x="29" y="3"/>
                  </a:cubicBezTo>
                  <a:cubicBezTo>
                    <a:pt x="27" y="2"/>
                    <a:pt x="24" y="1"/>
                    <a:pt x="21" y="2"/>
                  </a:cubicBezTo>
                  <a:cubicBezTo>
                    <a:pt x="19" y="2"/>
                    <a:pt x="18" y="4"/>
                    <a:pt x="17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67" name="Freeform 668">
              <a:extLst>
                <a:ext uri="{FF2B5EF4-FFF2-40B4-BE49-F238E27FC236}">
                  <a16:creationId xmlns:a16="http://schemas.microsoft.com/office/drawing/2014/main" xmlns="" id="{BCB5AD6A-507A-453D-A1CE-45ECFCC9A32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23124" y="6771334"/>
              <a:ext cx="168791" cy="140163"/>
            </a:xfrm>
            <a:custGeom>
              <a:avLst/>
              <a:gdLst>
                <a:gd name="T0" fmla="*/ 10 w 18"/>
                <a:gd name="T1" fmla="*/ 0 h 15"/>
                <a:gd name="T2" fmla="*/ 1 w 18"/>
                <a:gd name="T3" fmla="*/ 2 h 15"/>
                <a:gd name="T4" fmla="*/ 4 w 18"/>
                <a:gd name="T5" fmla="*/ 8 h 15"/>
                <a:gd name="T6" fmla="*/ 13 w 18"/>
                <a:gd name="T7" fmla="*/ 15 h 15"/>
                <a:gd name="T8" fmla="*/ 15 w 18"/>
                <a:gd name="T9" fmla="*/ 10 h 15"/>
                <a:gd name="T10" fmla="*/ 17 w 18"/>
                <a:gd name="T11" fmla="*/ 6 h 15"/>
                <a:gd name="T12" fmla="*/ 16 w 18"/>
                <a:gd name="T13" fmla="*/ 2 h 15"/>
                <a:gd name="T14" fmla="*/ 10 w 18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5">
                  <a:moveTo>
                    <a:pt x="10" y="0"/>
                  </a:moveTo>
                  <a:cubicBezTo>
                    <a:pt x="8" y="0"/>
                    <a:pt x="0" y="0"/>
                    <a:pt x="1" y="2"/>
                  </a:cubicBezTo>
                  <a:cubicBezTo>
                    <a:pt x="1" y="3"/>
                    <a:pt x="3" y="7"/>
                    <a:pt x="4" y="8"/>
                  </a:cubicBezTo>
                  <a:cubicBezTo>
                    <a:pt x="6" y="11"/>
                    <a:pt x="10" y="13"/>
                    <a:pt x="13" y="15"/>
                  </a:cubicBezTo>
                  <a:cubicBezTo>
                    <a:pt x="13" y="13"/>
                    <a:pt x="13" y="11"/>
                    <a:pt x="15" y="10"/>
                  </a:cubicBezTo>
                  <a:cubicBezTo>
                    <a:pt x="17" y="9"/>
                    <a:pt x="18" y="8"/>
                    <a:pt x="17" y="6"/>
                  </a:cubicBezTo>
                  <a:cubicBezTo>
                    <a:pt x="17" y="4"/>
                    <a:pt x="17" y="3"/>
                    <a:pt x="16" y="2"/>
                  </a:cubicBezTo>
                  <a:cubicBezTo>
                    <a:pt x="14" y="1"/>
                    <a:pt x="12" y="0"/>
                    <a:pt x="1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68" name="Freeform 669">
              <a:extLst>
                <a:ext uri="{FF2B5EF4-FFF2-40B4-BE49-F238E27FC236}">
                  <a16:creationId xmlns:a16="http://schemas.microsoft.com/office/drawing/2014/main" xmlns="" id="{EEF50114-8298-45A5-8312-444575DC3F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44142" y="6704437"/>
              <a:ext cx="207006" cy="251657"/>
            </a:xfrm>
            <a:custGeom>
              <a:avLst/>
              <a:gdLst>
                <a:gd name="T0" fmla="*/ 21 w 22"/>
                <a:gd name="T1" fmla="*/ 19 h 27"/>
                <a:gd name="T2" fmla="*/ 20 w 22"/>
                <a:gd name="T3" fmla="*/ 17 h 27"/>
                <a:gd name="T4" fmla="*/ 19 w 22"/>
                <a:gd name="T5" fmla="*/ 13 h 27"/>
                <a:gd name="T6" fmla="*/ 15 w 22"/>
                <a:gd name="T7" fmla="*/ 10 h 27"/>
                <a:gd name="T8" fmla="*/ 14 w 22"/>
                <a:gd name="T9" fmla="*/ 8 h 27"/>
                <a:gd name="T10" fmla="*/ 12 w 22"/>
                <a:gd name="T11" fmla="*/ 5 h 27"/>
                <a:gd name="T12" fmla="*/ 5 w 22"/>
                <a:gd name="T13" fmla="*/ 1 h 27"/>
                <a:gd name="T14" fmla="*/ 2 w 22"/>
                <a:gd name="T15" fmla="*/ 4 h 27"/>
                <a:gd name="T16" fmla="*/ 4 w 22"/>
                <a:gd name="T17" fmla="*/ 14 h 27"/>
                <a:gd name="T18" fmla="*/ 1 w 22"/>
                <a:gd name="T19" fmla="*/ 19 h 27"/>
                <a:gd name="T20" fmla="*/ 0 w 22"/>
                <a:gd name="T21" fmla="*/ 23 h 27"/>
                <a:gd name="T22" fmla="*/ 4 w 22"/>
                <a:gd name="T23" fmla="*/ 27 h 27"/>
                <a:gd name="T24" fmla="*/ 6 w 22"/>
                <a:gd name="T25" fmla="*/ 23 h 27"/>
                <a:gd name="T26" fmla="*/ 10 w 22"/>
                <a:gd name="T27" fmla="*/ 26 h 27"/>
                <a:gd name="T28" fmla="*/ 20 w 22"/>
                <a:gd name="T29" fmla="*/ 24 h 27"/>
                <a:gd name="T30" fmla="*/ 21 w 22"/>
                <a:gd name="T31" fmla="*/ 19 h 27"/>
                <a:gd name="T32" fmla="*/ 21 w 22"/>
                <a:gd name="T33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27">
                  <a:moveTo>
                    <a:pt x="21" y="19"/>
                  </a:moveTo>
                  <a:cubicBezTo>
                    <a:pt x="22" y="18"/>
                    <a:pt x="21" y="18"/>
                    <a:pt x="20" y="17"/>
                  </a:cubicBezTo>
                  <a:cubicBezTo>
                    <a:pt x="19" y="16"/>
                    <a:pt x="19" y="15"/>
                    <a:pt x="19" y="13"/>
                  </a:cubicBezTo>
                  <a:cubicBezTo>
                    <a:pt x="21" y="10"/>
                    <a:pt x="18" y="10"/>
                    <a:pt x="15" y="10"/>
                  </a:cubicBezTo>
                  <a:cubicBezTo>
                    <a:pt x="14" y="10"/>
                    <a:pt x="14" y="9"/>
                    <a:pt x="14" y="8"/>
                  </a:cubicBezTo>
                  <a:cubicBezTo>
                    <a:pt x="13" y="6"/>
                    <a:pt x="12" y="7"/>
                    <a:pt x="12" y="5"/>
                  </a:cubicBezTo>
                  <a:cubicBezTo>
                    <a:pt x="11" y="2"/>
                    <a:pt x="9" y="0"/>
                    <a:pt x="5" y="1"/>
                  </a:cubicBezTo>
                  <a:cubicBezTo>
                    <a:pt x="2" y="2"/>
                    <a:pt x="2" y="2"/>
                    <a:pt x="2" y="4"/>
                  </a:cubicBezTo>
                  <a:cubicBezTo>
                    <a:pt x="3" y="7"/>
                    <a:pt x="4" y="10"/>
                    <a:pt x="4" y="14"/>
                  </a:cubicBezTo>
                  <a:cubicBezTo>
                    <a:pt x="5" y="17"/>
                    <a:pt x="2" y="16"/>
                    <a:pt x="1" y="19"/>
                  </a:cubicBezTo>
                  <a:cubicBezTo>
                    <a:pt x="0" y="20"/>
                    <a:pt x="0" y="22"/>
                    <a:pt x="0" y="23"/>
                  </a:cubicBezTo>
                  <a:cubicBezTo>
                    <a:pt x="0" y="25"/>
                    <a:pt x="3" y="26"/>
                    <a:pt x="4" y="27"/>
                  </a:cubicBezTo>
                  <a:cubicBezTo>
                    <a:pt x="4" y="26"/>
                    <a:pt x="4" y="23"/>
                    <a:pt x="6" y="23"/>
                  </a:cubicBezTo>
                  <a:cubicBezTo>
                    <a:pt x="8" y="23"/>
                    <a:pt x="9" y="24"/>
                    <a:pt x="10" y="26"/>
                  </a:cubicBezTo>
                  <a:cubicBezTo>
                    <a:pt x="11" y="26"/>
                    <a:pt x="18" y="24"/>
                    <a:pt x="20" y="24"/>
                  </a:cubicBezTo>
                  <a:cubicBezTo>
                    <a:pt x="18" y="22"/>
                    <a:pt x="20" y="21"/>
                    <a:pt x="21" y="19"/>
                  </a:cubicBezTo>
                  <a:cubicBezTo>
                    <a:pt x="22" y="18"/>
                    <a:pt x="20" y="20"/>
                    <a:pt x="21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69" name="Freeform 670">
              <a:extLst>
                <a:ext uri="{FF2B5EF4-FFF2-40B4-BE49-F238E27FC236}">
                  <a16:creationId xmlns:a16="http://schemas.microsoft.com/office/drawing/2014/main" xmlns="" id="{BFE3EED4-54FD-495E-AD7A-C4B5A70727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32679" y="6554719"/>
              <a:ext cx="328029" cy="178393"/>
            </a:xfrm>
            <a:custGeom>
              <a:avLst/>
              <a:gdLst>
                <a:gd name="T0" fmla="*/ 30 w 35"/>
                <a:gd name="T1" fmla="*/ 3 h 19"/>
                <a:gd name="T2" fmla="*/ 24 w 35"/>
                <a:gd name="T3" fmla="*/ 1 h 19"/>
                <a:gd name="T4" fmla="*/ 19 w 35"/>
                <a:gd name="T5" fmla="*/ 4 h 19"/>
                <a:gd name="T6" fmla="*/ 15 w 35"/>
                <a:gd name="T7" fmla="*/ 4 h 19"/>
                <a:gd name="T8" fmla="*/ 13 w 35"/>
                <a:gd name="T9" fmla="*/ 6 h 19"/>
                <a:gd name="T10" fmla="*/ 5 w 35"/>
                <a:gd name="T11" fmla="*/ 4 h 19"/>
                <a:gd name="T12" fmla="*/ 5 w 35"/>
                <a:gd name="T13" fmla="*/ 7 h 19"/>
                <a:gd name="T14" fmla="*/ 3 w 35"/>
                <a:gd name="T15" fmla="*/ 8 h 19"/>
                <a:gd name="T16" fmla="*/ 3 w 35"/>
                <a:gd name="T17" fmla="*/ 15 h 19"/>
                <a:gd name="T18" fmla="*/ 11 w 35"/>
                <a:gd name="T19" fmla="*/ 19 h 19"/>
                <a:gd name="T20" fmla="*/ 21 w 35"/>
                <a:gd name="T21" fmla="*/ 17 h 19"/>
                <a:gd name="T22" fmla="*/ 25 w 35"/>
                <a:gd name="T23" fmla="*/ 15 h 19"/>
                <a:gd name="T24" fmla="*/ 29 w 35"/>
                <a:gd name="T25" fmla="*/ 9 h 19"/>
                <a:gd name="T26" fmla="*/ 33 w 35"/>
                <a:gd name="T27" fmla="*/ 6 h 19"/>
                <a:gd name="T28" fmla="*/ 30 w 35"/>
                <a:gd name="T29" fmla="*/ 3 h 19"/>
                <a:gd name="T30" fmla="*/ 30 w 35"/>
                <a:gd name="T3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9">
                  <a:moveTo>
                    <a:pt x="30" y="3"/>
                  </a:moveTo>
                  <a:cubicBezTo>
                    <a:pt x="30" y="2"/>
                    <a:pt x="25" y="2"/>
                    <a:pt x="24" y="1"/>
                  </a:cubicBezTo>
                  <a:cubicBezTo>
                    <a:pt x="20" y="0"/>
                    <a:pt x="22" y="4"/>
                    <a:pt x="19" y="4"/>
                  </a:cubicBezTo>
                  <a:cubicBezTo>
                    <a:pt x="18" y="3"/>
                    <a:pt x="17" y="4"/>
                    <a:pt x="15" y="4"/>
                  </a:cubicBezTo>
                  <a:cubicBezTo>
                    <a:pt x="14" y="4"/>
                    <a:pt x="14" y="6"/>
                    <a:pt x="13" y="6"/>
                  </a:cubicBezTo>
                  <a:cubicBezTo>
                    <a:pt x="9" y="8"/>
                    <a:pt x="7" y="6"/>
                    <a:pt x="5" y="4"/>
                  </a:cubicBezTo>
                  <a:cubicBezTo>
                    <a:pt x="5" y="5"/>
                    <a:pt x="5" y="6"/>
                    <a:pt x="5" y="7"/>
                  </a:cubicBezTo>
                  <a:cubicBezTo>
                    <a:pt x="4" y="8"/>
                    <a:pt x="3" y="6"/>
                    <a:pt x="3" y="8"/>
                  </a:cubicBezTo>
                  <a:cubicBezTo>
                    <a:pt x="3" y="11"/>
                    <a:pt x="0" y="13"/>
                    <a:pt x="3" y="15"/>
                  </a:cubicBezTo>
                  <a:cubicBezTo>
                    <a:pt x="5" y="17"/>
                    <a:pt x="8" y="19"/>
                    <a:pt x="11" y="19"/>
                  </a:cubicBezTo>
                  <a:cubicBezTo>
                    <a:pt x="15" y="19"/>
                    <a:pt x="17" y="16"/>
                    <a:pt x="21" y="17"/>
                  </a:cubicBezTo>
                  <a:cubicBezTo>
                    <a:pt x="21" y="16"/>
                    <a:pt x="24" y="16"/>
                    <a:pt x="25" y="15"/>
                  </a:cubicBezTo>
                  <a:cubicBezTo>
                    <a:pt x="26" y="13"/>
                    <a:pt x="27" y="11"/>
                    <a:pt x="29" y="9"/>
                  </a:cubicBezTo>
                  <a:cubicBezTo>
                    <a:pt x="30" y="7"/>
                    <a:pt x="31" y="7"/>
                    <a:pt x="33" y="6"/>
                  </a:cubicBezTo>
                  <a:cubicBezTo>
                    <a:pt x="35" y="4"/>
                    <a:pt x="30" y="4"/>
                    <a:pt x="30" y="3"/>
                  </a:cubicBezTo>
                  <a:cubicBezTo>
                    <a:pt x="30" y="3"/>
                    <a:pt x="30" y="4"/>
                    <a:pt x="30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70" name="Freeform 671">
              <a:extLst>
                <a:ext uri="{FF2B5EF4-FFF2-40B4-BE49-F238E27FC236}">
                  <a16:creationId xmlns:a16="http://schemas.microsoft.com/office/drawing/2014/main" xmlns="" id="{EA07BF34-AC46-4FA6-909C-8DAFF90A91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20574" y="6956097"/>
              <a:ext cx="289811" cy="299442"/>
            </a:xfrm>
            <a:custGeom>
              <a:avLst/>
              <a:gdLst>
                <a:gd name="T0" fmla="*/ 31 w 31"/>
                <a:gd name="T1" fmla="*/ 0 h 32"/>
                <a:gd name="T2" fmla="*/ 23 w 31"/>
                <a:gd name="T3" fmla="*/ 3 h 32"/>
                <a:gd name="T4" fmla="*/ 13 w 31"/>
                <a:gd name="T5" fmla="*/ 2 h 32"/>
                <a:gd name="T6" fmla="*/ 9 w 31"/>
                <a:gd name="T7" fmla="*/ 4 h 32"/>
                <a:gd name="T8" fmla="*/ 6 w 31"/>
                <a:gd name="T9" fmla="*/ 5 h 32"/>
                <a:gd name="T10" fmla="*/ 4 w 31"/>
                <a:gd name="T11" fmla="*/ 8 h 32"/>
                <a:gd name="T12" fmla="*/ 2 w 31"/>
                <a:gd name="T13" fmla="*/ 11 h 32"/>
                <a:gd name="T14" fmla="*/ 2 w 31"/>
                <a:gd name="T15" fmla="*/ 15 h 32"/>
                <a:gd name="T16" fmla="*/ 4 w 31"/>
                <a:gd name="T17" fmla="*/ 17 h 32"/>
                <a:gd name="T18" fmla="*/ 5 w 31"/>
                <a:gd name="T19" fmla="*/ 22 h 32"/>
                <a:gd name="T20" fmla="*/ 6 w 31"/>
                <a:gd name="T21" fmla="*/ 25 h 32"/>
                <a:gd name="T22" fmla="*/ 7 w 31"/>
                <a:gd name="T23" fmla="*/ 28 h 32"/>
                <a:gd name="T24" fmla="*/ 8 w 31"/>
                <a:gd name="T25" fmla="*/ 29 h 32"/>
                <a:gd name="T26" fmla="*/ 10 w 31"/>
                <a:gd name="T27" fmla="*/ 31 h 32"/>
                <a:gd name="T28" fmla="*/ 12 w 31"/>
                <a:gd name="T29" fmla="*/ 30 h 32"/>
                <a:gd name="T30" fmla="*/ 13 w 31"/>
                <a:gd name="T31" fmla="*/ 31 h 32"/>
                <a:gd name="T32" fmla="*/ 13 w 31"/>
                <a:gd name="T33" fmla="*/ 26 h 32"/>
                <a:gd name="T34" fmla="*/ 17 w 31"/>
                <a:gd name="T35" fmla="*/ 26 h 32"/>
                <a:gd name="T36" fmla="*/ 14 w 31"/>
                <a:gd name="T37" fmla="*/ 23 h 32"/>
                <a:gd name="T38" fmla="*/ 17 w 31"/>
                <a:gd name="T39" fmla="*/ 24 h 32"/>
                <a:gd name="T40" fmla="*/ 18 w 31"/>
                <a:gd name="T41" fmla="*/ 22 h 32"/>
                <a:gd name="T42" fmla="*/ 21 w 31"/>
                <a:gd name="T43" fmla="*/ 23 h 32"/>
                <a:gd name="T44" fmla="*/ 19 w 31"/>
                <a:gd name="T45" fmla="*/ 19 h 32"/>
                <a:gd name="T46" fmla="*/ 15 w 31"/>
                <a:gd name="T47" fmla="*/ 17 h 32"/>
                <a:gd name="T48" fmla="*/ 15 w 31"/>
                <a:gd name="T49" fmla="*/ 16 h 32"/>
                <a:gd name="T50" fmla="*/ 11 w 31"/>
                <a:gd name="T51" fmla="*/ 10 h 32"/>
                <a:gd name="T52" fmla="*/ 16 w 31"/>
                <a:gd name="T53" fmla="*/ 11 h 32"/>
                <a:gd name="T54" fmla="*/ 16 w 31"/>
                <a:gd name="T55" fmla="*/ 10 h 32"/>
                <a:gd name="T56" fmla="*/ 18 w 31"/>
                <a:gd name="T57" fmla="*/ 11 h 32"/>
                <a:gd name="T58" fmla="*/ 17 w 31"/>
                <a:gd name="T59" fmla="*/ 9 h 32"/>
                <a:gd name="T60" fmla="*/ 21 w 31"/>
                <a:gd name="T61" fmla="*/ 10 h 32"/>
                <a:gd name="T62" fmla="*/ 17 w 31"/>
                <a:gd name="T63" fmla="*/ 7 h 32"/>
                <a:gd name="T64" fmla="*/ 22 w 31"/>
                <a:gd name="T65" fmla="*/ 5 h 32"/>
                <a:gd name="T66" fmla="*/ 21 w 31"/>
                <a:gd name="T67" fmla="*/ 7 h 32"/>
                <a:gd name="T68" fmla="*/ 25 w 31"/>
                <a:gd name="T69" fmla="*/ 5 h 32"/>
                <a:gd name="T70" fmla="*/ 29 w 31"/>
                <a:gd name="T71" fmla="*/ 7 h 32"/>
                <a:gd name="T72" fmla="*/ 31 w 31"/>
                <a:gd name="T7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1" h="32">
                  <a:moveTo>
                    <a:pt x="31" y="0"/>
                  </a:moveTo>
                  <a:cubicBezTo>
                    <a:pt x="28" y="2"/>
                    <a:pt x="27" y="4"/>
                    <a:pt x="23" y="3"/>
                  </a:cubicBezTo>
                  <a:cubicBezTo>
                    <a:pt x="21" y="2"/>
                    <a:pt x="15" y="1"/>
                    <a:pt x="13" y="2"/>
                  </a:cubicBezTo>
                  <a:cubicBezTo>
                    <a:pt x="13" y="5"/>
                    <a:pt x="10" y="3"/>
                    <a:pt x="9" y="4"/>
                  </a:cubicBezTo>
                  <a:cubicBezTo>
                    <a:pt x="8" y="5"/>
                    <a:pt x="7" y="5"/>
                    <a:pt x="6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3" y="9"/>
                    <a:pt x="3" y="10"/>
                    <a:pt x="2" y="11"/>
                  </a:cubicBezTo>
                  <a:cubicBezTo>
                    <a:pt x="0" y="13"/>
                    <a:pt x="0" y="13"/>
                    <a:pt x="2" y="15"/>
                  </a:cubicBezTo>
                  <a:cubicBezTo>
                    <a:pt x="3" y="16"/>
                    <a:pt x="4" y="16"/>
                    <a:pt x="4" y="17"/>
                  </a:cubicBezTo>
                  <a:cubicBezTo>
                    <a:pt x="4" y="19"/>
                    <a:pt x="4" y="20"/>
                    <a:pt x="5" y="22"/>
                  </a:cubicBezTo>
                  <a:cubicBezTo>
                    <a:pt x="5" y="23"/>
                    <a:pt x="5" y="24"/>
                    <a:pt x="6" y="25"/>
                  </a:cubicBezTo>
                  <a:cubicBezTo>
                    <a:pt x="8" y="26"/>
                    <a:pt x="6" y="27"/>
                    <a:pt x="7" y="28"/>
                  </a:cubicBezTo>
                  <a:cubicBezTo>
                    <a:pt x="7" y="30"/>
                    <a:pt x="8" y="29"/>
                    <a:pt x="8" y="29"/>
                  </a:cubicBezTo>
                  <a:cubicBezTo>
                    <a:pt x="10" y="29"/>
                    <a:pt x="10" y="30"/>
                    <a:pt x="10" y="31"/>
                  </a:cubicBezTo>
                  <a:cubicBezTo>
                    <a:pt x="11" y="31"/>
                    <a:pt x="12" y="30"/>
                    <a:pt x="12" y="30"/>
                  </a:cubicBezTo>
                  <a:cubicBezTo>
                    <a:pt x="13" y="29"/>
                    <a:pt x="13" y="31"/>
                    <a:pt x="13" y="31"/>
                  </a:cubicBezTo>
                  <a:cubicBezTo>
                    <a:pt x="14" y="32"/>
                    <a:pt x="13" y="25"/>
                    <a:pt x="13" y="26"/>
                  </a:cubicBezTo>
                  <a:cubicBezTo>
                    <a:pt x="13" y="25"/>
                    <a:pt x="16" y="26"/>
                    <a:pt x="17" y="26"/>
                  </a:cubicBezTo>
                  <a:cubicBezTo>
                    <a:pt x="17" y="25"/>
                    <a:pt x="14" y="24"/>
                    <a:pt x="14" y="23"/>
                  </a:cubicBezTo>
                  <a:cubicBezTo>
                    <a:pt x="15" y="21"/>
                    <a:pt x="17" y="23"/>
                    <a:pt x="17" y="24"/>
                  </a:cubicBezTo>
                  <a:cubicBezTo>
                    <a:pt x="19" y="25"/>
                    <a:pt x="18" y="23"/>
                    <a:pt x="18" y="22"/>
                  </a:cubicBezTo>
                  <a:cubicBezTo>
                    <a:pt x="18" y="21"/>
                    <a:pt x="21" y="23"/>
                    <a:pt x="21" y="23"/>
                  </a:cubicBezTo>
                  <a:cubicBezTo>
                    <a:pt x="21" y="22"/>
                    <a:pt x="19" y="19"/>
                    <a:pt x="19" y="19"/>
                  </a:cubicBezTo>
                  <a:cubicBezTo>
                    <a:pt x="18" y="18"/>
                    <a:pt x="16" y="18"/>
                    <a:pt x="15" y="17"/>
                  </a:cubicBezTo>
                  <a:cubicBezTo>
                    <a:pt x="15" y="17"/>
                    <a:pt x="15" y="15"/>
                    <a:pt x="15" y="16"/>
                  </a:cubicBezTo>
                  <a:cubicBezTo>
                    <a:pt x="14" y="14"/>
                    <a:pt x="11" y="12"/>
                    <a:pt x="11" y="10"/>
                  </a:cubicBezTo>
                  <a:cubicBezTo>
                    <a:pt x="12" y="6"/>
                    <a:pt x="15" y="10"/>
                    <a:pt x="16" y="11"/>
                  </a:cubicBezTo>
                  <a:cubicBezTo>
                    <a:pt x="16" y="11"/>
                    <a:pt x="16" y="10"/>
                    <a:pt x="16" y="10"/>
                  </a:cubicBezTo>
                  <a:cubicBezTo>
                    <a:pt x="17" y="9"/>
                    <a:pt x="18" y="10"/>
                    <a:pt x="18" y="11"/>
                  </a:cubicBezTo>
                  <a:cubicBezTo>
                    <a:pt x="18" y="11"/>
                    <a:pt x="17" y="9"/>
                    <a:pt x="17" y="9"/>
                  </a:cubicBezTo>
                  <a:cubicBezTo>
                    <a:pt x="18" y="9"/>
                    <a:pt x="20" y="10"/>
                    <a:pt x="21" y="10"/>
                  </a:cubicBezTo>
                  <a:cubicBezTo>
                    <a:pt x="21" y="9"/>
                    <a:pt x="17" y="9"/>
                    <a:pt x="17" y="7"/>
                  </a:cubicBezTo>
                  <a:cubicBezTo>
                    <a:pt x="17" y="7"/>
                    <a:pt x="21" y="5"/>
                    <a:pt x="22" y="5"/>
                  </a:cubicBezTo>
                  <a:cubicBezTo>
                    <a:pt x="22" y="5"/>
                    <a:pt x="21" y="7"/>
                    <a:pt x="21" y="7"/>
                  </a:cubicBezTo>
                  <a:cubicBezTo>
                    <a:pt x="21" y="7"/>
                    <a:pt x="24" y="5"/>
                    <a:pt x="25" y="5"/>
                  </a:cubicBezTo>
                  <a:cubicBezTo>
                    <a:pt x="26" y="5"/>
                    <a:pt x="27" y="6"/>
                    <a:pt x="29" y="7"/>
                  </a:cubicBezTo>
                  <a:cubicBezTo>
                    <a:pt x="30" y="5"/>
                    <a:pt x="31" y="2"/>
                    <a:pt x="3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71" name="Freeform 672">
              <a:extLst>
                <a:ext uri="{FF2B5EF4-FFF2-40B4-BE49-F238E27FC236}">
                  <a16:creationId xmlns:a16="http://schemas.microsoft.com/office/drawing/2014/main" xmlns="" id="{DAFADBA7-2F44-450F-BA9C-5427A99F008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81724" y="6940166"/>
              <a:ext cx="140127" cy="92380"/>
            </a:xfrm>
            <a:custGeom>
              <a:avLst/>
              <a:gdLst>
                <a:gd name="T0" fmla="*/ 15 w 15"/>
                <a:gd name="T1" fmla="*/ 6 h 10"/>
                <a:gd name="T2" fmla="*/ 10 w 15"/>
                <a:gd name="T3" fmla="*/ 1 h 10"/>
                <a:gd name="T4" fmla="*/ 2 w 15"/>
                <a:gd name="T5" fmla="*/ 5 h 10"/>
                <a:gd name="T6" fmla="*/ 1 w 15"/>
                <a:gd name="T7" fmla="*/ 9 h 10"/>
                <a:gd name="T8" fmla="*/ 6 w 15"/>
                <a:gd name="T9" fmla="*/ 9 h 10"/>
                <a:gd name="T10" fmla="*/ 11 w 15"/>
                <a:gd name="T11" fmla="*/ 7 h 10"/>
                <a:gd name="T12" fmla="*/ 15 w 15"/>
                <a:gd name="T13" fmla="*/ 6 h 10"/>
                <a:gd name="T14" fmla="*/ 15 w 15"/>
                <a:gd name="T1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0">
                  <a:moveTo>
                    <a:pt x="15" y="6"/>
                  </a:moveTo>
                  <a:cubicBezTo>
                    <a:pt x="13" y="4"/>
                    <a:pt x="10" y="4"/>
                    <a:pt x="10" y="1"/>
                  </a:cubicBezTo>
                  <a:cubicBezTo>
                    <a:pt x="5" y="0"/>
                    <a:pt x="4" y="0"/>
                    <a:pt x="2" y="5"/>
                  </a:cubicBezTo>
                  <a:cubicBezTo>
                    <a:pt x="2" y="6"/>
                    <a:pt x="0" y="9"/>
                    <a:pt x="1" y="9"/>
                  </a:cubicBezTo>
                  <a:cubicBezTo>
                    <a:pt x="3" y="10"/>
                    <a:pt x="5" y="10"/>
                    <a:pt x="6" y="9"/>
                  </a:cubicBezTo>
                  <a:cubicBezTo>
                    <a:pt x="8" y="8"/>
                    <a:pt x="9" y="7"/>
                    <a:pt x="11" y="7"/>
                  </a:cubicBezTo>
                  <a:cubicBezTo>
                    <a:pt x="11" y="7"/>
                    <a:pt x="15" y="7"/>
                    <a:pt x="15" y="6"/>
                  </a:cubicBezTo>
                  <a:cubicBezTo>
                    <a:pt x="14" y="6"/>
                    <a:pt x="15" y="7"/>
                    <a:pt x="15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72" name="Freeform 673">
              <a:extLst>
                <a:ext uri="{FF2B5EF4-FFF2-40B4-BE49-F238E27FC236}">
                  <a16:creationId xmlns:a16="http://schemas.microsoft.com/office/drawing/2014/main" xmlns="" id="{3464AD7E-9BF4-4FF2-8E0D-6B0566F414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82361" y="6911499"/>
              <a:ext cx="82803" cy="168837"/>
            </a:xfrm>
            <a:custGeom>
              <a:avLst/>
              <a:gdLst>
                <a:gd name="T0" fmla="*/ 6 w 9"/>
                <a:gd name="T1" fmla="*/ 16 h 18"/>
                <a:gd name="T2" fmla="*/ 7 w 9"/>
                <a:gd name="T3" fmla="*/ 11 h 18"/>
                <a:gd name="T4" fmla="*/ 6 w 9"/>
                <a:gd name="T5" fmla="*/ 6 h 18"/>
                <a:gd name="T6" fmla="*/ 7 w 9"/>
                <a:gd name="T7" fmla="*/ 4 h 18"/>
                <a:gd name="T8" fmla="*/ 3 w 9"/>
                <a:gd name="T9" fmla="*/ 1 h 18"/>
                <a:gd name="T10" fmla="*/ 0 w 9"/>
                <a:gd name="T11" fmla="*/ 9 h 18"/>
                <a:gd name="T12" fmla="*/ 4 w 9"/>
                <a:gd name="T13" fmla="*/ 18 h 18"/>
                <a:gd name="T14" fmla="*/ 6 w 9"/>
                <a:gd name="T15" fmla="*/ 16 h 18"/>
                <a:gd name="T16" fmla="*/ 6 w 9"/>
                <a:gd name="T1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8">
                  <a:moveTo>
                    <a:pt x="6" y="16"/>
                  </a:moveTo>
                  <a:cubicBezTo>
                    <a:pt x="7" y="14"/>
                    <a:pt x="9" y="12"/>
                    <a:pt x="7" y="11"/>
                  </a:cubicBezTo>
                  <a:cubicBezTo>
                    <a:pt x="6" y="10"/>
                    <a:pt x="5" y="8"/>
                    <a:pt x="6" y="6"/>
                  </a:cubicBezTo>
                  <a:cubicBezTo>
                    <a:pt x="6" y="6"/>
                    <a:pt x="7" y="4"/>
                    <a:pt x="7" y="4"/>
                  </a:cubicBezTo>
                  <a:cubicBezTo>
                    <a:pt x="6" y="3"/>
                    <a:pt x="4" y="1"/>
                    <a:pt x="3" y="1"/>
                  </a:cubicBezTo>
                  <a:cubicBezTo>
                    <a:pt x="0" y="0"/>
                    <a:pt x="0" y="7"/>
                    <a:pt x="0" y="9"/>
                  </a:cubicBezTo>
                  <a:cubicBezTo>
                    <a:pt x="0" y="13"/>
                    <a:pt x="2" y="15"/>
                    <a:pt x="4" y="18"/>
                  </a:cubicBezTo>
                  <a:cubicBezTo>
                    <a:pt x="5" y="17"/>
                    <a:pt x="6" y="16"/>
                    <a:pt x="6" y="16"/>
                  </a:cubicBezTo>
                  <a:cubicBezTo>
                    <a:pt x="7" y="14"/>
                    <a:pt x="6" y="16"/>
                    <a:pt x="6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73" name="Freeform 674">
              <a:extLst>
                <a:ext uri="{FF2B5EF4-FFF2-40B4-BE49-F238E27FC236}">
                  <a16:creationId xmlns:a16="http://schemas.microsoft.com/office/drawing/2014/main" xmlns="" id="{94A542EF-6C2F-4C9A-8C37-095B3F50E2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30129" y="6930613"/>
              <a:ext cx="121018" cy="82827"/>
            </a:xfrm>
            <a:custGeom>
              <a:avLst/>
              <a:gdLst>
                <a:gd name="T0" fmla="*/ 11 w 13"/>
                <a:gd name="T1" fmla="*/ 0 h 9"/>
                <a:gd name="T2" fmla="*/ 2 w 13"/>
                <a:gd name="T3" fmla="*/ 2 h 9"/>
                <a:gd name="T4" fmla="*/ 3 w 13"/>
                <a:gd name="T5" fmla="*/ 9 h 9"/>
                <a:gd name="T6" fmla="*/ 7 w 13"/>
                <a:gd name="T7" fmla="*/ 8 h 9"/>
                <a:gd name="T8" fmla="*/ 10 w 13"/>
                <a:gd name="T9" fmla="*/ 7 h 9"/>
                <a:gd name="T10" fmla="*/ 11 w 13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9">
                  <a:moveTo>
                    <a:pt x="11" y="0"/>
                  </a:moveTo>
                  <a:cubicBezTo>
                    <a:pt x="9" y="0"/>
                    <a:pt x="2" y="0"/>
                    <a:pt x="2" y="2"/>
                  </a:cubicBezTo>
                  <a:cubicBezTo>
                    <a:pt x="0" y="4"/>
                    <a:pt x="0" y="8"/>
                    <a:pt x="3" y="9"/>
                  </a:cubicBezTo>
                  <a:cubicBezTo>
                    <a:pt x="4" y="8"/>
                    <a:pt x="6" y="9"/>
                    <a:pt x="7" y="8"/>
                  </a:cubicBezTo>
                  <a:cubicBezTo>
                    <a:pt x="8" y="8"/>
                    <a:pt x="9" y="6"/>
                    <a:pt x="10" y="7"/>
                  </a:cubicBezTo>
                  <a:cubicBezTo>
                    <a:pt x="13" y="9"/>
                    <a:pt x="11" y="1"/>
                    <a:pt x="1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74" name="Freeform 675">
              <a:extLst>
                <a:ext uri="{FF2B5EF4-FFF2-40B4-BE49-F238E27FC236}">
                  <a16:creationId xmlns:a16="http://schemas.microsoft.com/office/drawing/2014/main" xmlns="" id="{038EC998-8DF1-4FC6-9BB6-665139244F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55610" y="6984764"/>
              <a:ext cx="178346" cy="149721"/>
            </a:xfrm>
            <a:custGeom>
              <a:avLst/>
              <a:gdLst>
                <a:gd name="T0" fmla="*/ 19 w 19"/>
                <a:gd name="T1" fmla="*/ 14 h 16"/>
                <a:gd name="T2" fmla="*/ 17 w 19"/>
                <a:gd name="T3" fmla="*/ 10 h 16"/>
                <a:gd name="T4" fmla="*/ 16 w 19"/>
                <a:gd name="T5" fmla="*/ 7 h 16"/>
                <a:gd name="T6" fmla="*/ 14 w 19"/>
                <a:gd name="T7" fmla="*/ 3 h 16"/>
                <a:gd name="T8" fmla="*/ 12 w 19"/>
                <a:gd name="T9" fmla="*/ 0 h 16"/>
                <a:gd name="T10" fmla="*/ 6 w 19"/>
                <a:gd name="T11" fmla="*/ 6 h 16"/>
                <a:gd name="T12" fmla="*/ 9 w 19"/>
                <a:gd name="T13" fmla="*/ 9 h 16"/>
                <a:gd name="T14" fmla="*/ 12 w 19"/>
                <a:gd name="T15" fmla="*/ 11 h 16"/>
                <a:gd name="T16" fmla="*/ 16 w 19"/>
                <a:gd name="T17" fmla="*/ 13 h 16"/>
                <a:gd name="T18" fmla="*/ 19 w 19"/>
                <a:gd name="T19" fmla="*/ 14 h 16"/>
                <a:gd name="T20" fmla="*/ 19 w 19"/>
                <a:gd name="T21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16">
                  <a:moveTo>
                    <a:pt x="19" y="14"/>
                  </a:moveTo>
                  <a:cubicBezTo>
                    <a:pt x="19" y="12"/>
                    <a:pt x="19" y="11"/>
                    <a:pt x="17" y="10"/>
                  </a:cubicBezTo>
                  <a:cubicBezTo>
                    <a:pt x="15" y="9"/>
                    <a:pt x="17" y="8"/>
                    <a:pt x="16" y="7"/>
                  </a:cubicBezTo>
                  <a:cubicBezTo>
                    <a:pt x="15" y="5"/>
                    <a:pt x="14" y="6"/>
                    <a:pt x="14" y="3"/>
                  </a:cubicBezTo>
                  <a:cubicBezTo>
                    <a:pt x="14" y="3"/>
                    <a:pt x="11" y="1"/>
                    <a:pt x="12" y="0"/>
                  </a:cubicBezTo>
                  <a:cubicBezTo>
                    <a:pt x="9" y="0"/>
                    <a:pt x="0" y="1"/>
                    <a:pt x="6" y="6"/>
                  </a:cubicBezTo>
                  <a:cubicBezTo>
                    <a:pt x="7" y="7"/>
                    <a:pt x="8" y="8"/>
                    <a:pt x="9" y="9"/>
                  </a:cubicBezTo>
                  <a:cubicBezTo>
                    <a:pt x="10" y="10"/>
                    <a:pt x="11" y="10"/>
                    <a:pt x="12" y="11"/>
                  </a:cubicBezTo>
                  <a:cubicBezTo>
                    <a:pt x="14" y="11"/>
                    <a:pt x="16" y="11"/>
                    <a:pt x="16" y="13"/>
                  </a:cubicBezTo>
                  <a:cubicBezTo>
                    <a:pt x="17" y="14"/>
                    <a:pt x="18" y="16"/>
                    <a:pt x="19" y="14"/>
                  </a:cubicBezTo>
                  <a:cubicBezTo>
                    <a:pt x="19" y="13"/>
                    <a:pt x="18" y="15"/>
                    <a:pt x="19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75" name="Freeform 676">
              <a:extLst>
                <a:ext uri="{FF2B5EF4-FFF2-40B4-BE49-F238E27FC236}">
                  <a16:creationId xmlns:a16="http://schemas.microsoft.com/office/drawing/2014/main" xmlns="" id="{E5D1EA52-973F-4194-99F2-27082A8668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22489" y="7061218"/>
              <a:ext cx="923568" cy="783643"/>
            </a:xfrm>
            <a:custGeom>
              <a:avLst/>
              <a:gdLst>
                <a:gd name="T0" fmla="*/ 95 w 99"/>
                <a:gd name="T1" fmla="*/ 73 h 84"/>
                <a:gd name="T2" fmla="*/ 93 w 99"/>
                <a:gd name="T3" fmla="*/ 68 h 84"/>
                <a:gd name="T4" fmla="*/ 90 w 99"/>
                <a:gd name="T5" fmla="*/ 65 h 84"/>
                <a:gd name="T6" fmla="*/ 86 w 99"/>
                <a:gd name="T7" fmla="*/ 60 h 84"/>
                <a:gd name="T8" fmla="*/ 87 w 99"/>
                <a:gd name="T9" fmla="*/ 55 h 84"/>
                <a:gd name="T10" fmla="*/ 89 w 99"/>
                <a:gd name="T11" fmla="*/ 50 h 84"/>
                <a:gd name="T12" fmla="*/ 84 w 99"/>
                <a:gd name="T13" fmla="*/ 49 h 84"/>
                <a:gd name="T14" fmla="*/ 84 w 99"/>
                <a:gd name="T15" fmla="*/ 46 h 84"/>
                <a:gd name="T16" fmla="*/ 84 w 99"/>
                <a:gd name="T17" fmla="*/ 40 h 84"/>
                <a:gd name="T18" fmla="*/ 82 w 99"/>
                <a:gd name="T19" fmla="*/ 36 h 84"/>
                <a:gd name="T20" fmla="*/ 85 w 99"/>
                <a:gd name="T21" fmla="*/ 31 h 84"/>
                <a:gd name="T22" fmla="*/ 86 w 99"/>
                <a:gd name="T23" fmla="*/ 20 h 84"/>
                <a:gd name="T24" fmla="*/ 79 w 99"/>
                <a:gd name="T25" fmla="*/ 18 h 84"/>
                <a:gd name="T26" fmla="*/ 76 w 99"/>
                <a:gd name="T27" fmla="*/ 15 h 84"/>
                <a:gd name="T28" fmla="*/ 71 w 99"/>
                <a:gd name="T29" fmla="*/ 13 h 84"/>
                <a:gd name="T30" fmla="*/ 66 w 99"/>
                <a:gd name="T31" fmla="*/ 12 h 84"/>
                <a:gd name="T32" fmla="*/ 61 w 99"/>
                <a:gd name="T33" fmla="*/ 11 h 84"/>
                <a:gd name="T34" fmla="*/ 57 w 99"/>
                <a:gd name="T35" fmla="*/ 12 h 84"/>
                <a:gd name="T36" fmla="*/ 53 w 99"/>
                <a:gd name="T37" fmla="*/ 15 h 84"/>
                <a:gd name="T38" fmla="*/ 49 w 99"/>
                <a:gd name="T39" fmla="*/ 17 h 84"/>
                <a:gd name="T40" fmla="*/ 46 w 99"/>
                <a:gd name="T41" fmla="*/ 20 h 84"/>
                <a:gd name="T42" fmla="*/ 33 w 99"/>
                <a:gd name="T43" fmla="*/ 18 h 84"/>
                <a:gd name="T44" fmla="*/ 30 w 99"/>
                <a:gd name="T45" fmla="*/ 16 h 84"/>
                <a:gd name="T46" fmla="*/ 25 w 99"/>
                <a:gd name="T47" fmla="*/ 15 h 84"/>
                <a:gd name="T48" fmla="*/ 24 w 99"/>
                <a:gd name="T49" fmla="*/ 10 h 84"/>
                <a:gd name="T50" fmla="*/ 20 w 99"/>
                <a:gd name="T51" fmla="*/ 5 h 84"/>
                <a:gd name="T52" fmla="*/ 14 w 99"/>
                <a:gd name="T53" fmla="*/ 5 h 84"/>
                <a:gd name="T54" fmla="*/ 11 w 99"/>
                <a:gd name="T55" fmla="*/ 7 h 84"/>
                <a:gd name="T56" fmla="*/ 5 w 99"/>
                <a:gd name="T57" fmla="*/ 4 h 84"/>
                <a:gd name="T58" fmla="*/ 1 w 99"/>
                <a:gd name="T59" fmla="*/ 3 h 84"/>
                <a:gd name="T60" fmla="*/ 0 w 99"/>
                <a:gd name="T61" fmla="*/ 5 h 84"/>
                <a:gd name="T62" fmla="*/ 1 w 99"/>
                <a:gd name="T63" fmla="*/ 8 h 84"/>
                <a:gd name="T64" fmla="*/ 1 w 99"/>
                <a:gd name="T65" fmla="*/ 10 h 84"/>
                <a:gd name="T66" fmla="*/ 1 w 99"/>
                <a:gd name="T67" fmla="*/ 12 h 84"/>
                <a:gd name="T68" fmla="*/ 3 w 99"/>
                <a:gd name="T69" fmla="*/ 14 h 84"/>
                <a:gd name="T70" fmla="*/ 3 w 99"/>
                <a:gd name="T71" fmla="*/ 16 h 84"/>
                <a:gd name="T72" fmla="*/ 5 w 99"/>
                <a:gd name="T73" fmla="*/ 21 h 84"/>
                <a:gd name="T74" fmla="*/ 8 w 99"/>
                <a:gd name="T75" fmla="*/ 24 h 84"/>
                <a:gd name="T76" fmla="*/ 10 w 99"/>
                <a:gd name="T77" fmla="*/ 25 h 84"/>
                <a:gd name="T78" fmla="*/ 8 w 99"/>
                <a:gd name="T79" fmla="*/ 37 h 84"/>
                <a:gd name="T80" fmla="*/ 12 w 99"/>
                <a:gd name="T81" fmla="*/ 41 h 84"/>
                <a:gd name="T82" fmla="*/ 18 w 99"/>
                <a:gd name="T83" fmla="*/ 47 h 84"/>
                <a:gd name="T84" fmla="*/ 17 w 99"/>
                <a:gd name="T85" fmla="*/ 50 h 84"/>
                <a:gd name="T86" fmla="*/ 19 w 99"/>
                <a:gd name="T87" fmla="*/ 52 h 84"/>
                <a:gd name="T88" fmla="*/ 22 w 99"/>
                <a:gd name="T89" fmla="*/ 58 h 84"/>
                <a:gd name="T90" fmla="*/ 24 w 99"/>
                <a:gd name="T91" fmla="*/ 55 h 84"/>
                <a:gd name="T92" fmla="*/ 25 w 99"/>
                <a:gd name="T93" fmla="*/ 56 h 84"/>
                <a:gd name="T94" fmla="*/ 26 w 99"/>
                <a:gd name="T95" fmla="*/ 57 h 84"/>
                <a:gd name="T96" fmla="*/ 30 w 99"/>
                <a:gd name="T97" fmla="*/ 57 h 84"/>
                <a:gd name="T98" fmla="*/ 35 w 99"/>
                <a:gd name="T99" fmla="*/ 66 h 84"/>
                <a:gd name="T100" fmla="*/ 46 w 99"/>
                <a:gd name="T101" fmla="*/ 74 h 84"/>
                <a:gd name="T102" fmla="*/ 52 w 99"/>
                <a:gd name="T103" fmla="*/ 76 h 84"/>
                <a:gd name="T104" fmla="*/ 56 w 99"/>
                <a:gd name="T105" fmla="*/ 75 h 84"/>
                <a:gd name="T106" fmla="*/ 56 w 99"/>
                <a:gd name="T107" fmla="*/ 76 h 84"/>
                <a:gd name="T108" fmla="*/ 61 w 99"/>
                <a:gd name="T109" fmla="*/ 73 h 84"/>
                <a:gd name="T110" fmla="*/ 60 w 99"/>
                <a:gd name="T111" fmla="*/ 73 h 84"/>
                <a:gd name="T112" fmla="*/ 62 w 99"/>
                <a:gd name="T113" fmla="*/ 73 h 84"/>
                <a:gd name="T114" fmla="*/ 65 w 99"/>
                <a:gd name="T115" fmla="*/ 77 h 84"/>
                <a:gd name="T116" fmla="*/ 69 w 99"/>
                <a:gd name="T117" fmla="*/ 81 h 84"/>
                <a:gd name="T118" fmla="*/ 88 w 99"/>
                <a:gd name="T119" fmla="*/ 84 h 84"/>
                <a:gd name="T120" fmla="*/ 92 w 99"/>
                <a:gd name="T121" fmla="*/ 77 h 84"/>
                <a:gd name="T122" fmla="*/ 95 w 99"/>
                <a:gd name="T123" fmla="*/ 73 h 84"/>
                <a:gd name="T124" fmla="*/ 95 w 99"/>
                <a:gd name="T125" fmla="*/ 7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9" h="84">
                  <a:moveTo>
                    <a:pt x="95" y="73"/>
                  </a:moveTo>
                  <a:cubicBezTo>
                    <a:pt x="93" y="72"/>
                    <a:pt x="94" y="70"/>
                    <a:pt x="93" y="68"/>
                  </a:cubicBezTo>
                  <a:cubicBezTo>
                    <a:pt x="93" y="67"/>
                    <a:pt x="91" y="66"/>
                    <a:pt x="90" y="65"/>
                  </a:cubicBezTo>
                  <a:cubicBezTo>
                    <a:pt x="88" y="64"/>
                    <a:pt x="87" y="62"/>
                    <a:pt x="86" y="60"/>
                  </a:cubicBezTo>
                  <a:cubicBezTo>
                    <a:pt x="84" y="58"/>
                    <a:pt x="85" y="58"/>
                    <a:pt x="87" y="55"/>
                  </a:cubicBezTo>
                  <a:cubicBezTo>
                    <a:pt x="88" y="54"/>
                    <a:pt x="90" y="52"/>
                    <a:pt x="89" y="50"/>
                  </a:cubicBezTo>
                  <a:cubicBezTo>
                    <a:pt x="88" y="49"/>
                    <a:pt x="85" y="49"/>
                    <a:pt x="84" y="49"/>
                  </a:cubicBezTo>
                  <a:cubicBezTo>
                    <a:pt x="83" y="48"/>
                    <a:pt x="84" y="46"/>
                    <a:pt x="84" y="46"/>
                  </a:cubicBezTo>
                  <a:cubicBezTo>
                    <a:pt x="83" y="44"/>
                    <a:pt x="83" y="41"/>
                    <a:pt x="84" y="40"/>
                  </a:cubicBezTo>
                  <a:cubicBezTo>
                    <a:pt x="86" y="38"/>
                    <a:pt x="83" y="37"/>
                    <a:pt x="82" y="36"/>
                  </a:cubicBezTo>
                  <a:cubicBezTo>
                    <a:pt x="82" y="35"/>
                    <a:pt x="84" y="32"/>
                    <a:pt x="85" y="31"/>
                  </a:cubicBezTo>
                  <a:cubicBezTo>
                    <a:pt x="85" y="30"/>
                    <a:pt x="87" y="20"/>
                    <a:pt x="86" y="20"/>
                  </a:cubicBezTo>
                  <a:cubicBezTo>
                    <a:pt x="83" y="20"/>
                    <a:pt x="82" y="20"/>
                    <a:pt x="79" y="18"/>
                  </a:cubicBezTo>
                  <a:cubicBezTo>
                    <a:pt x="78" y="17"/>
                    <a:pt x="77" y="16"/>
                    <a:pt x="76" y="15"/>
                  </a:cubicBezTo>
                  <a:cubicBezTo>
                    <a:pt x="75" y="14"/>
                    <a:pt x="72" y="14"/>
                    <a:pt x="71" y="13"/>
                  </a:cubicBezTo>
                  <a:cubicBezTo>
                    <a:pt x="69" y="13"/>
                    <a:pt x="68" y="13"/>
                    <a:pt x="66" y="12"/>
                  </a:cubicBezTo>
                  <a:cubicBezTo>
                    <a:pt x="65" y="10"/>
                    <a:pt x="63" y="11"/>
                    <a:pt x="61" y="11"/>
                  </a:cubicBezTo>
                  <a:cubicBezTo>
                    <a:pt x="60" y="12"/>
                    <a:pt x="58" y="11"/>
                    <a:pt x="57" y="12"/>
                  </a:cubicBezTo>
                  <a:cubicBezTo>
                    <a:pt x="55" y="12"/>
                    <a:pt x="54" y="14"/>
                    <a:pt x="53" y="15"/>
                  </a:cubicBezTo>
                  <a:cubicBezTo>
                    <a:pt x="52" y="16"/>
                    <a:pt x="49" y="15"/>
                    <a:pt x="49" y="17"/>
                  </a:cubicBezTo>
                  <a:cubicBezTo>
                    <a:pt x="49" y="19"/>
                    <a:pt x="48" y="19"/>
                    <a:pt x="46" y="20"/>
                  </a:cubicBezTo>
                  <a:cubicBezTo>
                    <a:pt x="41" y="21"/>
                    <a:pt x="37" y="21"/>
                    <a:pt x="33" y="18"/>
                  </a:cubicBezTo>
                  <a:cubicBezTo>
                    <a:pt x="32" y="17"/>
                    <a:pt x="31" y="16"/>
                    <a:pt x="30" y="16"/>
                  </a:cubicBezTo>
                  <a:cubicBezTo>
                    <a:pt x="28" y="14"/>
                    <a:pt x="27" y="15"/>
                    <a:pt x="25" y="15"/>
                  </a:cubicBezTo>
                  <a:cubicBezTo>
                    <a:pt x="24" y="14"/>
                    <a:pt x="24" y="11"/>
                    <a:pt x="24" y="10"/>
                  </a:cubicBezTo>
                  <a:cubicBezTo>
                    <a:pt x="21" y="9"/>
                    <a:pt x="20" y="8"/>
                    <a:pt x="20" y="5"/>
                  </a:cubicBezTo>
                  <a:cubicBezTo>
                    <a:pt x="20" y="0"/>
                    <a:pt x="16" y="3"/>
                    <a:pt x="14" y="5"/>
                  </a:cubicBezTo>
                  <a:cubicBezTo>
                    <a:pt x="13" y="6"/>
                    <a:pt x="12" y="7"/>
                    <a:pt x="11" y="7"/>
                  </a:cubicBezTo>
                  <a:cubicBezTo>
                    <a:pt x="9" y="6"/>
                    <a:pt x="6" y="6"/>
                    <a:pt x="5" y="4"/>
                  </a:cubicBezTo>
                  <a:cubicBezTo>
                    <a:pt x="3" y="2"/>
                    <a:pt x="3" y="1"/>
                    <a:pt x="1" y="3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1" y="8"/>
                    <a:pt x="2" y="10"/>
                    <a:pt x="1" y="10"/>
                  </a:cubicBezTo>
                  <a:cubicBezTo>
                    <a:pt x="1" y="11"/>
                    <a:pt x="0" y="11"/>
                    <a:pt x="1" y="12"/>
                  </a:cubicBezTo>
                  <a:cubicBezTo>
                    <a:pt x="1" y="13"/>
                    <a:pt x="3" y="13"/>
                    <a:pt x="3" y="14"/>
                  </a:cubicBezTo>
                  <a:cubicBezTo>
                    <a:pt x="3" y="15"/>
                    <a:pt x="2" y="16"/>
                    <a:pt x="3" y="16"/>
                  </a:cubicBezTo>
                  <a:cubicBezTo>
                    <a:pt x="4" y="18"/>
                    <a:pt x="4" y="19"/>
                    <a:pt x="5" y="21"/>
                  </a:cubicBezTo>
                  <a:cubicBezTo>
                    <a:pt x="6" y="22"/>
                    <a:pt x="6" y="23"/>
                    <a:pt x="8" y="24"/>
                  </a:cubicBezTo>
                  <a:cubicBezTo>
                    <a:pt x="8" y="24"/>
                    <a:pt x="10" y="25"/>
                    <a:pt x="10" y="25"/>
                  </a:cubicBezTo>
                  <a:cubicBezTo>
                    <a:pt x="11" y="29"/>
                    <a:pt x="2" y="33"/>
                    <a:pt x="8" y="37"/>
                  </a:cubicBezTo>
                  <a:cubicBezTo>
                    <a:pt x="10" y="38"/>
                    <a:pt x="10" y="40"/>
                    <a:pt x="12" y="41"/>
                  </a:cubicBezTo>
                  <a:cubicBezTo>
                    <a:pt x="14" y="43"/>
                    <a:pt x="16" y="44"/>
                    <a:pt x="18" y="47"/>
                  </a:cubicBezTo>
                  <a:cubicBezTo>
                    <a:pt x="18" y="48"/>
                    <a:pt x="17" y="49"/>
                    <a:pt x="17" y="50"/>
                  </a:cubicBezTo>
                  <a:cubicBezTo>
                    <a:pt x="18" y="51"/>
                    <a:pt x="20" y="51"/>
                    <a:pt x="19" y="52"/>
                  </a:cubicBezTo>
                  <a:cubicBezTo>
                    <a:pt x="19" y="55"/>
                    <a:pt x="21" y="56"/>
                    <a:pt x="22" y="58"/>
                  </a:cubicBezTo>
                  <a:cubicBezTo>
                    <a:pt x="24" y="57"/>
                    <a:pt x="23" y="56"/>
                    <a:pt x="24" y="55"/>
                  </a:cubicBezTo>
                  <a:cubicBezTo>
                    <a:pt x="24" y="55"/>
                    <a:pt x="25" y="56"/>
                    <a:pt x="25" y="56"/>
                  </a:cubicBezTo>
                  <a:cubicBezTo>
                    <a:pt x="27" y="56"/>
                    <a:pt x="25" y="56"/>
                    <a:pt x="26" y="57"/>
                  </a:cubicBezTo>
                  <a:cubicBezTo>
                    <a:pt x="27" y="58"/>
                    <a:pt x="28" y="55"/>
                    <a:pt x="30" y="57"/>
                  </a:cubicBezTo>
                  <a:cubicBezTo>
                    <a:pt x="32" y="60"/>
                    <a:pt x="33" y="63"/>
                    <a:pt x="35" y="66"/>
                  </a:cubicBezTo>
                  <a:cubicBezTo>
                    <a:pt x="37" y="69"/>
                    <a:pt x="42" y="72"/>
                    <a:pt x="46" y="74"/>
                  </a:cubicBezTo>
                  <a:cubicBezTo>
                    <a:pt x="48" y="75"/>
                    <a:pt x="50" y="75"/>
                    <a:pt x="52" y="76"/>
                  </a:cubicBezTo>
                  <a:cubicBezTo>
                    <a:pt x="53" y="76"/>
                    <a:pt x="56" y="75"/>
                    <a:pt x="56" y="75"/>
                  </a:cubicBezTo>
                  <a:cubicBezTo>
                    <a:pt x="56" y="75"/>
                    <a:pt x="56" y="76"/>
                    <a:pt x="56" y="76"/>
                  </a:cubicBezTo>
                  <a:cubicBezTo>
                    <a:pt x="57" y="76"/>
                    <a:pt x="60" y="74"/>
                    <a:pt x="61" y="73"/>
                  </a:cubicBezTo>
                  <a:cubicBezTo>
                    <a:pt x="61" y="73"/>
                    <a:pt x="60" y="73"/>
                    <a:pt x="60" y="73"/>
                  </a:cubicBezTo>
                  <a:cubicBezTo>
                    <a:pt x="60" y="72"/>
                    <a:pt x="62" y="73"/>
                    <a:pt x="62" y="73"/>
                  </a:cubicBezTo>
                  <a:cubicBezTo>
                    <a:pt x="64" y="74"/>
                    <a:pt x="64" y="75"/>
                    <a:pt x="65" y="77"/>
                  </a:cubicBezTo>
                  <a:cubicBezTo>
                    <a:pt x="66" y="80"/>
                    <a:pt x="67" y="80"/>
                    <a:pt x="69" y="81"/>
                  </a:cubicBezTo>
                  <a:cubicBezTo>
                    <a:pt x="75" y="82"/>
                    <a:pt x="82" y="83"/>
                    <a:pt x="88" y="84"/>
                  </a:cubicBezTo>
                  <a:cubicBezTo>
                    <a:pt x="88" y="80"/>
                    <a:pt x="89" y="79"/>
                    <a:pt x="92" y="77"/>
                  </a:cubicBezTo>
                  <a:cubicBezTo>
                    <a:pt x="94" y="76"/>
                    <a:pt x="99" y="75"/>
                    <a:pt x="95" y="73"/>
                  </a:cubicBezTo>
                  <a:cubicBezTo>
                    <a:pt x="94" y="72"/>
                    <a:pt x="97" y="74"/>
                    <a:pt x="95" y="7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76" name="Freeform 677">
              <a:extLst>
                <a:ext uri="{FF2B5EF4-FFF2-40B4-BE49-F238E27FC236}">
                  <a16:creationId xmlns:a16="http://schemas.microsoft.com/office/drawing/2014/main" xmlns="" id="{816865F3-8519-450E-ABAF-A7148D23D1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41597" y="7070776"/>
              <a:ext cx="73250" cy="54156"/>
            </a:xfrm>
            <a:custGeom>
              <a:avLst/>
              <a:gdLst>
                <a:gd name="T0" fmla="*/ 1 w 8"/>
                <a:gd name="T1" fmla="*/ 1 h 6"/>
                <a:gd name="T2" fmla="*/ 3 w 8"/>
                <a:gd name="T3" fmla="*/ 4 h 6"/>
                <a:gd name="T4" fmla="*/ 8 w 8"/>
                <a:gd name="T5" fmla="*/ 6 h 6"/>
                <a:gd name="T6" fmla="*/ 0 w 8"/>
                <a:gd name="T7" fmla="*/ 0 h 6"/>
                <a:gd name="T8" fmla="*/ 1 w 8"/>
                <a:gd name="T9" fmla="*/ 1 h 6"/>
                <a:gd name="T10" fmla="*/ 1 w 8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1" y="1"/>
                  </a:moveTo>
                  <a:cubicBezTo>
                    <a:pt x="2" y="1"/>
                    <a:pt x="2" y="3"/>
                    <a:pt x="3" y="4"/>
                  </a:cubicBezTo>
                  <a:cubicBezTo>
                    <a:pt x="5" y="4"/>
                    <a:pt x="6" y="5"/>
                    <a:pt x="8" y="6"/>
                  </a:cubicBezTo>
                  <a:cubicBezTo>
                    <a:pt x="7" y="2"/>
                    <a:pt x="3" y="1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2" y="1"/>
                    <a:pt x="0" y="1"/>
                    <a:pt x="1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77" name="Freeform 678">
              <a:extLst>
                <a:ext uri="{FF2B5EF4-FFF2-40B4-BE49-F238E27FC236}">
                  <a16:creationId xmlns:a16="http://schemas.microsoft.com/office/drawing/2014/main" xmlns="" id="{B4266ED5-E4C7-4F21-A386-E91281CF048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25034" y="6844600"/>
              <a:ext cx="328029" cy="168837"/>
            </a:xfrm>
            <a:custGeom>
              <a:avLst/>
              <a:gdLst>
                <a:gd name="T0" fmla="*/ 26 w 35"/>
                <a:gd name="T1" fmla="*/ 15 h 18"/>
                <a:gd name="T2" fmla="*/ 30 w 35"/>
                <a:gd name="T3" fmla="*/ 17 h 18"/>
                <a:gd name="T4" fmla="*/ 34 w 35"/>
                <a:gd name="T5" fmla="*/ 17 h 18"/>
                <a:gd name="T6" fmla="*/ 33 w 35"/>
                <a:gd name="T7" fmla="*/ 12 h 18"/>
                <a:gd name="T8" fmla="*/ 30 w 35"/>
                <a:gd name="T9" fmla="*/ 10 h 18"/>
                <a:gd name="T10" fmla="*/ 27 w 35"/>
                <a:gd name="T11" fmla="*/ 7 h 18"/>
                <a:gd name="T12" fmla="*/ 19 w 35"/>
                <a:gd name="T13" fmla="*/ 6 h 18"/>
                <a:gd name="T14" fmla="*/ 9 w 35"/>
                <a:gd name="T15" fmla="*/ 4 h 18"/>
                <a:gd name="T16" fmla="*/ 0 w 35"/>
                <a:gd name="T17" fmla="*/ 2 h 18"/>
                <a:gd name="T18" fmla="*/ 8 w 35"/>
                <a:gd name="T19" fmla="*/ 14 h 18"/>
                <a:gd name="T20" fmla="*/ 18 w 35"/>
                <a:gd name="T21" fmla="*/ 18 h 18"/>
                <a:gd name="T22" fmla="*/ 26 w 35"/>
                <a:gd name="T23" fmla="*/ 15 h 18"/>
                <a:gd name="T24" fmla="*/ 26 w 35"/>
                <a:gd name="T25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18">
                  <a:moveTo>
                    <a:pt x="26" y="15"/>
                  </a:moveTo>
                  <a:cubicBezTo>
                    <a:pt x="27" y="14"/>
                    <a:pt x="29" y="16"/>
                    <a:pt x="30" y="17"/>
                  </a:cubicBezTo>
                  <a:cubicBezTo>
                    <a:pt x="30" y="17"/>
                    <a:pt x="34" y="17"/>
                    <a:pt x="34" y="17"/>
                  </a:cubicBezTo>
                  <a:cubicBezTo>
                    <a:pt x="35" y="16"/>
                    <a:pt x="30" y="12"/>
                    <a:pt x="33" y="12"/>
                  </a:cubicBezTo>
                  <a:cubicBezTo>
                    <a:pt x="32" y="11"/>
                    <a:pt x="30" y="11"/>
                    <a:pt x="30" y="10"/>
                  </a:cubicBezTo>
                  <a:cubicBezTo>
                    <a:pt x="30" y="8"/>
                    <a:pt x="29" y="7"/>
                    <a:pt x="27" y="7"/>
                  </a:cubicBezTo>
                  <a:cubicBezTo>
                    <a:pt x="24" y="7"/>
                    <a:pt x="22" y="8"/>
                    <a:pt x="19" y="6"/>
                  </a:cubicBezTo>
                  <a:cubicBezTo>
                    <a:pt x="16" y="5"/>
                    <a:pt x="13" y="5"/>
                    <a:pt x="9" y="4"/>
                  </a:cubicBezTo>
                  <a:cubicBezTo>
                    <a:pt x="6" y="3"/>
                    <a:pt x="4" y="0"/>
                    <a:pt x="0" y="2"/>
                  </a:cubicBezTo>
                  <a:cubicBezTo>
                    <a:pt x="3" y="6"/>
                    <a:pt x="11" y="7"/>
                    <a:pt x="8" y="14"/>
                  </a:cubicBezTo>
                  <a:cubicBezTo>
                    <a:pt x="11" y="14"/>
                    <a:pt x="18" y="14"/>
                    <a:pt x="18" y="18"/>
                  </a:cubicBezTo>
                  <a:cubicBezTo>
                    <a:pt x="18" y="15"/>
                    <a:pt x="24" y="15"/>
                    <a:pt x="26" y="15"/>
                  </a:cubicBezTo>
                  <a:cubicBezTo>
                    <a:pt x="27" y="14"/>
                    <a:pt x="19" y="15"/>
                    <a:pt x="26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78" name="Freeform 679">
              <a:extLst>
                <a:ext uri="{FF2B5EF4-FFF2-40B4-BE49-F238E27FC236}">
                  <a16:creationId xmlns:a16="http://schemas.microsoft.com/office/drawing/2014/main" xmlns="" id="{509F0039-B68E-4A63-AF74-4ED8E559C9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51153" y="6956097"/>
              <a:ext cx="251592" cy="197506"/>
            </a:xfrm>
            <a:custGeom>
              <a:avLst/>
              <a:gdLst>
                <a:gd name="T0" fmla="*/ 8 w 27"/>
                <a:gd name="T1" fmla="*/ 2 h 21"/>
                <a:gd name="T2" fmla="*/ 10 w 27"/>
                <a:gd name="T3" fmla="*/ 5 h 21"/>
                <a:gd name="T4" fmla="*/ 7 w 27"/>
                <a:gd name="T5" fmla="*/ 5 h 21"/>
                <a:gd name="T6" fmla="*/ 4 w 27"/>
                <a:gd name="T7" fmla="*/ 3 h 21"/>
                <a:gd name="T8" fmla="*/ 4 w 27"/>
                <a:gd name="T9" fmla="*/ 7 h 21"/>
                <a:gd name="T10" fmla="*/ 6 w 27"/>
                <a:gd name="T11" fmla="*/ 11 h 21"/>
                <a:gd name="T12" fmla="*/ 8 w 27"/>
                <a:gd name="T13" fmla="*/ 14 h 21"/>
                <a:gd name="T14" fmla="*/ 9 w 27"/>
                <a:gd name="T15" fmla="*/ 17 h 21"/>
                <a:gd name="T16" fmla="*/ 16 w 27"/>
                <a:gd name="T17" fmla="*/ 13 h 21"/>
                <a:gd name="T18" fmla="*/ 17 w 27"/>
                <a:gd name="T19" fmla="*/ 16 h 21"/>
                <a:gd name="T20" fmla="*/ 21 w 27"/>
                <a:gd name="T21" fmla="*/ 21 h 21"/>
                <a:gd name="T22" fmla="*/ 21 w 27"/>
                <a:gd name="T23" fmla="*/ 18 h 21"/>
                <a:gd name="T24" fmla="*/ 23 w 27"/>
                <a:gd name="T25" fmla="*/ 16 h 21"/>
                <a:gd name="T26" fmla="*/ 25 w 27"/>
                <a:gd name="T27" fmla="*/ 11 h 21"/>
                <a:gd name="T28" fmla="*/ 19 w 27"/>
                <a:gd name="T29" fmla="*/ 1 h 21"/>
                <a:gd name="T30" fmla="*/ 12 w 27"/>
                <a:gd name="T31" fmla="*/ 2 h 21"/>
                <a:gd name="T32" fmla="*/ 9 w 27"/>
                <a:gd name="T33" fmla="*/ 0 h 21"/>
                <a:gd name="T34" fmla="*/ 8 w 27"/>
                <a:gd name="T35" fmla="*/ 2 h 21"/>
                <a:gd name="T36" fmla="*/ 8 w 27"/>
                <a:gd name="T37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21">
                  <a:moveTo>
                    <a:pt x="8" y="2"/>
                  </a:moveTo>
                  <a:cubicBezTo>
                    <a:pt x="8" y="2"/>
                    <a:pt x="11" y="4"/>
                    <a:pt x="10" y="5"/>
                  </a:cubicBezTo>
                  <a:cubicBezTo>
                    <a:pt x="10" y="5"/>
                    <a:pt x="7" y="5"/>
                    <a:pt x="7" y="5"/>
                  </a:cubicBezTo>
                  <a:cubicBezTo>
                    <a:pt x="5" y="5"/>
                    <a:pt x="5" y="3"/>
                    <a:pt x="4" y="3"/>
                  </a:cubicBezTo>
                  <a:cubicBezTo>
                    <a:pt x="0" y="2"/>
                    <a:pt x="4" y="6"/>
                    <a:pt x="4" y="7"/>
                  </a:cubicBezTo>
                  <a:cubicBezTo>
                    <a:pt x="4" y="10"/>
                    <a:pt x="7" y="8"/>
                    <a:pt x="6" y="11"/>
                  </a:cubicBezTo>
                  <a:cubicBezTo>
                    <a:pt x="5" y="13"/>
                    <a:pt x="7" y="13"/>
                    <a:pt x="8" y="14"/>
                  </a:cubicBezTo>
                  <a:cubicBezTo>
                    <a:pt x="9" y="14"/>
                    <a:pt x="9" y="16"/>
                    <a:pt x="9" y="17"/>
                  </a:cubicBezTo>
                  <a:cubicBezTo>
                    <a:pt x="10" y="16"/>
                    <a:pt x="14" y="14"/>
                    <a:pt x="16" y="13"/>
                  </a:cubicBezTo>
                  <a:cubicBezTo>
                    <a:pt x="17" y="13"/>
                    <a:pt x="17" y="15"/>
                    <a:pt x="17" y="16"/>
                  </a:cubicBezTo>
                  <a:cubicBezTo>
                    <a:pt x="17" y="19"/>
                    <a:pt x="18" y="20"/>
                    <a:pt x="21" y="21"/>
                  </a:cubicBezTo>
                  <a:cubicBezTo>
                    <a:pt x="21" y="20"/>
                    <a:pt x="21" y="18"/>
                    <a:pt x="21" y="18"/>
                  </a:cubicBezTo>
                  <a:cubicBezTo>
                    <a:pt x="22" y="17"/>
                    <a:pt x="23" y="17"/>
                    <a:pt x="23" y="16"/>
                  </a:cubicBezTo>
                  <a:cubicBezTo>
                    <a:pt x="24" y="14"/>
                    <a:pt x="24" y="12"/>
                    <a:pt x="25" y="11"/>
                  </a:cubicBezTo>
                  <a:cubicBezTo>
                    <a:pt x="27" y="8"/>
                    <a:pt x="21" y="2"/>
                    <a:pt x="19" y="1"/>
                  </a:cubicBezTo>
                  <a:cubicBezTo>
                    <a:pt x="17" y="4"/>
                    <a:pt x="15" y="4"/>
                    <a:pt x="12" y="2"/>
                  </a:cubicBezTo>
                  <a:cubicBezTo>
                    <a:pt x="12" y="1"/>
                    <a:pt x="10" y="0"/>
                    <a:pt x="9" y="0"/>
                  </a:cubicBezTo>
                  <a:cubicBezTo>
                    <a:pt x="8" y="0"/>
                    <a:pt x="8" y="1"/>
                    <a:pt x="8" y="2"/>
                  </a:cubicBezTo>
                  <a:cubicBezTo>
                    <a:pt x="9" y="3"/>
                    <a:pt x="7" y="0"/>
                    <a:pt x="8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79" name="Freeform 680">
              <a:extLst>
                <a:ext uri="{FF2B5EF4-FFF2-40B4-BE49-F238E27FC236}">
                  <a16:creationId xmlns:a16="http://schemas.microsoft.com/office/drawing/2014/main" xmlns="" id="{7035F780-1BA6-4927-877D-BC83489861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33954" y="7574093"/>
              <a:ext cx="82803" cy="95566"/>
            </a:xfrm>
            <a:custGeom>
              <a:avLst/>
              <a:gdLst>
                <a:gd name="T0" fmla="*/ 3 w 9"/>
                <a:gd name="T1" fmla="*/ 2 h 10"/>
                <a:gd name="T2" fmla="*/ 0 w 9"/>
                <a:gd name="T3" fmla="*/ 7 h 10"/>
                <a:gd name="T4" fmla="*/ 4 w 9"/>
                <a:gd name="T5" fmla="*/ 8 h 10"/>
                <a:gd name="T6" fmla="*/ 9 w 9"/>
                <a:gd name="T7" fmla="*/ 10 h 10"/>
                <a:gd name="T8" fmla="*/ 7 w 9"/>
                <a:gd name="T9" fmla="*/ 5 h 10"/>
                <a:gd name="T10" fmla="*/ 8 w 9"/>
                <a:gd name="T11" fmla="*/ 3 h 10"/>
                <a:gd name="T12" fmla="*/ 3 w 9"/>
                <a:gd name="T13" fmla="*/ 2 h 10"/>
                <a:gd name="T14" fmla="*/ 3 w 9"/>
                <a:gd name="T1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2"/>
                  </a:moveTo>
                  <a:cubicBezTo>
                    <a:pt x="1" y="3"/>
                    <a:pt x="0" y="5"/>
                    <a:pt x="0" y="7"/>
                  </a:cubicBezTo>
                  <a:cubicBezTo>
                    <a:pt x="1" y="7"/>
                    <a:pt x="4" y="7"/>
                    <a:pt x="4" y="8"/>
                  </a:cubicBezTo>
                  <a:cubicBezTo>
                    <a:pt x="6" y="10"/>
                    <a:pt x="7" y="10"/>
                    <a:pt x="9" y="10"/>
                  </a:cubicBezTo>
                  <a:cubicBezTo>
                    <a:pt x="9" y="10"/>
                    <a:pt x="7" y="5"/>
                    <a:pt x="7" y="5"/>
                  </a:cubicBezTo>
                  <a:cubicBezTo>
                    <a:pt x="8" y="5"/>
                    <a:pt x="9" y="5"/>
                    <a:pt x="8" y="3"/>
                  </a:cubicBezTo>
                  <a:cubicBezTo>
                    <a:pt x="6" y="2"/>
                    <a:pt x="5" y="0"/>
                    <a:pt x="3" y="2"/>
                  </a:cubicBezTo>
                  <a:cubicBezTo>
                    <a:pt x="1" y="4"/>
                    <a:pt x="4" y="1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80" name="Freeform 681">
              <a:extLst>
                <a:ext uri="{FF2B5EF4-FFF2-40B4-BE49-F238E27FC236}">
                  <a16:creationId xmlns:a16="http://schemas.microsoft.com/office/drawing/2014/main" xmlns="" id="{7A27EA11-3D34-4FF5-9377-FCC09F6E2D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11662" y="7220495"/>
              <a:ext cx="324842" cy="251657"/>
            </a:xfrm>
            <a:custGeom>
              <a:avLst/>
              <a:gdLst>
                <a:gd name="T0" fmla="*/ 29 w 35"/>
                <a:gd name="T1" fmla="*/ 10 h 27"/>
                <a:gd name="T2" fmla="*/ 30 w 35"/>
                <a:gd name="T3" fmla="*/ 7 h 27"/>
                <a:gd name="T4" fmla="*/ 29 w 35"/>
                <a:gd name="T5" fmla="*/ 5 h 27"/>
                <a:gd name="T6" fmla="*/ 35 w 35"/>
                <a:gd name="T7" fmla="*/ 0 h 27"/>
                <a:gd name="T8" fmla="*/ 25 w 35"/>
                <a:gd name="T9" fmla="*/ 1 h 27"/>
                <a:gd name="T10" fmla="*/ 19 w 35"/>
                <a:gd name="T11" fmla="*/ 2 h 27"/>
                <a:gd name="T12" fmla="*/ 13 w 35"/>
                <a:gd name="T13" fmla="*/ 2 h 27"/>
                <a:gd name="T14" fmla="*/ 8 w 35"/>
                <a:gd name="T15" fmla="*/ 2 h 27"/>
                <a:gd name="T16" fmla="*/ 7 w 35"/>
                <a:gd name="T17" fmla="*/ 4 h 27"/>
                <a:gd name="T18" fmla="*/ 6 w 35"/>
                <a:gd name="T19" fmla="*/ 6 h 27"/>
                <a:gd name="T20" fmla="*/ 3 w 35"/>
                <a:gd name="T21" fmla="*/ 6 h 27"/>
                <a:gd name="T22" fmla="*/ 3 w 35"/>
                <a:gd name="T23" fmla="*/ 10 h 27"/>
                <a:gd name="T24" fmla="*/ 4 w 35"/>
                <a:gd name="T25" fmla="*/ 14 h 27"/>
                <a:gd name="T26" fmla="*/ 2 w 35"/>
                <a:gd name="T27" fmla="*/ 22 h 27"/>
                <a:gd name="T28" fmla="*/ 7 w 35"/>
                <a:gd name="T29" fmla="*/ 27 h 27"/>
                <a:gd name="T30" fmla="*/ 13 w 35"/>
                <a:gd name="T31" fmla="*/ 24 h 27"/>
                <a:gd name="T32" fmla="*/ 22 w 35"/>
                <a:gd name="T33" fmla="*/ 19 h 27"/>
                <a:gd name="T34" fmla="*/ 28 w 35"/>
                <a:gd name="T35" fmla="*/ 15 h 27"/>
                <a:gd name="T36" fmla="*/ 29 w 35"/>
                <a:gd name="T37" fmla="*/ 10 h 27"/>
                <a:gd name="T38" fmla="*/ 29 w 35"/>
                <a:gd name="T3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" h="27">
                  <a:moveTo>
                    <a:pt x="29" y="10"/>
                  </a:moveTo>
                  <a:cubicBezTo>
                    <a:pt x="30" y="9"/>
                    <a:pt x="31" y="8"/>
                    <a:pt x="30" y="7"/>
                  </a:cubicBezTo>
                  <a:cubicBezTo>
                    <a:pt x="29" y="6"/>
                    <a:pt x="28" y="6"/>
                    <a:pt x="29" y="5"/>
                  </a:cubicBezTo>
                  <a:cubicBezTo>
                    <a:pt x="31" y="3"/>
                    <a:pt x="35" y="3"/>
                    <a:pt x="35" y="0"/>
                  </a:cubicBezTo>
                  <a:cubicBezTo>
                    <a:pt x="32" y="0"/>
                    <a:pt x="28" y="0"/>
                    <a:pt x="25" y="1"/>
                  </a:cubicBezTo>
                  <a:cubicBezTo>
                    <a:pt x="23" y="1"/>
                    <a:pt x="21" y="2"/>
                    <a:pt x="19" y="2"/>
                  </a:cubicBezTo>
                  <a:cubicBezTo>
                    <a:pt x="16" y="2"/>
                    <a:pt x="15" y="1"/>
                    <a:pt x="13" y="2"/>
                  </a:cubicBezTo>
                  <a:cubicBezTo>
                    <a:pt x="11" y="3"/>
                    <a:pt x="10" y="3"/>
                    <a:pt x="8" y="2"/>
                  </a:cubicBezTo>
                  <a:cubicBezTo>
                    <a:pt x="6" y="0"/>
                    <a:pt x="7" y="4"/>
                    <a:pt x="7" y="4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5" y="8"/>
                    <a:pt x="4" y="6"/>
                    <a:pt x="3" y="6"/>
                  </a:cubicBezTo>
                  <a:cubicBezTo>
                    <a:pt x="2" y="7"/>
                    <a:pt x="3" y="9"/>
                    <a:pt x="3" y="10"/>
                  </a:cubicBezTo>
                  <a:cubicBezTo>
                    <a:pt x="3" y="11"/>
                    <a:pt x="2" y="13"/>
                    <a:pt x="4" y="14"/>
                  </a:cubicBezTo>
                  <a:cubicBezTo>
                    <a:pt x="9" y="17"/>
                    <a:pt x="5" y="19"/>
                    <a:pt x="2" y="22"/>
                  </a:cubicBezTo>
                  <a:cubicBezTo>
                    <a:pt x="0" y="24"/>
                    <a:pt x="5" y="27"/>
                    <a:pt x="7" y="27"/>
                  </a:cubicBezTo>
                  <a:cubicBezTo>
                    <a:pt x="9" y="27"/>
                    <a:pt x="11" y="25"/>
                    <a:pt x="13" y="24"/>
                  </a:cubicBezTo>
                  <a:cubicBezTo>
                    <a:pt x="16" y="22"/>
                    <a:pt x="19" y="21"/>
                    <a:pt x="22" y="19"/>
                  </a:cubicBezTo>
                  <a:cubicBezTo>
                    <a:pt x="24" y="18"/>
                    <a:pt x="26" y="17"/>
                    <a:pt x="28" y="15"/>
                  </a:cubicBezTo>
                  <a:cubicBezTo>
                    <a:pt x="29" y="13"/>
                    <a:pt x="28" y="11"/>
                    <a:pt x="29" y="10"/>
                  </a:cubicBezTo>
                  <a:cubicBezTo>
                    <a:pt x="30" y="8"/>
                    <a:pt x="29" y="11"/>
                    <a:pt x="29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81" name="Freeform 682">
              <a:extLst>
                <a:ext uri="{FF2B5EF4-FFF2-40B4-BE49-F238E27FC236}">
                  <a16:creationId xmlns:a16="http://schemas.microsoft.com/office/drawing/2014/main" xmlns="" id="{4ECE595C-3172-4B63-8762-4C486FD8B12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61341" y="7201383"/>
              <a:ext cx="464969" cy="439605"/>
            </a:xfrm>
            <a:custGeom>
              <a:avLst/>
              <a:gdLst>
                <a:gd name="T0" fmla="*/ 47 w 50"/>
                <a:gd name="T1" fmla="*/ 36 h 47"/>
                <a:gd name="T2" fmla="*/ 45 w 50"/>
                <a:gd name="T3" fmla="*/ 34 h 47"/>
                <a:gd name="T4" fmla="*/ 46 w 50"/>
                <a:gd name="T5" fmla="*/ 32 h 47"/>
                <a:gd name="T6" fmla="*/ 41 w 50"/>
                <a:gd name="T7" fmla="*/ 27 h 47"/>
                <a:gd name="T8" fmla="*/ 38 w 50"/>
                <a:gd name="T9" fmla="*/ 25 h 47"/>
                <a:gd name="T10" fmla="*/ 35 w 50"/>
                <a:gd name="T11" fmla="*/ 18 h 47"/>
                <a:gd name="T12" fmla="*/ 38 w 50"/>
                <a:gd name="T13" fmla="*/ 10 h 47"/>
                <a:gd name="T14" fmla="*/ 34 w 50"/>
                <a:gd name="T15" fmla="*/ 6 h 47"/>
                <a:gd name="T16" fmla="*/ 32 w 50"/>
                <a:gd name="T17" fmla="*/ 2 h 47"/>
                <a:gd name="T18" fmla="*/ 30 w 50"/>
                <a:gd name="T19" fmla="*/ 3 h 47"/>
                <a:gd name="T20" fmla="*/ 28 w 50"/>
                <a:gd name="T21" fmla="*/ 1 h 47"/>
                <a:gd name="T22" fmla="*/ 25 w 50"/>
                <a:gd name="T23" fmla="*/ 2 h 47"/>
                <a:gd name="T24" fmla="*/ 20 w 50"/>
                <a:gd name="T25" fmla="*/ 1 h 47"/>
                <a:gd name="T26" fmla="*/ 18 w 50"/>
                <a:gd name="T27" fmla="*/ 4 h 47"/>
                <a:gd name="T28" fmla="*/ 13 w 50"/>
                <a:gd name="T29" fmla="*/ 7 h 47"/>
                <a:gd name="T30" fmla="*/ 14 w 50"/>
                <a:gd name="T31" fmla="*/ 10 h 47"/>
                <a:gd name="T32" fmla="*/ 13 w 50"/>
                <a:gd name="T33" fmla="*/ 13 h 47"/>
                <a:gd name="T34" fmla="*/ 9 w 50"/>
                <a:gd name="T35" fmla="*/ 19 h 47"/>
                <a:gd name="T36" fmla="*/ 1 w 50"/>
                <a:gd name="T37" fmla="*/ 25 h 47"/>
                <a:gd name="T38" fmla="*/ 3 w 50"/>
                <a:gd name="T39" fmla="*/ 30 h 47"/>
                <a:gd name="T40" fmla="*/ 9 w 50"/>
                <a:gd name="T41" fmla="*/ 31 h 47"/>
                <a:gd name="T42" fmla="*/ 18 w 50"/>
                <a:gd name="T43" fmla="*/ 36 h 47"/>
                <a:gd name="T44" fmla="*/ 29 w 50"/>
                <a:gd name="T45" fmla="*/ 45 h 47"/>
                <a:gd name="T46" fmla="*/ 38 w 50"/>
                <a:gd name="T47" fmla="*/ 47 h 47"/>
                <a:gd name="T48" fmla="*/ 43 w 50"/>
                <a:gd name="T49" fmla="*/ 42 h 47"/>
                <a:gd name="T50" fmla="*/ 50 w 50"/>
                <a:gd name="T51" fmla="*/ 43 h 47"/>
                <a:gd name="T52" fmla="*/ 47 w 50"/>
                <a:gd name="T53" fmla="*/ 39 h 47"/>
                <a:gd name="T54" fmla="*/ 47 w 50"/>
                <a:gd name="T55" fmla="*/ 36 h 47"/>
                <a:gd name="T56" fmla="*/ 47 w 50"/>
                <a:gd name="T57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0" h="47">
                  <a:moveTo>
                    <a:pt x="47" y="36"/>
                  </a:moveTo>
                  <a:cubicBezTo>
                    <a:pt x="47" y="36"/>
                    <a:pt x="45" y="35"/>
                    <a:pt x="45" y="34"/>
                  </a:cubicBezTo>
                  <a:cubicBezTo>
                    <a:pt x="45" y="33"/>
                    <a:pt x="46" y="33"/>
                    <a:pt x="46" y="32"/>
                  </a:cubicBezTo>
                  <a:cubicBezTo>
                    <a:pt x="45" y="30"/>
                    <a:pt x="43" y="29"/>
                    <a:pt x="41" y="27"/>
                  </a:cubicBezTo>
                  <a:cubicBezTo>
                    <a:pt x="40" y="27"/>
                    <a:pt x="38" y="26"/>
                    <a:pt x="38" y="25"/>
                  </a:cubicBezTo>
                  <a:cubicBezTo>
                    <a:pt x="37" y="23"/>
                    <a:pt x="35" y="21"/>
                    <a:pt x="35" y="18"/>
                  </a:cubicBezTo>
                  <a:cubicBezTo>
                    <a:pt x="34" y="16"/>
                    <a:pt x="40" y="12"/>
                    <a:pt x="38" y="10"/>
                  </a:cubicBezTo>
                  <a:cubicBezTo>
                    <a:pt x="36" y="9"/>
                    <a:pt x="35" y="8"/>
                    <a:pt x="34" y="6"/>
                  </a:cubicBezTo>
                  <a:cubicBezTo>
                    <a:pt x="33" y="5"/>
                    <a:pt x="33" y="3"/>
                    <a:pt x="32" y="2"/>
                  </a:cubicBezTo>
                  <a:cubicBezTo>
                    <a:pt x="31" y="2"/>
                    <a:pt x="31" y="3"/>
                    <a:pt x="30" y="3"/>
                  </a:cubicBezTo>
                  <a:cubicBezTo>
                    <a:pt x="28" y="3"/>
                    <a:pt x="29" y="1"/>
                    <a:pt x="28" y="1"/>
                  </a:cubicBezTo>
                  <a:cubicBezTo>
                    <a:pt x="27" y="1"/>
                    <a:pt x="25" y="2"/>
                    <a:pt x="25" y="2"/>
                  </a:cubicBezTo>
                  <a:cubicBezTo>
                    <a:pt x="23" y="0"/>
                    <a:pt x="22" y="1"/>
                    <a:pt x="20" y="1"/>
                  </a:cubicBezTo>
                  <a:cubicBezTo>
                    <a:pt x="18" y="2"/>
                    <a:pt x="19" y="3"/>
                    <a:pt x="18" y="4"/>
                  </a:cubicBezTo>
                  <a:cubicBezTo>
                    <a:pt x="16" y="5"/>
                    <a:pt x="14" y="5"/>
                    <a:pt x="13" y="7"/>
                  </a:cubicBezTo>
                  <a:cubicBezTo>
                    <a:pt x="12" y="9"/>
                    <a:pt x="14" y="8"/>
                    <a:pt x="14" y="10"/>
                  </a:cubicBezTo>
                  <a:cubicBezTo>
                    <a:pt x="14" y="11"/>
                    <a:pt x="13" y="11"/>
                    <a:pt x="13" y="13"/>
                  </a:cubicBezTo>
                  <a:cubicBezTo>
                    <a:pt x="13" y="16"/>
                    <a:pt x="12" y="17"/>
                    <a:pt x="9" y="19"/>
                  </a:cubicBezTo>
                  <a:cubicBezTo>
                    <a:pt x="7" y="20"/>
                    <a:pt x="0" y="23"/>
                    <a:pt x="1" y="25"/>
                  </a:cubicBezTo>
                  <a:cubicBezTo>
                    <a:pt x="2" y="26"/>
                    <a:pt x="2" y="29"/>
                    <a:pt x="3" y="30"/>
                  </a:cubicBezTo>
                  <a:cubicBezTo>
                    <a:pt x="4" y="31"/>
                    <a:pt x="8" y="31"/>
                    <a:pt x="9" y="31"/>
                  </a:cubicBezTo>
                  <a:cubicBezTo>
                    <a:pt x="12" y="32"/>
                    <a:pt x="15" y="34"/>
                    <a:pt x="18" y="36"/>
                  </a:cubicBezTo>
                  <a:cubicBezTo>
                    <a:pt x="22" y="39"/>
                    <a:pt x="25" y="42"/>
                    <a:pt x="29" y="45"/>
                  </a:cubicBezTo>
                  <a:cubicBezTo>
                    <a:pt x="32" y="47"/>
                    <a:pt x="35" y="47"/>
                    <a:pt x="38" y="47"/>
                  </a:cubicBezTo>
                  <a:cubicBezTo>
                    <a:pt x="41" y="47"/>
                    <a:pt x="41" y="44"/>
                    <a:pt x="43" y="42"/>
                  </a:cubicBezTo>
                  <a:cubicBezTo>
                    <a:pt x="45" y="40"/>
                    <a:pt x="49" y="44"/>
                    <a:pt x="50" y="43"/>
                  </a:cubicBezTo>
                  <a:cubicBezTo>
                    <a:pt x="49" y="42"/>
                    <a:pt x="48" y="41"/>
                    <a:pt x="47" y="39"/>
                  </a:cubicBezTo>
                  <a:cubicBezTo>
                    <a:pt x="47" y="38"/>
                    <a:pt x="48" y="37"/>
                    <a:pt x="47" y="36"/>
                  </a:cubicBezTo>
                  <a:cubicBezTo>
                    <a:pt x="46" y="35"/>
                    <a:pt x="48" y="37"/>
                    <a:pt x="47" y="3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82" name="Freeform 683">
              <a:extLst>
                <a:ext uri="{FF2B5EF4-FFF2-40B4-BE49-F238E27FC236}">
                  <a16:creationId xmlns:a16="http://schemas.microsoft.com/office/drawing/2014/main" xmlns="" id="{D9E0642B-61B8-476D-8CD5-05CB17F3A4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72168" y="6946541"/>
              <a:ext cx="885351" cy="337667"/>
            </a:xfrm>
            <a:custGeom>
              <a:avLst/>
              <a:gdLst>
                <a:gd name="T0" fmla="*/ 52 w 95"/>
                <a:gd name="T1" fmla="*/ 36 h 36"/>
                <a:gd name="T2" fmla="*/ 54 w 95"/>
                <a:gd name="T3" fmla="*/ 33 h 36"/>
                <a:gd name="T4" fmla="*/ 55 w 95"/>
                <a:gd name="T5" fmla="*/ 31 h 36"/>
                <a:gd name="T6" fmla="*/ 60 w 95"/>
                <a:gd name="T7" fmla="*/ 31 h 36"/>
                <a:gd name="T8" fmla="*/ 64 w 95"/>
                <a:gd name="T9" fmla="*/ 31 h 36"/>
                <a:gd name="T10" fmla="*/ 75 w 95"/>
                <a:gd name="T11" fmla="*/ 29 h 36"/>
                <a:gd name="T12" fmla="*/ 85 w 95"/>
                <a:gd name="T13" fmla="*/ 28 h 36"/>
                <a:gd name="T14" fmla="*/ 90 w 95"/>
                <a:gd name="T15" fmla="*/ 28 h 36"/>
                <a:gd name="T16" fmla="*/ 92 w 95"/>
                <a:gd name="T17" fmla="*/ 30 h 36"/>
                <a:gd name="T18" fmla="*/ 94 w 95"/>
                <a:gd name="T19" fmla="*/ 28 h 36"/>
                <a:gd name="T20" fmla="*/ 92 w 95"/>
                <a:gd name="T21" fmla="*/ 24 h 36"/>
                <a:gd name="T22" fmla="*/ 92 w 95"/>
                <a:gd name="T23" fmla="*/ 22 h 36"/>
                <a:gd name="T24" fmla="*/ 91 w 95"/>
                <a:gd name="T25" fmla="*/ 17 h 36"/>
                <a:gd name="T26" fmla="*/ 93 w 95"/>
                <a:gd name="T27" fmla="*/ 14 h 36"/>
                <a:gd name="T28" fmla="*/ 89 w 95"/>
                <a:gd name="T29" fmla="*/ 8 h 36"/>
                <a:gd name="T30" fmla="*/ 83 w 95"/>
                <a:gd name="T31" fmla="*/ 3 h 36"/>
                <a:gd name="T32" fmla="*/ 80 w 95"/>
                <a:gd name="T33" fmla="*/ 3 h 36"/>
                <a:gd name="T34" fmla="*/ 78 w 95"/>
                <a:gd name="T35" fmla="*/ 3 h 36"/>
                <a:gd name="T36" fmla="*/ 73 w 95"/>
                <a:gd name="T37" fmla="*/ 6 h 36"/>
                <a:gd name="T38" fmla="*/ 63 w 95"/>
                <a:gd name="T39" fmla="*/ 6 h 36"/>
                <a:gd name="T40" fmla="*/ 58 w 95"/>
                <a:gd name="T41" fmla="*/ 6 h 36"/>
                <a:gd name="T42" fmla="*/ 54 w 95"/>
                <a:gd name="T43" fmla="*/ 4 h 36"/>
                <a:gd name="T44" fmla="*/ 50 w 95"/>
                <a:gd name="T45" fmla="*/ 2 h 36"/>
                <a:gd name="T46" fmla="*/ 46 w 95"/>
                <a:gd name="T47" fmla="*/ 0 h 36"/>
                <a:gd name="T48" fmla="*/ 37 w 95"/>
                <a:gd name="T49" fmla="*/ 0 h 36"/>
                <a:gd name="T50" fmla="*/ 29 w 95"/>
                <a:gd name="T51" fmla="*/ 4 h 36"/>
                <a:gd name="T52" fmla="*/ 18 w 95"/>
                <a:gd name="T53" fmla="*/ 5 h 36"/>
                <a:gd name="T54" fmla="*/ 16 w 95"/>
                <a:gd name="T55" fmla="*/ 6 h 36"/>
                <a:gd name="T56" fmla="*/ 18 w 95"/>
                <a:gd name="T57" fmla="*/ 7 h 36"/>
                <a:gd name="T58" fmla="*/ 15 w 95"/>
                <a:gd name="T59" fmla="*/ 8 h 36"/>
                <a:gd name="T60" fmla="*/ 13 w 95"/>
                <a:gd name="T61" fmla="*/ 9 h 36"/>
                <a:gd name="T62" fmla="*/ 4 w 95"/>
                <a:gd name="T63" fmla="*/ 9 h 36"/>
                <a:gd name="T64" fmla="*/ 3 w 95"/>
                <a:gd name="T65" fmla="*/ 11 h 36"/>
                <a:gd name="T66" fmla="*/ 3 w 95"/>
                <a:gd name="T67" fmla="*/ 15 h 36"/>
                <a:gd name="T68" fmla="*/ 5 w 95"/>
                <a:gd name="T69" fmla="*/ 14 h 36"/>
                <a:gd name="T70" fmla="*/ 3 w 95"/>
                <a:gd name="T71" fmla="*/ 17 h 36"/>
                <a:gd name="T72" fmla="*/ 5 w 95"/>
                <a:gd name="T73" fmla="*/ 17 h 36"/>
                <a:gd name="T74" fmla="*/ 5 w 95"/>
                <a:gd name="T75" fmla="*/ 19 h 36"/>
                <a:gd name="T76" fmla="*/ 3 w 95"/>
                <a:gd name="T77" fmla="*/ 20 h 36"/>
                <a:gd name="T78" fmla="*/ 4 w 95"/>
                <a:gd name="T79" fmla="*/ 22 h 36"/>
                <a:gd name="T80" fmla="*/ 4 w 95"/>
                <a:gd name="T81" fmla="*/ 25 h 36"/>
                <a:gd name="T82" fmla="*/ 8 w 95"/>
                <a:gd name="T83" fmla="*/ 27 h 36"/>
                <a:gd name="T84" fmla="*/ 7 w 95"/>
                <a:gd name="T85" fmla="*/ 30 h 36"/>
                <a:gd name="T86" fmla="*/ 10 w 95"/>
                <a:gd name="T87" fmla="*/ 30 h 36"/>
                <a:gd name="T88" fmla="*/ 8 w 95"/>
                <a:gd name="T89" fmla="*/ 31 h 36"/>
                <a:gd name="T90" fmla="*/ 10 w 95"/>
                <a:gd name="T91" fmla="*/ 31 h 36"/>
                <a:gd name="T92" fmla="*/ 9 w 95"/>
                <a:gd name="T93" fmla="*/ 34 h 36"/>
                <a:gd name="T94" fmla="*/ 11 w 95"/>
                <a:gd name="T95" fmla="*/ 35 h 36"/>
                <a:gd name="T96" fmla="*/ 12 w 95"/>
                <a:gd name="T97" fmla="*/ 31 h 36"/>
                <a:gd name="T98" fmla="*/ 16 w 95"/>
                <a:gd name="T99" fmla="*/ 32 h 36"/>
                <a:gd name="T100" fmla="*/ 22 w 95"/>
                <a:gd name="T101" fmla="*/ 33 h 36"/>
                <a:gd name="T102" fmla="*/ 27 w 95"/>
                <a:gd name="T103" fmla="*/ 31 h 36"/>
                <a:gd name="T104" fmla="*/ 35 w 95"/>
                <a:gd name="T105" fmla="*/ 35 h 36"/>
                <a:gd name="T106" fmla="*/ 42 w 95"/>
                <a:gd name="T107" fmla="*/ 32 h 36"/>
                <a:gd name="T108" fmla="*/ 44 w 95"/>
                <a:gd name="T109" fmla="*/ 30 h 36"/>
                <a:gd name="T110" fmla="*/ 48 w 95"/>
                <a:gd name="T111" fmla="*/ 31 h 36"/>
                <a:gd name="T112" fmla="*/ 50 w 95"/>
                <a:gd name="T113" fmla="*/ 33 h 36"/>
                <a:gd name="T114" fmla="*/ 50 w 95"/>
                <a:gd name="T115" fmla="*/ 35 h 36"/>
                <a:gd name="T116" fmla="*/ 52 w 95"/>
                <a:gd name="T117" fmla="*/ 36 h 36"/>
                <a:gd name="T118" fmla="*/ 52 w 95"/>
                <a:gd name="T11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5" h="36">
                  <a:moveTo>
                    <a:pt x="52" y="36"/>
                  </a:moveTo>
                  <a:cubicBezTo>
                    <a:pt x="53" y="35"/>
                    <a:pt x="54" y="33"/>
                    <a:pt x="54" y="33"/>
                  </a:cubicBezTo>
                  <a:cubicBezTo>
                    <a:pt x="53" y="31"/>
                    <a:pt x="54" y="30"/>
                    <a:pt x="55" y="31"/>
                  </a:cubicBezTo>
                  <a:cubicBezTo>
                    <a:pt x="57" y="32"/>
                    <a:pt x="58" y="31"/>
                    <a:pt x="60" y="31"/>
                  </a:cubicBezTo>
                  <a:cubicBezTo>
                    <a:pt x="62" y="30"/>
                    <a:pt x="62" y="30"/>
                    <a:pt x="64" y="31"/>
                  </a:cubicBezTo>
                  <a:cubicBezTo>
                    <a:pt x="68" y="31"/>
                    <a:pt x="71" y="29"/>
                    <a:pt x="75" y="29"/>
                  </a:cubicBezTo>
                  <a:cubicBezTo>
                    <a:pt x="78" y="29"/>
                    <a:pt x="82" y="29"/>
                    <a:pt x="85" y="28"/>
                  </a:cubicBezTo>
                  <a:cubicBezTo>
                    <a:pt x="87" y="27"/>
                    <a:pt x="87" y="29"/>
                    <a:pt x="90" y="28"/>
                  </a:cubicBezTo>
                  <a:cubicBezTo>
                    <a:pt x="92" y="27"/>
                    <a:pt x="91" y="29"/>
                    <a:pt x="92" y="30"/>
                  </a:cubicBezTo>
                  <a:cubicBezTo>
                    <a:pt x="93" y="31"/>
                    <a:pt x="95" y="29"/>
                    <a:pt x="94" y="28"/>
                  </a:cubicBezTo>
                  <a:cubicBezTo>
                    <a:pt x="93" y="27"/>
                    <a:pt x="95" y="25"/>
                    <a:pt x="92" y="24"/>
                  </a:cubicBezTo>
                  <a:cubicBezTo>
                    <a:pt x="91" y="23"/>
                    <a:pt x="93" y="23"/>
                    <a:pt x="92" y="22"/>
                  </a:cubicBezTo>
                  <a:cubicBezTo>
                    <a:pt x="92" y="20"/>
                    <a:pt x="91" y="19"/>
                    <a:pt x="91" y="17"/>
                  </a:cubicBezTo>
                  <a:cubicBezTo>
                    <a:pt x="91" y="16"/>
                    <a:pt x="93" y="14"/>
                    <a:pt x="93" y="14"/>
                  </a:cubicBezTo>
                  <a:cubicBezTo>
                    <a:pt x="92" y="12"/>
                    <a:pt x="90" y="11"/>
                    <a:pt x="89" y="8"/>
                  </a:cubicBezTo>
                  <a:cubicBezTo>
                    <a:pt x="87" y="5"/>
                    <a:pt x="87" y="4"/>
                    <a:pt x="83" y="3"/>
                  </a:cubicBezTo>
                  <a:cubicBezTo>
                    <a:pt x="82" y="3"/>
                    <a:pt x="81" y="3"/>
                    <a:pt x="80" y="3"/>
                  </a:cubicBezTo>
                  <a:cubicBezTo>
                    <a:pt x="78" y="2"/>
                    <a:pt x="79" y="3"/>
                    <a:pt x="78" y="3"/>
                  </a:cubicBezTo>
                  <a:cubicBezTo>
                    <a:pt x="76" y="5"/>
                    <a:pt x="74" y="5"/>
                    <a:pt x="73" y="6"/>
                  </a:cubicBezTo>
                  <a:cubicBezTo>
                    <a:pt x="70" y="7"/>
                    <a:pt x="66" y="6"/>
                    <a:pt x="63" y="6"/>
                  </a:cubicBezTo>
                  <a:cubicBezTo>
                    <a:pt x="61" y="6"/>
                    <a:pt x="59" y="6"/>
                    <a:pt x="58" y="6"/>
                  </a:cubicBezTo>
                  <a:cubicBezTo>
                    <a:pt x="56" y="5"/>
                    <a:pt x="56" y="4"/>
                    <a:pt x="54" y="4"/>
                  </a:cubicBezTo>
                  <a:cubicBezTo>
                    <a:pt x="52" y="4"/>
                    <a:pt x="51" y="3"/>
                    <a:pt x="50" y="2"/>
                  </a:cubicBezTo>
                  <a:cubicBezTo>
                    <a:pt x="49" y="2"/>
                    <a:pt x="45" y="0"/>
                    <a:pt x="46" y="0"/>
                  </a:cubicBezTo>
                  <a:cubicBezTo>
                    <a:pt x="44" y="1"/>
                    <a:pt x="39" y="0"/>
                    <a:pt x="37" y="0"/>
                  </a:cubicBezTo>
                  <a:cubicBezTo>
                    <a:pt x="34" y="0"/>
                    <a:pt x="31" y="3"/>
                    <a:pt x="29" y="4"/>
                  </a:cubicBezTo>
                  <a:cubicBezTo>
                    <a:pt x="26" y="6"/>
                    <a:pt x="21" y="4"/>
                    <a:pt x="18" y="5"/>
                  </a:cubicBezTo>
                  <a:cubicBezTo>
                    <a:pt x="17" y="5"/>
                    <a:pt x="16" y="5"/>
                    <a:pt x="16" y="6"/>
                  </a:cubicBezTo>
                  <a:cubicBezTo>
                    <a:pt x="16" y="6"/>
                    <a:pt x="18" y="6"/>
                    <a:pt x="18" y="7"/>
                  </a:cubicBezTo>
                  <a:cubicBezTo>
                    <a:pt x="18" y="7"/>
                    <a:pt x="15" y="7"/>
                    <a:pt x="15" y="8"/>
                  </a:cubicBezTo>
                  <a:cubicBezTo>
                    <a:pt x="15" y="9"/>
                    <a:pt x="15" y="9"/>
                    <a:pt x="13" y="9"/>
                  </a:cubicBezTo>
                  <a:cubicBezTo>
                    <a:pt x="10" y="9"/>
                    <a:pt x="7" y="9"/>
                    <a:pt x="4" y="9"/>
                  </a:cubicBezTo>
                  <a:cubicBezTo>
                    <a:pt x="2" y="9"/>
                    <a:pt x="3" y="10"/>
                    <a:pt x="3" y="11"/>
                  </a:cubicBezTo>
                  <a:cubicBezTo>
                    <a:pt x="2" y="13"/>
                    <a:pt x="0" y="14"/>
                    <a:pt x="3" y="15"/>
                  </a:cubicBezTo>
                  <a:cubicBezTo>
                    <a:pt x="3" y="15"/>
                    <a:pt x="5" y="14"/>
                    <a:pt x="5" y="14"/>
                  </a:cubicBezTo>
                  <a:cubicBezTo>
                    <a:pt x="5" y="15"/>
                    <a:pt x="3" y="17"/>
                    <a:pt x="3" y="17"/>
                  </a:cubicBezTo>
                  <a:cubicBezTo>
                    <a:pt x="4" y="18"/>
                    <a:pt x="4" y="17"/>
                    <a:pt x="5" y="17"/>
                  </a:cubicBezTo>
                  <a:cubicBezTo>
                    <a:pt x="5" y="17"/>
                    <a:pt x="5" y="19"/>
                    <a:pt x="5" y="19"/>
                  </a:cubicBezTo>
                  <a:cubicBezTo>
                    <a:pt x="7" y="22"/>
                    <a:pt x="4" y="20"/>
                    <a:pt x="3" y="20"/>
                  </a:cubicBezTo>
                  <a:cubicBezTo>
                    <a:pt x="3" y="20"/>
                    <a:pt x="2" y="23"/>
                    <a:pt x="4" y="22"/>
                  </a:cubicBezTo>
                  <a:cubicBezTo>
                    <a:pt x="6" y="22"/>
                    <a:pt x="4" y="24"/>
                    <a:pt x="4" y="25"/>
                  </a:cubicBezTo>
                  <a:cubicBezTo>
                    <a:pt x="4" y="26"/>
                    <a:pt x="7" y="26"/>
                    <a:pt x="8" y="27"/>
                  </a:cubicBezTo>
                  <a:cubicBezTo>
                    <a:pt x="9" y="28"/>
                    <a:pt x="7" y="30"/>
                    <a:pt x="7" y="30"/>
                  </a:cubicBezTo>
                  <a:cubicBezTo>
                    <a:pt x="8" y="30"/>
                    <a:pt x="9" y="28"/>
                    <a:pt x="10" y="30"/>
                  </a:cubicBezTo>
                  <a:cubicBezTo>
                    <a:pt x="10" y="31"/>
                    <a:pt x="8" y="31"/>
                    <a:pt x="8" y="31"/>
                  </a:cubicBezTo>
                  <a:cubicBezTo>
                    <a:pt x="8" y="31"/>
                    <a:pt x="10" y="31"/>
                    <a:pt x="10" y="31"/>
                  </a:cubicBezTo>
                  <a:cubicBezTo>
                    <a:pt x="11" y="32"/>
                    <a:pt x="10" y="33"/>
                    <a:pt x="9" y="34"/>
                  </a:cubicBezTo>
                  <a:cubicBezTo>
                    <a:pt x="9" y="35"/>
                    <a:pt x="11" y="36"/>
                    <a:pt x="11" y="35"/>
                  </a:cubicBezTo>
                  <a:cubicBezTo>
                    <a:pt x="12" y="34"/>
                    <a:pt x="11" y="32"/>
                    <a:pt x="12" y="31"/>
                  </a:cubicBezTo>
                  <a:cubicBezTo>
                    <a:pt x="13" y="30"/>
                    <a:pt x="15" y="32"/>
                    <a:pt x="16" y="32"/>
                  </a:cubicBezTo>
                  <a:cubicBezTo>
                    <a:pt x="18" y="33"/>
                    <a:pt x="20" y="35"/>
                    <a:pt x="22" y="33"/>
                  </a:cubicBezTo>
                  <a:cubicBezTo>
                    <a:pt x="25" y="32"/>
                    <a:pt x="23" y="29"/>
                    <a:pt x="27" y="31"/>
                  </a:cubicBezTo>
                  <a:cubicBezTo>
                    <a:pt x="29" y="33"/>
                    <a:pt x="32" y="35"/>
                    <a:pt x="35" y="35"/>
                  </a:cubicBezTo>
                  <a:cubicBezTo>
                    <a:pt x="37" y="34"/>
                    <a:pt x="40" y="33"/>
                    <a:pt x="42" y="32"/>
                  </a:cubicBezTo>
                  <a:cubicBezTo>
                    <a:pt x="43" y="31"/>
                    <a:pt x="43" y="30"/>
                    <a:pt x="44" y="30"/>
                  </a:cubicBezTo>
                  <a:cubicBezTo>
                    <a:pt x="46" y="31"/>
                    <a:pt x="47" y="32"/>
                    <a:pt x="48" y="31"/>
                  </a:cubicBezTo>
                  <a:cubicBezTo>
                    <a:pt x="51" y="30"/>
                    <a:pt x="51" y="31"/>
                    <a:pt x="50" y="33"/>
                  </a:cubicBezTo>
                  <a:cubicBezTo>
                    <a:pt x="50" y="34"/>
                    <a:pt x="52" y="34"/>
                    <a:pt x="50" y="35"/>
                  </a:cubicBezTo>
                  <a:cubicBezTo>
                    <a:pt x="51" y="36"/>
                    <a:pt x="51" y="36"/>
                    <a:pt x="52" y="36"/>
                  </a:cubicBezTo>
                  <a:cubicBezTo>
                    <a:pt x="53" y="35"/>
                    <a:pt x="51" y="36"/>
                    <a:pt x="52" y="36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83" name="Freeform 684">
              <a:extLst>
                <a:ext uri="{FF2B5EF4-FFF2-40B4-BE49-F238E27FC236}">
                  <a16:creationId xmlns:a16="http://schemas.microsoft.com/office/drawing/2014/main" xmlns="" id="{5F2AE4C2-0C21-4091-BA71-F14129BF59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73442" y="7481712"/>
              <a:ext cx="980892" cy="786831"/>
            </a:xfrm>
            <a:custGeom>
              <a:avLst/>
              <a:gdLst>
                <a:gd name="T0" fmla="*/ 65 w 105"/>
                <a:gd name="T1" fmla="*/ 20 h 84"/>
                <a:gd name="T2" fmla="*/ 61 w 105"/>
                <a:gd name="T3" fmla="*/ 17 h 84"/>
                <a:gd name="T4" fmla="*/ 52 w 105"/>
                <a:gd name="T5" fmla="*/ 17 h 84"/>
                <a:gd name="T6" fmla="*/ 48 w 105"/>
                <a:gd name="T7" fmla="*/ 15 h 84"/>
                <a:gd name="T8" fmla="*/ 40 w 105"/>
                <a:gd name="T9" fmla="*/ 8 h 84"/>
                <a:gd name="T10" fmla="*/ 27 w 105"/>
                <a:gd name="T11" fmla="*/ 1 h 84"/>
                <a:gd name="T12" fmla="*/ 21 w 105"/>
                <a:gd name="T13" fmla="*/ 1 h 84"/>
                <a:gd name="T14" fmla="*/ 13 w 105"/>
                <a:gd name="T15" fmla="*/ 3 h 84"/>
                <a:gd name="T16" fmla="*/ 17 w 105"/>
                <a:gd name="T17" fmla="*/ 9 h 84"/>
                <a:gd name="T18" fmla="*/ 13 w 105"/>
                <a:gd name="T19" fmla="*/ 12 h 84"/>
                <a:gd name="T20" fmla="*/ 10 w 105"/>
                <a:gd name="T21" fmla="*/ 12 h 84"/>
                <a:gd name="T22" fmla="*/ 9 w 105"/>
                <a:gd name="T23" fmla="*/ 14 h 84"/>
                <a:gd name="T24" fmla="*/ 2 w 105"/>
                <a:gd name="T25" fmla="*/ 14 h 84"/>
                <a:gd name="T26" fmla="*/ 1 w 105"/>
                <a:gd name="T27" fmla="*/ 19 h 84"/>
                <a:gd name="T28" fmla="*/ 3 w 105"/>
                <a:gd name="T29" fmla="*/ 22 h 84"/>
                <a:gd name="T30" fmla="*/ 8 w 105"/>
                <a:gd name="T31" fmla="*/ 31 h 84"/>
                <a:gd name="T32" fmla="*/ 12 w 105"/>
                <a:gd name="T33" fmla="*/ 38 h 84"/>
                <a:gd name="T34" fmla="*/ 15 w 105"/>
                <a:gd name="T35" fmla="*/ 42 h 84"/>
                <a:gd name="T36" fmla="*/ 20 w 105"/>
                <a:gd name="T37" fmla="*/ 46 h 84"/>
                <a:gd name="T38" fmla="*/ 22 w 105"/>
                <a:gd name="T39" fmla="*/ 53 h 84"/>
                <a:gd name="T40" fmla="*/ 23 w 105"/>
                <a:gd name="T41" fmla="*/ 59 h 84"/>
                <a:gd name="T42" fmla="*/ 31 w 105"/>
                <a:gd name="T43" fmla="*/ 67 h 84"/>
                <a:gd name="T44" fmla="*/ 36 w 105"/>
                <a:gd name="T45" fmla="*/ 76 h 84"/>
                <a:gd name="T46" fmla="*/ 40 w 105"/>
                <a:gd name="T47" fmla="*/ 81 h 84"/>
                <a:gd name="T48" fmla="*/ 41 w 105"/>
                <a:gd name="T49" fmla="*/ 84 h 84"/>
                <a:gd name="T50" fmla="*/ 43 w 105"/>
                <a:gd name="T51" fmla="*/ 81 h 84"/>
                <a:gd name="T52" fmla="*/ 50 w 105"/>
                <a:gd name="T53" fmla="*/ 79 h 84"/>
                <a:gd name="T54" fmla="*/ 60 w 105"/>
                <a:gd name="T55" fmla="*/ 80 h 84"/>
                <a:gd name="T56" fmla="*/ 66 w 105"/>
                <a:gd name="T57" fmla="*/ 77 h 84"/>
                <a:gd name="T58" fmla="*/ 76 w 105"/>
                <a:gd name="T59" fmla="*/ 72 h 84"/>
                <a:gd name="T60" fmla="*/ 94 w 105"/>
                <a:gd name="T61" fmla="*/ 68 h 84"/>
                <a:gd name="T62" fmla="*/ 102 w 105"/>
                <a:gd name="T63" fmla="*/ 66 h 84"/>
                <a:gd name="T64" fmla="*/ 104 w 105"/>
                <a:gd name="T65" fmla="*/ 61 h 84"/>
                <a:gd name="T66" fmla="*/ 105 w 105"/>
                <a:gd name="T67" fmla="*/ 56 h 84"/>
                <a:gd name="T68" fmla="*/ 103 w 105"/>
                <a:gd name="T69" fmla="*/ 51 h 84"/>
                <a:gd name="T70" fmla="*/ 93 w 105"/>
                <a:gd name="T71" fmla="*/ 50 h 84"/>
                <a:gd name="T72" fmla="*/ 88 w 105"/>
                <a:gd name="T73" fmla="*/ 47 h 84"/>
                <a:gd name="T74" fmla="*/ 81 w 105"/>
                <a:gd name="T75" fmla="*/ 39 h 84"/>
                <a:gd name="T76" fmla="*/ 77 w 105"/>
                <a:gd name="T77" fmla="*/ 34 h 84"/>
                <a:gd name="T78" fmla="*/ 77 w 105"/>
                <a:gd name="T79" fmla="*/ 29 h 84"/>
                <a:gd name="T80" fmla="*/ 74 w 105"/>
                <a:gd name="T81" fmla="*/ 27 h 84"/>
                <a:gd name="T82" fmla="*/ 70 w 105"/>
                <a:gd name="T83" fmla="*/ 22 h 84"/>
                <a:gd name="T84" fmla="*/ 65 w 105"/>
                <a:gd name="T85" fmla="*/ 2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5" h="84">
                  <a:moveTo>
                    <a:pt x="65" y="20"/>
                  </a:moveTo>
                  <a:cubicBezTo>
                    <a:pt x="64" y="17"/>
                    <a:pt x="64" y="17"/>
                    <a:pt x="61" y="17"/>
                  </a:cubicBezTo>
                  <a:cubicBezTo>
                    <a:pt x="58" y="17"/>
                    <a:pt x="55" y="17"/>
                    <a:pt x="52" y="17"/>
                  </a:cubicBezTo>
                  <a:cubicBezTo>
                    <a:pt x="50" y="17"/>
                    <a:pt x="49" y="15"/>
                    <a:pt x="48" y="15"/>
                  </a:cubicBezTo>
                  <a:cubicBezTo>
                    <a:pt x="45" y="12"/>
                    <a:pt x="42" y="10"/>
                    <a:pt x="40" y="8"/>
                  </a:cubicBezTo>
                  <a:cubicBezTo>
                    <a:pt x="36" y="5"/>
                    <a:pt x="32" y="2"/>
                    <a:pt x="27" y="1"/>
                  </a:cubicBezTo>
                  <a:cubicBezTo>
                    <a:pt x="25" y="0"/>
                    <a:pt x="24" y="0"/>
                    <a:pt x="21" y="1"/>
                  </a:cubicBezTo>
                  <a:cubicBezTo>
                    <a:pt x="19" y="1"/>
                    <a:pt x="16" y="2"/>
                    <a:pt x="13" y="3"/>
                  </a:cubicBezTo>
                  <a:cubicBezTo>
                    <a:pt x="14" y="5"/>
                    <a:pt x="17" y="7"/>
                    <a:pt x="17" y="9"/>
                  </a:cubicBezTo>
                  <a:cubicBezTo>
                    <a:pt x="17" y="11"/>
                    <a:pt x="14" y="12"/>
                    <a:pt x="13" y="12"/>
                  </a:cubicBezTo>
                  <a:cubicBezTo>
                    <a:pt x="12" y="13"/>
                    <a:pt x="11" y="12"/>
                    <a:pt x="10" y="12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7" y="17"/>
                    <a:pt x="3" y="15"/>
                    <a:pt x="2" y="14"/>
                  </a:cubicBezTo>
                  <a:cubicBezTo>
                    <a:pt x="1" y="16"/>
                    <a:pt x="1" y="17"/>
                    <a:pt x="1" y="19"/>
                  </a:cubicBezTo>
                  <a:cubicBezTo>
                    <a:pt x="0" y="22"/>
                    <a:pt x="1" y="21"/>
                    <a:pt x="3" y="22"/>
                  </a:cubicBezTo>
                  <a:cubicBezTo>
                    <a:pt x="5" y="24"/>
                    <a:pt x="7" y="28"/>
                    <a:pt x="8" y="31"/>
                  </a:cubicBezTo>
                  <a:cubicBezTo>
                    <a:pt x="10" y="33"/>
                    <a:pt x="11" y="35"/>
                    <a:pt x="12" y="38"/>
                  </a:cubicBezTo>
                  <a:cubicBezTo>
                    <a:pt x="13" y="40"/>
                    <a:pt x="14" y="41"/>
                    <a:pt x="15" y="42"/>
                  </a:cubicBezTo>
                  <a:cubicBezTo>
                    <a:pt x="17" y="44"/>
                    <a:pt x="19" y="44"/>
                    <a:pt x="20" y="46"/>
                  </a:cubicBezTo>
                  <a:cubicBezTo>
                    <a:pt x="21" y="48"/>
                    <a:pt x="22" y="50"/>
                    <a:pt x="22" y="53"/>
                  </a:cubicBezTo>
                  <a:cubicBezTo>
                    <a:pt x="23" y="55"/>
                    <a:pt x="22" y="57"/>
                    <a:pt x="23" y="59"/>
                  </a:cubicBezTo>
                  <a:cubicBezTo>
                    <a:pt x="25" y="63"/>
                    <a:pt x="29" y="64"/>
                    <a:pt x="31" y="67"/>
                  </a:cubicBezTo>
                  <a:cubicBezTo>
                    <a:pt x="33" y="70"/>
                    <a:pt x="34" y="74"/>
                    <a:pt x="36" y="76"/>
                  </a:cubicBezTo>
                  <a:cubicBezTo>
                    <a:pt x="37" y="78"/>
                    <a:pt x="39" y="80"/>
                    <a:pt x="40" y="81"/>
                  </a:cubicBezTo>
                  <a:cubicBezTo>
                    <a:pt x="40" y="82"/>
                    <a:pt x="40" y="84"/>
                    <a:pt x="41" y="84"/>
                  </a:cubicBezTo>
                  <a:cubicBezTo>
                    <a:pt x="43" y="84"/>
                    <a:pt x="42" y="82"/>
                    <a:pt x="43" y="81"/>
                  </a:cubicBezTo>
                  <a:cubicBezTo>
                    <a:pt x="43" y="78"/>
                    <a:pt x="48" y="79"/>
                    <a:pt x="50" y="79"/>
                  </a:cubicBezTo>
                  <a:cubicBezTo>
                    <a:pt x="53" y="79"/>
                    <a:pt x="58" y="78"/>
                    <a:pt x="60" y="80"/>
                  </a:cubicBezTo>
                  <a:cubicBezTo>
                    <a:pt x="63" y="81"/>
                    <a:pt x="64" y="79"/>
                    <a:pt x="66" y="77"/>
                  </a:cubicBezTo>
                  <a:cubicBezTo>
                    <a:pt x="69" y="73"/>
                    <a:pt x="72" y="73"/>
                    <a:pt x="76" y="72"/>
                  </a:cubicBezTo>
                  <a:cubicBezTo>
                    <a:pt x="82" y="72"/>
                    <a:pt x="88" y="70"/>
                    <a:pt x="94" y="68"/>
                  </a:cubicBezTo>
                  <a:cubicBezTo>
                    <a:pt x="96" y="67"/>
                    <a:pt x="99" y="66"/>
                    <a:pt x="102" y="66"/>
                  </a:cubicBezTo>
                  <a:cubicBezTo>
                    <a:pt x="103" y="65"/>
                    <a:pt x="103" y="63"/>
                    <a:pt x="104" y="61"/>
                  </a:cubicBezTo>
                  <a:cubicBezTo>
                    <a:pt x="104" y="60"/>
                    <a:pt x="105" y="58"/>
                    <a:pt x="105" y="56"/>
                  </a:cubicBezTo>
                  <a:cubicBezTo>
                    <a:pt x="105" y="55"/>
                    <a:pt x="104" y="52"/>
                    <a:pt x="103" y="51"/>
                  </a:cubicBezTo>
                  <a:cubicBezTo>
                    <a:pt x="100" y="51"/>
                    <a:pt x="96" y="51"/>
                    <a:pt x="93" y="50"/>
                  </a:cubicBezTo>
                  <a:cubicBezTo>
                    <a:pt x="90" y="50"/>
                    <a:pt x="90" y="49"/>
                    <a:pt x="88" y="47"/>
                  </a:cubicBezTo>
                  <a:cubicBezTo>
                    <a:pt x="86" y="43"/>
                    <a:pt x="83" y="42"/>
                    <a:pt x="81" y="39"/>
                  </a:cubicBezTo>
                  <a:cubicBezTo>
                    <a:pt x="80" y="39"/>
                    <a:pt x="78" y="35"/>
                    <a:pt x="77" y="34"/>
                  </a:cubicBezTo>
                  <a:cubicBezTo>
                    <a:pt x="76" y="32"/>
                    <a:pt x="81" y="31"/>
                    <a:pt x="77" y="29"/>
                  </a:cubicBezTo>
                  <a:cubicBezTo>
                    <a:pt x="76" y="29"/>
                    <a:pt x="75" y="27"/>
                    <a:pt x="74" y="27"/>
                  </a:cubicBezTo>
                  <a:cubicBezTo>
                    <a:pt x="72" y="27"/>
                    <a:pt x="71" y="24"/>
                    <a:pt x="70" y="22"/>
                  </a:cubicBezTo>
                  <a:cubicBezTo>
                    <a:pt x="69" y="19"/>
                    <a:pt x="69" y="20"/>
                    <a:pt x="65" y="2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84" name="Freeform 685">
              <a:extLst>
                <a:ext uri="{FF2B5EF4-FFF2-40B4-BE49-F238E27FC236}">
                  <a16:creationId xmlns:a16="http://schemas.microsoft.com/office/drawing/2014/main" xmlns="" id="{47147B7C-CC05-455A-BA53-6771E027C8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92551" y="7424369"/>
              <a:ext cx="194268" cy="207060"/>
            </a:xfrm>
            <a:custGeom>
              <a:avLst/>
              <a:gdLst>
                <a:gd name="T0" fmla="*/ 5 w 21"/>
                <a:gd name="T1" fmla="*/ 22 h 22"/>
                <a:gd name="T2" fmla="*/ 8 w 21"/>
                <a:gd name="T3" fmla="*/ 19 h 22"/>
                <a:gd name="T4" fmla="*/ 12 w 21"/>
                <a:gd name="T5" fmla="*/ 18 h 22"/>
                <a:gd name="T6" fmla="*/ 15 w 21"/>
                <a:gd name="T7" fmla="*/ 15 h 22"/>
                <a:gd name="T8" fmla="*/ 11 w 21"/>
                <a:gd name="T9" fmla="*/ 9 h 22"/>
                <a:gd name="T10" fmla="*/ 21 w 21"/>
                <a:gd name="T11" fmla="*/ 6 h 22"/>
                <a:gd name="T12" fmla="*/ 19 w 21"/>
                <a:gd name="T13" fmla="*/ 0 h 22"/>
                <a:gd name="T14" fmla="*/ 9 w 21"/>
                <a:gd name="T15" fmla="*/ 5 h 22"/>
                <a:gd name="T16" fmla="*/ 4 w 21"/>
                <a:gd name="T17" fmla="*/ 1 h 22"/>
                <a:gd name="T18" fmla="*/ 3 w 21"/>
                <a:gd name="T19" fmla="*/ 11 h 22"/>
                <a:gd name="T20" fmla="*/ 0 w 21"/>
                <a:gd name="T21" fmla="*/ 18 h 22"/>
                <a:gd name="T22" fmla="*/ 1 w 21"/>
                <a:gd name="T23" fmla="*/ 21 h 22"/>
                <a:gd name="T24" fmla="*/ 5 w 21"/>
                <a:gd name="T2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22">
                  <a:moveTo>
                    <a:pt x="5" y="22"/>
                  </a:moveTo>
                  <a:cubicBezTo>
                    <a:pt x="7" y="22"/>
                    <a:pt x="7" y="19"/>
                    <a:pt x="8" y="19"/>
                  </a:cubicBezTo>
                  <a:cubicBezTo>
                    <a:pt x="9" y="17"/>
                    <a:pt x="11" y="18"/>
                    <a:pt x="12" y="18"/>
                  </a:cubicBezTo>
                  <a:cubicBezTo>
                    <a:pt x="13" y="17"/>
                    <a:pt x="16" y="16"/>
                    <a:pt x="15" y="15"/>
                  </a:cubicBezTo>
                  <a:cubicBezTo>
                    <a:pt x="14" y="13"/>
                    <a:pt x="13" y="11"/>
                    <a:pt x="11" y="9"/>
                  </a:cubicBezTo>
                  <a:cubicBezTo>
                    <a:pt x="15" y="8"/>
                    <a:pt x="18" y="7"/>
                    <a:pt x="21" y="6"/>
                  </a:cubicBezTo>
                  <a:cubicBezTo>
                    <a:pt x="21" y="4"/>
                    <a:pt x="20" y="2"/>
                    <a:pt x="19" y="0"/>
                  </a:cubicBezTo>
                  <a:cubicBezTo>
                    <a:pt x="16" y="1"/>
                    <a:pt x="12" y="5"/>
                    <a:pt x="9" y="5"/>
                  </a:cubicBezTo>
                  <a:cubicBezTo>
                    <a:pt x="7" y="5"/>
                    <a:pt x="4" y="3"/>
                    <a:pt x="4" y="1"/>
                  </a:cubicBezTo>
                  <a:cubicBezTo>
                    <a:pt x="3" y="5"/>
                    <a:pt x="3" y="8"/>
                    <a:pt x="3" y="11"/>
                  </a:cubicBezTo>
                  <a:cubicBezTo>
                    <a:pt x="2" y="13"/>
                    <a:pt x="0" y="16"/>
                    <a:pt x="0" y="18"/>
                  </a:cubicBezTo>
                  <a:cubicBezTo>
                    <a:pt x="0" y="20"/>
                    <a:pt x="0" y="20"/>
                    <a:pt x="1" y="21"/>
                  </a:cubicBezTo>
                  <a:cubicBezTo>
                    <a:pt x="3" y="21"/>
                    <a:pt x="4" y="22"/>
                    <a:pt x="5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85" name="Freeform 686">
              <a:extLst>
                <a:ext uri="{FF2B5EF4-FFF2-40B4-BE49-F238E27FC236}">
                  <a16:creationId xmlns:a16="http://schemas.microsoft.com/office/drawing/2014/main" xmlns="" id="{ECE54C57-1CBD-49DE-8EDD-250C66C9E7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02106" y="7351105"/>
              <a:ext cx="73250" cy="82827"/>
            </a:xfrm>
            <a:custGeom>
              <a:avLst/>
              <a:gdLst>
                <a:gd name="T0" fmla="*/ 7 w 8"/>
                <a:gd name="T1" fmla="*/ 2 h 9"/>
                <a:gd name="T2" fmla="*/ 4 w 8"/>
                <a:gd name="T3" fmla="*/ 0 h 9"/>
                <a:gd name="T4" fmla="*/ 2 w 8"/>
                <a:gd name="T5" fmla="*/ 2 h 9"/>
                <a:gd name="T6" fmla="*/ 0 w 8"/>
                <a:gd name="T7" fmla="*/ 8 h 9"/>
                <a:gd name="T8" fmla="*/ 4 w 8"/>
                <a:gd name="T9" fmla="*/ 8 h 9"/>
                <a:gd name="T10" fmla="*/ 7 w 8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7" y="2"/>
                  </a:moveTo>
                  <a:cubicBezTo>
                    <a:pt x="7" y="1"/>
                    <a:pt x="5" y="0"/>
                    <a:pt x="4" y="0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4"/>
                    <a:pt x="1" y="6"/>
                    <a:pt x="0" y="8"/>
                  </a:cubicBezTo>
                  <a:cubicBezTo>
                    <a:pt x="2" y="8"/>
                    <a:pt x="2" y="9"/>
                    <a:pt x="4" y="8"/>
                  </a:cubicBezTo>
                  <a:cubicBezTo>
                    <a:pt x="5" y="7"/>
                    <a:pt x="8" y="4"/>
                    <a:pt x="7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86" name="Freeform 687">
              <a:extLst>
                <a:ext uri="{FF2B5EF4-FFF2-40B4-BE49-F238E27FC236}">
                  <a16:creationId xmlns:a16="http://schemas.microsoft.com/office/drawing/2014/main" xmlns="" id="{B7DED458-7EE7-4D22-8E5F-11F501BB70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92551" y="7462599"/>
              <a:ext cx="28664" cy="66896"/>
            </a:xfrm>
            <a:custGeom>
              <a:avLst/>
              <a:gdLst>
                <a:gd name="T0" fmla="*/ 0 w 3"/>
                <a:gd name="T1" fmla="*/ 3 h 7"/>
                <a:gd name="T2" fmla="*/ 3 w 3"/>
                <a:gd name="T3" fmla="*/ 7 h 7"/>
                <a:gd name="T4" fmla="*/ 3 w 3"/>
                <a:gd name="T5" fmla="*/ 1 h 7"/>
                <a:gd name="T6" fmla="*/ 2 w 3"/>
                <a:gd name="T7" fmla="*/ 0 h 7"/>
                <a:gd name="T8" fmla="*/ 0 w 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0" y="3"/>
                  </a:moveTo>
                  <a:cubicBezTo>
                    <a:pt x="0" y="5"/>
                    <a:pt x="1" y="6"/>
                    <a:pt x="3" y="7"/>
                  </a:cubicBezTo>
                  <a:cubicBezTo>
                    <a:pt x="3" y="5"/>
                    <a:pt x="3" y="3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0" y="0"/>
                    <a:pt x="0" y="2"/>
                    <a:pt x="0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87" name="Freeform 688">
              <a:extLst>
                <a:ext uri="{FF2B5EF4-FFF2-40B4-BE49-F238E27FC236}">
                  <a16:creationId xmlns:a16="http://schemas.microsoft.com/office/drawing/2014/main" xmlns="" id="{5E1CEE5D-6EA1-47A5-8B20-F7D085D6C0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54336" y="7424369"/>
              <a:ext cx="76432" cy="245289"/>
            </a:xfrm>
            <a:custGeom>
              <a:avLst/>
              <a:gdLst>
                <a:gd name="T0" fmla="*/ 4 w 8"/>
                <a:gd name="T1" fmla="*/ 17 h 26"/>
                <a:gd name="T2" fmla="*/ 6 w 8"/>
                <a:gd name="T3" fmla="*/ 13 h 26"/>
                <a:gd name="T4" fmla="*/ 5 w 8"/>
                <a:gd name="T5" fmla="*/ 10 h 26"/>
                <a:gd name="T6" fmla="*/ 7 w 8"/>
                <a:gd name="T7" fmla="*/ 4 h 26"/>
                <a:gd name="T8" fmla="*/ 6 w 8"/>
                <a:gd name="T9" fmla="*/ 0 h 26"/>
                <a:gd name="T10" fmla="*/ 2 w 8"/>
                <a:gd name="T11" fmla="*/ 7 h 26"/>
                <a:gd name="T12" fmla="*/ 0 w 8"/>
                <a:gd name="T13" fmla="*/ 11 h 26"/>
                <a:gd name="T14" fmla="*/ 1 w 8"/>
                <a:gd name="T15" fmla="*/ 16 h 26"/>
                <a:gd name="T16" fmla="*/ 2 w 8"/>
                <a:gd name="T17" fmla="*/ 26 h 26"/>
                <a:gd name="T18" fmla="*/ 2 w 8"/>
                <a:gd name="T19" fmla="*/ 25 h 26"/>
                <a:gd name="T20" fmla="*/ 4 w 8"/>
                <a:gd name="T21" fmla="*/ 17 h 26"/>
                <a:gd name="T22" fmla="*/ 4 w 8"/>
                <a:gd name="T2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26">
                  <a:moveTo>
                    <a:pt x="4" y="17"/>
                  </a:moveTo>
                  <a:cubicBezTo>
                    <a:pt x="4" y="16"/>
                    <a:pt x="5" y="15"/>
                    <a:pt x="6" y="13"/>
                  </a:cubicBezTo>
                  <a:cubicBezTo>
                    <a:pt x="7" y="11"/>
                    <a:pt x="6" y="12"/>
                    <a:pt x="5" y="10"/>
                  </a:cubicBezTo>
                  <a:cubicBezTo>
                    <a:pt x="3" y="8"/>
                    <a:pt x="4" y="3"/>
                    <a:pt x="7" y="4"/>
                  </a:cubicBezTo>
                  <a:cubicBezTo>
                    <a:pt x="8" y="1"/>
                    <a:pt x="8" y="1"/>
                    <a:pt x="6" y="0"/>
                  </a:cubicBezTo>
                  <a:cubicBezTo>
                    <a:pt x="4" y="0"/>
                    <a:pt x="3" y="5"/>
                    <a:pt x="2" y="7"/>
                  </a:cubicBezTo>
                  <a:cubicBezTo>
                    <a:pt x="1" y="8"/>
                    <a:pt x="0" y="9"/>
                    <a:pt x="0" y="11"/>
                  </a:cubicBezTo>
                  <a:cubicBezTo>
                    <a:pt x="0" y="12"/>
                    <a:pt x="1" y="14"/>
                    <a:pt x="1" y="16"/>
                  </a:cubicBezTo>
                  <a:cubicBezTo>
                    <a:pt x="1" y="19"/>
                    <a:pt x="2" y="22"/>
                    <a:pt x="2" y="26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3"/>
                    <a:pt x="3" y="20"/>
                    <a:pt x="4" y="17"/>
                  </a:cubicBezTo>
                  <a:cubicBezTo>
                    <a:pt x="4" y="16"/>
                    <a:pt x="4" y="18"/>
                    <a:pt x="4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88" name="Freeform 689">
              <a:extLst>
                <a:ext uri="{FF2B5EF4-FFF2-40B4-BE49-F238E27FC236}">
                  <a16:creationId xmlns:a16="http://schemas.microsoft.com/office/drawing/2014/main" xmlns="" id="{5C2C0B16-5E0E-49B8-A500-B51CD0A52E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28220" y="7790708"/>
              <a:ext cx="47770" cy="73269"/>
            </a:xfrm>
            <a:custGeom>
              <a:avLst/>
              <a:gdLst>
                <a:gd name="T0" fmla="*/ 3 w 5"/>
                <a:gd name="T1" fmla="*/ 8 h 8"/>
                <a:gd name="T2" fmla="*/ 2 w 5"/>
                <a:gd name="T3" fmla="*/ 0 h 8"/>
                <a:gd name="T4" fmla="*/ 0 w 5"/>
                <a:gd name="T5" fmla="*/ 4 h 8"/>
                <a:gd name="T6" fmla="*/ 3 w 5"/>
                <a:gd name="T7" fmla="*/ 8 h 8"/>
                <a:gd name="T8" fmla="*/ 3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cubicBezTo>
                    <a:pt x="3" y="7"/>
                    <a:pt x="5" y="0"/>
                    <a:pt x="2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6"/>
                    <a:pt x="1" y="7"/>
                    <a:pt x="3" y="8"/>
                  </a:cubicBezTo>
                  <a:cubicBezTo>
                    <a:pt x="3" y="8"/>
                    <a:pt x="2" y="8"/>
                    <a:pt x="3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89" name="Freeform 690">
              <a:extLst>
                <a:ext uri="{FF2B5EF4-FFF2-40B4-BE49-F238E27FC236}">
                  <a16:creationId xmlns:a16="http://schemas.microsoft.com/office/drawing/2014/main" xmlns="" id="{9D56DFA6-A9C2-4C73-8886-059B115FFF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46057" y="8137935"/>
              <a:ext cx="496815" cy="315371"/>
            </a:xfrm>
            <a:custGeom>
              <a:avLst/>
              <a:gdLst>
                <a:gd name="T0" fmla="*/ 47 w 53"/>
                <a:gd name="T1" fmla="*/ 0 h 34"/>
                <a:gd name="T2" fmla="*/ 38 w 53"/>
                <a:gd name="T3" fmla="*/ 2 h 34"/>
                <a:gd name="T4" fmla="*/ 28 w 53"/>
                <a:gd name="T5" fmla="*/ 4 h 34"/>
                <a:gd name="T6" fmla="*/ 23 w 53"/>
                <a:gd name="T7" fmla="*/ 10 h 34"/>
                <a:gd name="T8" fmla="*/ 17 w 53"/>
                <a:gd name="T9" fmla="*/ 9 h 34"/>
                <a:gd name="T10" fmla="*/ 9 w 53"/>
                <a:gd name="T11" fmla="*/ 9 h 34"/>
                <a:gd name="T12" fmla="*/ 3 w 53"/>
                <a:gd name="T13" fmla="*/ 12 h 34"/>
                <a:gd name="T14" fmla="*/ 1 w 53"/>
                <a:gd name="T15" fmla="*/ 15 h 34"/>
                <a:gd name="T16" fmla="*/ 1 w 53"/>
                <a:gd name="T17" fmla="*/ 21 h 34"/>
                <a:gd name="T18" fmla="*/ 3 w 53"/>
                <a:gd name="T19" fmla="*/ 28 h 34"/>
                <a:gd name="T20" fmla="*/ 4 w 53"/>
                <a:gd name="T21" fmla="*/ 32 h 34"/>
                <a:gd name="T22" fmla="*/ 12 w 53"/>
                <a:gd name="T23" fmla="*/ 32 h 34"/>
                <a:gd name="T24" fmla="*/ 16 w 53"/>
                <a:gd name="T25" fmla="*/ 29 h 34"/>
                <a:gd name="T26" fmla="*/ 21 w 53"/>
                <a:gd name="T27" fmla="*/ 29 h 34"/>
                <a:gd name="T28" fmla="*/ 24 w 53"/>
                <a:gd name="T29" fmla="*/ 26 h 34"/>
                <a:gd name="T30" fmla="*/ 32 w 53"/>
                <a:gd name="T31" fmla="*/ 24 h 34"/>
                <a:gd name="T32" fmla="*/ 41 w 53"/>
                <a:gd name="T33" fmla="*/ 21 h 34"/>
                <a:gd name="T34" fmla="*/ 47 w 53"/>
                <a:gd name="T35" fmla="*/ 17 h 34"/>
                <a:gd name="T36" fmla="*/ 52 w 53"/>
                <a:gd name="T37" fmla="*/ 12 h 34"/>
                <a:gd name="T38" fmla="*/ 47 w 53"/>
                <a:gd name="T3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" h="34">
                  <a:moveTo>
                    <a:pt x="47" y="0"/>
                  </a:moveTo>
                  <a:cubicBezTo>
                    <a:pt x="44" y="1"/>
                    <a:pt x="41" y="2"/>
                    <a:pt x="38" y="2"/>
                  </a:cubicBezTo>
                  <a:cubicBezTo>
                    <a:pt x="35" y="3"/>
                    <a:pt x="31" y="2"/>
                    <a:pt x="28" y="4"/>
                  </a:cubicBezTo>
                  <a:cubicBezTo>
                    <a:pt x="26" y="6"/>
                    <a:pt x="25" y="8"/>
                    <a:pt x="23" y="10"/>
                  </a:cubicBezTo>
                  <a:cubicBezTo>
                    <a:pt x="22" y="11"/>
                    <a:pt x="19" y="9"/>
                    <a:pt x="17" y="9"/>
                  </a:cubicBezTo>
                  <a:cubicBezTo>
                    <a:pt x="14" y="9"/>
                    <a:pt x="12" y="9"/>
                    <a:pt x="9" y="9"/>
                  </a:cubicBezTo>
                  <a:cubicBezTo>
                    <a:pt x="6" y="9"/>
                    <a:pt x="3" y="8"/>
                    <a:pt x="3" y="12"/>
                  </a:cubicBezTo>
                  <a:cubicBezTo>
                    <a:pt x="2" y="14"/>
                    <a:pt x="1" y="13"/>
                    <a:pt x="1" y="15"/>
                  </a:cubicBezTo>
                  <a:cubicBezTo>
                    <a:pt x="0" y="17"/>
                    <a:pt x="0" y="19"/>
                    <a:pt x="1" y="21"/>
                  </a:cubicBezTo>
                  <a:cubicBezTo>
                    <a:pt x="1" y="23"/>
                    <a:pt x="2" y="26"/>
                    <a:pt x="3" y="28"/>
                  </a:cubicBezTo>
                  <a:cubicBezTo>
                    <a:pt x="3" y="29"/>
                    <a:pt x="3" y="31"/>
                    <a:pt x="4" y="32"/>
                  </a:cubicBezTo>
                  <a:cubicBezTo>
                    <a:pt x="5" y="34"/>
                    <a:pt x="10" y="33"/>
                    <a:pt x="12" y="32"/>
                  </a:cubicBezTo>
                  <a:cubicBezTo>
                    <a:pt x="13" y="31"/>
                    <a:pt x="14" y="30"/>
                    <a:pt x="16" y="29"/>
                  </a:cubicBezTo>
                  <a:cubicBezTo>
                    <a:pt x="17" y="29"/>
                    <a:pt x="19" y="29"/>
                    <a:pt x="21" y="29"/>
                  </a:cubicBezTo>
                  <a:cubicBezTo>
                    <a:pt x="22" y="28"/>
                    <a:pt x="23" y="27"/>
                    <a:pt x="24" y="26"/>
                  </a:cubicBezTo>
                  <a:cubicBezTo>
                    <a:pt x="27" y="25"/>
                    <a:pt x="29" y="25"/>
                    <a:pt x="32" y="24"/>
                  </a:cubicBezTo>
                  <a:cubicBezTo>
                    <a:pt x="35" y="23"/>
                    <a:pt x="38" y="22"/>
                    <a:pt x="41" y="21"/>
                  </a:cubicBezTo>
                  <a:cubicBezTo>
                    <a:pt x="43" y="20"/>
                    <a:pt x="47" y="19"/>
                    <a:pt x="47" y="17"/>
                  </a:cubicBezTo>
                  <a:cubicBezTo>
                    <a:pt x="48" y="14"/>
                    <a:pt x="53" y="14"/>
                    <a:pt x="52" y="12"/>
                  </a:cubicBezTo>
                  <a:cubicBezTo>
                    <a:pt x="50" y="8"/>
                    <a:pt x="49" y="4"/>
                    <a:pt x="47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90" name="Freeform 691">
              <a:extLst>
                <a:ext uri="{FF2B5EF4-FFF2-40B4-BE49-F238E27FC236}">
                  <a16:creationId xmlns:a16="http://schemas.microsoft.com/office/drawing/2014/main" xmlns="" id="{ACF23050-F563-4861-87A3-DC5C36C4E7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85545" y="7790708"/>
              <a:ext cx="382165" cy="458719"/>
            </a:xfrm>
            <a:custGeom>
              <a:avLst/>
              <a:gdLst>
                <a:gd name="T0" fmla="*/ 39 w 41"/>
                <a:gd name="T1" fmla="*/ 19 h 49"/>
                <a:gd name="T2" fmla="*/ 34 w 41"/>
                <a:gd name="T3" fmla="*/ 14 h 49"/>
                <a:gd name="T4" fmla="*/ 28 w 41"/>
                <a:gd name="T5" fmla="*/ 12 h 49"/>
                <a:gd name="T6" fmla="*/ 22 w 41"/>
                <a:gd name="T7" fmla="*/ 6 h 49"/>
                <a:gd name="T8" fmla="*/ 21 w 41"/>
                <a:gd name="T9" fmla="*/ 3 h 49"/>
                <a:gd name="T10" fmla="*/ 22 w 41"/>
                <a:gd name="T11" fmla="*/ 0 h 49"/>
                <a:gd name="T12" fmla="*/ 17 w 41"/>
                <a:gd name="T13" fmla="*/ 5 h 49"/>
                <a:gd name="T14" fmla="*/ 10 w 41"/>
                <a:gd name="T15" fmla="*/ 10 h 49"/>
                <a:gd name="T16" fmla="*/ 5 w 41"/>
                <a:gd name="T17" fmla="*/ 10 h 49"/>
                <a:gd name="T18" fmla="*/ 0 w 41"/>
                <a:gd name="T19" fmla="*/ 11 h 49"/>
                <a:gd name="T20" fmla="*/ 5 w 41"/>
                <a:gd name="T21" fmla="*/ 17 h 49"/>
                <a:gd name="T22" fmla="*/ 16 w 41"/>
                <a:gd name="T23" fmla="*/ 19 h 49"/>
                <a:gd name="T24" fmla="*/ 16 w 41"/>
                <a:gd name="T25" fmla="*/ 32 h 49"/>
                <a:gd name="T26" fmla="*/ 11 w 41"/>
                <a:gd name="T27" fmla="*/ 34 h 49"/>
                <a:gd name="T28" fmla="*/ 0 w 41"/>
                <a:gd name="T29" fmla="*/ 37 h 49"/>
                <a:gd name="T30" fmla="*/ 5 w 41"/>
                <a:gd name="T31" fmla="*/ 49 h 49"/>
                <a:gd name="T32" fmla="*/ 14 w 41"/>
                <a:gd name="T33" fmla="*/ 48 h 49"/>
                <a:gd name="T34" fmla="*/ 17 w 41"/>
                <a:gd name="T35" fmla="*/ 44 h 49"/>
                <a:gd name="T36" fmla="*/ 23 w 41"/>
                <a:gd name="T37" fmla="*/ 42 h 49"/>
                <a:gd name="T38" fmla="*/ 28 w 41"/>
                <a:gd name="T39" fmla="*/ 38 h 49"/>
                <a:gd name="T40" fmla="*/ 29 w 41"/>
                <a:gd name="T41" fmla="*/ 32 h 49"/>
                <a:gd name="T42" fmla="*/ 32 w 41"/>
                <a:gd name="T43" fmla="*/ 30 h 49"/>
                <a:gd name="T44" fmla="*/ 37 w 41"/>
                <a:gd name="T45" fmla="*/ 24 h 49"/>
                <a:gd name="T46" fmla="*/ 39 w 41"/>
                <a:gd name="T47" fmla="*/ 19 h 49"/>
                <a:gd name="T48" fmla="*/ 39 w 41"/>
                <a:gd name="T49" fmla="*/ 1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1" h="49">
                  <a:moveTo>
                    <a:pt x="39" y="19"/>
                  </a:moveTo>
                  <a:cubicBezTo>
                    <a:pt x="36" y="19"/>
                    <a:pt x="35" y="16"/>
                    <a:pt x="34" y="14"/>
                  </a:cubicBezTo>
                  <a:cubicBezTo>
                    <a:pt x="33" y="13"/>
                    <a:pt x="29" y="13"/>
                    <a:pt x="28" y="12"/>
                  </a:cubicBezTo>
                  <a:cubicBezTo>
                    <a:pt x="25" y="11"/>
                    <a:pt x="24" y="9"/>
                    <a:pt x="22" y="6"/>
                  </a:cubicBezTo>
                  <a:cubicBezTo>
                    <a:pt x="22" y="5"/>
                    <a:pt x="21" y="4"/>
                    <a:pt x="21" y="3"/>
                  </a:cubicBezTo>
                  <a:cubicBezTo>
                    <a:pt x="21" y="3"/>
                    <a:pt x="22" y="0"/>
                    <a:pt x="22" y="0"/>
                  </a:cubicBezTo>
                  <a:cubicBezTo>
                    <a:pt x="21" y="0"/>
                    <a:pt x="18" y="4"/>
                    <a:pt x="17" y="5"/>
                  </a:cubicBezTo>
                  <a:cubicBezTo>
                    <a:pt x="15" y="7"/>
                    <a:pt x="13" y="10"/>
                    <a:pt x="10" y="10"/>
                  </a:cubicBezTo>
                  <a:cubicBezTo>
                    <a:pt x="8" y="11"/>
                    <a:pt x="7" y="10"/>
                    <a:pt x="5" y="10"/>
                  </a:cubicBezTo>
                  <a:cubicBezTo>
                    <a:pt x="3" y="11"/>
                    <a:pt x="1" y="13"/>
                    <a:pt x="0" y="11"/>
                  </a:cubicBezTo>
                  <a:cubicBezTo>
                    <a:pt x="1" y="14"/>
                    <a:pt x="2" y="17"/>
                    <a:pt x="5" y="17"/>
                  </a:cubicBezTo>
                  <a:cubicBezTo>
                    <a:pt x="7" y="17"/>
                    <a:pt x="15" y="17"/>
                    <a:pt x="16" y="19"/>
                  </a:cubicBezTo>
                  <a:cubicBezTo>
                    <a:pt x="19" y="23"/>
                    <a:pt x="17" y="27"/>
                    <a:pt x="16" y="32"/>
                  </a:cubicBezTo>
                  <a:cubicBezTo>
                    <a:pt x="15" y="33"/>
                    <a:pt x="11" y="34"/>
                    <a:pt x="11" y="34"/>
                  </a:cubicBezTo>
                  <a:cubicBezTo>
                    <a:pt x="7" y="35"/>
                    <a:pt x="3" y="36"/>
                    <a:pt x="0" y="37"/>
                  </a:cubicBezTo>
                  <a:cubicBezTo>
                    <a:pt x="2" y="41"/>
                    <a:pt x="4" y="45"/>
                    <a:pt x="5" y="49"/>
                  </a:cubicBezTo>
                  <a:cubicBezTo>
                    <a:pt x="8" y="48"/>
                    <a:pt x="11" y="48"/>
                    <a:pt x="14" y="48"/>
                  </a:cubicBezTo>
                  <a:cubicBezTo>
                    <a:pt x="18" y="47"/>
                    <a:pt x="15" y="46"/>
                    <a:pt x="17" y="44"/>
                  </a:cubicBezTo>
                  <a:cubicBezTo>
                    <a:pt x="19" y="43"/>
                    <a:pt x="22" y="44"/>
                    <a:pt x="23" y="42"/>
                  </a:cubicBezTo>
                  <a:cubicBezTo>
                    <a:pt x="25" y="40"/>
                    <a:pt x="25" y="39"/>
                    <a:pt x="28" y="38"/>
                  </a:cubicBezTo>
                  <a:cubicBezTo>
                    <a:pt x="30" y="37"/>
                    <a:pt x="29" y="34"/>
                    <a:pt x="29" y="32"/>
                  </a:cubicBezTo>
                  <a:cubicBezTo>
                    <a:pt x="28" y="30"/>
                    <a:pt x="30" y="30"/>
                    <a:pt x="32" y="30"/>
                  </a:cubicBezTo>
                  <a:cubicBezTo>
                    <a:pt x="35" y="29"/>
                    <a:pt x="35" y="26"/>
                    <a:pt x="37" y="24"/>
                  </a:cubicBezTo>
                  <a:cubicBezTo>
                    <a:pt x="38" y="23"/>
                    <a:pt x="41" y="20"/>
                    <a:pt x="39" y="19"/>
                  </a:cubicBezTo>
                  <a:cubicBezTo>
                    <a:pt x="38" y="19"/>
                    <a:pt x="40" y="20"/>
                    <a:pt x="39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91" name="Freeform 692">
              <a:extLst>
                <a:ext uri="{FF2B5EF4-FFF2-40B4-BE49-F238E27FC236}">
                  <a16:creationId xmlns:a16="http://schemas.microsoft.com/office/drawing/2014/main" xmlns="" id="{9E82AFD3-D12D-4F15-8680-0B2A33CFC2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97646" y="6892386"/>
              <a:ext cx="512741" cy="222990"/>
            </a:xfrm>
            <a:custGeom>
              <a:avLst/>
              <a:gdLst>
                <a:gd name="T0" fmla="*/ 55 w 55"/>
                <a:gd name="T1" fmla="*/ 5 h 24"/>
                <a:gd name="T2" fmla="*/ 47 w 55"/>
                <a:gd name="T3" fmla="*/ 3 h 24"/>
                <a:gd name="T4" fmla="*/ 36 w 55"/>
                <a:gd name="T5" fmla="*/ 2 h 24"/>
                <a:gd name="T6" fmla="*/ 27 w 55"/>
                <a:gd name="T7" fmla="*/ 0 h 24"/>
                <a:gd name="T8" fmla="*/ 22 w 55"/>
                <a:gd name="T9" fmla="*/ 2 h 24"/>
                <a:gd name="T10" fmla="*/ 19 w 55"/>
                <a:gd name="T11" fmla="*/ 4 h 24"/>
                <a:gd name="T12" fmla="*/ 11 w 55"/>
                <a:gd name="T13" fmla="*/ 5 h 24"/>
                <a:gd name="T14" fmla="*/ 9 w 55"/>
                <a:gd name="T15" fmla="*/ 7 h 24"/>
                <a:gd name="T16" fmla="*/ 8 w 55"/>
                <a:gd name="T17" fmla="*/ 11 h 24"/>
                <a:gd name="T18" fmla="*/ 12 w 55"/>
                <a:gd name="T19" fmla="*/ 12 h 24"/>
                <a:gd name="T20" fmla="*/ 15 w 55"/>
                <a:gd name="T21" fmla="*/ 12 h 24"/>
                <a:gd name="T22" fmla="*/ 19 w 55"/>
                <a:gd name="T23" fmla="*/ 15 h 24"/>
                <a:gd name="T24" fmla="*/ 15 w 55"/>
                <a:gd name="T25" fmla="*/ 17 h 24"/>
                <a:gd name="T26" fmla="*/ 11 w 55"/>
                <a:gd name="T27" fmla="*/ 17 h 24"/>
                <a:gd name="T28" fmla="*/ 10 w 55"/>
                <a:gd name="T29" fmla="*/ 20 h 24"/>
                <a:gd name="T30" fmla="*/ 1 w 55"/>
                <a:gd name="T31" fmla="*/ 20 h 24"/>
                <a:gd name="T32" fmla="*/ 11 w 55"/>
                <a:gd name="T33" fmla="*/ 22 h 24"/>
                <a:gd name="T34" fmla="*/ 15 w 55"/>
                <a:gd name="T35" fmla="*/ 23 h 24"/>
                <a:gd name="T36" fmla="*/ 21 w 55"/>
                <a:gd name="T37" fmla="*/ 23 h 24"/>
                <a:gd name="T38" fmla="*/ 25 w 55"/>
                <a:gd name="T39" fmla="*/ 20 h 24"/>
                <a:gd name="T40" fmla="*/ 28 w 55"/>
                <a:gd name="T41" fmla="*/ 17 h 24"/>
                <a:gd name="T42" fmla="*/ 33 w 55"/>
                <a:gd name="T43" fmla="*/ 16 h 24"/>
                <a:gd name="T44" fmla="*/ 37 w 55"/>
                <a:gd name="T45" fmla="*/ 16 h 24"/>
                <a:gd name="T46" fmla="*/ 40 w 55"/>
                <a:gd name="T47" fmla="*/ 13 h 24"/>
                <a:gd name="T48" fmla="*/ 44 w 55"/>
                <a:gd name="T49" fmla="*/ 12 h 24"/>
                <a:gd name="T50" fmla="*/ 54 w 55"/>
                <a:gd name="T51" fmla="*/ 7 h 24"/>
                <a:gd name="T52" fmla="*/ 55 w 55"/>
                <a:gd name="T53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24">
                  <a:moveTo>
                    <a:pt x="55" y="5"/>
                  </a:moveTo>
                  <a:cubicBezTo>
                    <a:pt x="52" y="5"/>
                    <a:pt x="50" y="3"/>
                    <a:pt x="47" y="3"/>
                  </a:cubicBezTo>
                  <a:cubicBezTo>
                    <a:pt x="44" y="2"/>
                    <a:pt x="40" y="2"/>
                    <a:pt x="36" y="2"/>
                  </a:cubicBezTo>
                  <a:cubicBezTo>
                    <a:pt x="33" y="2"/>
                    <a:pt x="30" y="2"/>
                    <a:pt x="27" y="0"/>
                  </a:cubicBezTo>
                  <a:cubicBezTo>
                    <a:pt x="25" y="0"/>
                    <a:pt x="23" y="0"/>
                    <a:pt x="22" y="2"/>
                  </a:cubicBezTo>
                  <a:cubicBezTo>
                    <a:pt x="22" y="4"/>
                    <a:pt x="21" y="5"/>
                    <a:pt x="19" y="4"/>
                  </a:cubicBezTo>
                  <a:cubicBezTo>
                    <a:pt x="17" y="3"/>
                    <a:pt x="12" y="1"/>
                    <a:pt x="11" y="5"/>
                  </a:cubicBezTo>
                  <a:cubicBezTo>
                    <a:pt x="10" y="6"/>
                    <a:pt x="11" y="6"/>
                    <a:pt x="9" y="7"/>
                  </a:cubicBezTo>
                  <a:cubicBezTo>
                    <a:pt x="8" y="8"/>
                    <a:pt x="6" y="10"/>
                    <a:pt x="8" y="11"/>
                  </a:cubicBezTo>
                  <a:cubicBezTo>
                    <a:pt x="9" y="12"/>
                    <a:pt x="12" y="13"/>
                    <a:pt x="12" y="12"/>
                  </a:cubicBezTo>
                  <a:cubicBezTo>
                    <a:pt x="13" y="10"/>
                    <a:pt x="14" y="11"/>
                    <a:pt x="15" y="12"/>
                  </a:cubicBezTo>
                  <a:cubicBezTo>
                    <a:pt x="16" y="13"/>
                    <a:pt x="20" y="14"/>
                    <a:pt x="19" y="15"/>
                  </a:cubicBezTo>
                  <a:cubicBezTo>
                    <a:pt x="19" y="16"/>
                    <a:pt x="16" y="16"/>
                    <a:pt x="15" y="17"/>
                  </a:cubicBezTo>
                  <a:cubicBezTo>
                    <a:pt x="14" y="18"/>
                    <a:pt x="13" y="19"/>
                    <a:pt x="11" y="17"/>
                  </a:cubicBezTo>
                  <a:cubicBezTo>
                    <a:pt x="10" y="16"/>
                    <a:pt x="10" y="19"/>
                    <a:pt x="10" y="20"/>
                  </a:cubicBezTo>
                  <a:cubicBezTo>
                    <a:pt x="6" y="22"/>
                    <a:pt x="4" y="15"/>
                    <a:pt x="1" y="20"/>
                  </a:cubicBezTo>
                  <a:cubicBezTo>
                    <a:pt x="0" y="21"/>
                    <a:pt x="10" y="23"/>
                    <a:pt x="11" y="22"/>
                  </a:cubicBezTo>
                  <a:cubicBezTo>
                    <a:pt x="12" y="21"/>
                    <a:pt x="14" y="22"/>
                    <a:pt x="15" y="23"/>
                  </a:cubicBezTo>
                  <a:cubicBezTo>
                    <a:pt x="16" y="23"/>
                    <a:pt x="19" y="24"/>
                    <a:pt x="21" y="23"/>
                  </a:cubicBezTo>
                  <a:cubicBezTo>
                    <a:pt x="22" y="22"/>
                    <a:pt x="24" y="23"/>
                    <a:pt x="25" y="20"/>
                  </a:cubicBezTo>
                  <a:cubicBezTo>
                    <a:pt x="25" y="19"/>
                    <a:pt x="27" y="18"/>
                    <a:pt x="28" y="17"/>
                  </a:cubicBezTo>
                  <a:cubicBezTo>
                    <a:pt x="29" y="16"/>
                    <a:pt x="33" y="16"/>
                    <a:pt x="33" y="16"/>
                  </a:cubicBezTo>
                  <a:cubicBezTo>
                    <a:pt x="34" y="18"/>
                    <a:pt x="35" y="16"/>
                    <a:pt x="37" y="16"/>
                  </a:cubicBezTo>
                  <a:cubicBezTo>
                    <a:pt x="38" y="16"/>
                    <a:pt x="39" y="13"/>
                    <a:pt x="40" y="13"/>
                  </a:cubicBezTo>
                  <a:cubicBezTo>
                    <a:pt x="41" y="12"/>
                    <a:pt x="43" y="13"/>
                    <a:pt x="44" y="12"/>
                  </a:cubicBezTo>
                  <a:cubicBezTo>
                    <a:pt x="48" y="11"/>
                    <a:pt x="50" y="9"/>
                    <a:pt x="54" y="7"/>
                  </a:cubicBezTo>
                  <a:cubicBezTo>
                    <a:pt x="55" y="7"/>
                    <a:pt x="55" y="7"/>
                    <a:pt x="55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92" name="Freeform 693">
              <a:extLst>
                <a:ext uri="{FF2B5EF4-FFF2-40B4-BE49-F238E27FC236}">
                  <a16:creationId xmlns:a16="http://schemas.microsoft.com/office/drawing/2014/main" xmlns="" id="{0BFDEAB7-B8D9-4D89-868F-FCA357BA29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73445" y="6752222"/>
              <a:ext cx="831212" cy="487388"/>
            </a:xfrm>
            <a:custGeom>
              <a:avLst/>
              <a:gdLst>
                <a:gd name="T0" fmla="*/ 78 w 89"/>
                <a:gd name="T1" fmla="*/ 32 h 52"/>
                <a:gd name="T2" fmla="*/ 81 w 89"/>
                <a:gd name="T3" fmla="*/ 33 h 52"/>
                <a:gd name="T4" fmla="*/ 84 w 89"/>
                <a:gd name="T5" fmla="*/ 31 h 52"/>
                <a:gd name="T6" fmla="*/ 81 w 89"/>
                <a:gd name="T7" fmla="*/ 26 h 52"/>
                <a:gd name="T8" fmla="*/ 79 w 89"/>
                <a:gd name="T9" fmla="*/ 27 h 52"/>
                <a:gd name="T10" fmla="*/ 75 w 89"/>
                <a:gd name="T11" fmla="*/ 27 h 52"/>
                <a:gd name="T12" fmla="*/ 78 w 89"/>
                <a:gd name="T13" fmla="*/ 21 h 52"/>
                <a:gd name="T14" fmla="*/ 74 w 89"/>
                <a:gd name="T15" fmla="*/ 22 h 52"/>
                <a:gd name="T16" fmla="*/ 68 w 89"/>
                <a:gd name="T17" fmla="*/ 25 h 52"/>
                <a:gd name="T18" fmla="*/ 65 w 89"/>
                <a:gd name="T19" fmla="*/ 29 h 52"/>
                <a:gd name="T20" fmla="*/ 62 w 89"/>
                <a:gd name="T21" fmla="*/ 28 h 52"/>
                <a:gd name="T22" fmla="*/ 57 w 89"/>
                <a:gd name="T23" fmla="*/ 27 h 52"/>
                <a:gd name="T24" fmla="*/ 53 w 89"/>
                <a:gd name="T25" fmla="*/ 23 h 52"/>
                <a:gd name="T26" fmla="*/ 52 w 89"/>
                <a:gd name="T27" fmla="*/ 17 h 52"/>
                <a:gd name="T28" fmla="*/ 49 w 89"/>
                <a:gd name="T29" fmla="*/ 13 h 52"/>
                <a:gd name="T30" fmla="*/ 45 w 89"/>
                <a:gd name="T31" fmla="*/ 12 h 52"/>
                <a:gd name="T32" fmla="*/ 38 w 89"/>
                <a:gd name="T33" fmla="*/ 12 h 52"/>
                <a:gd name="T34" fmla="*/ 31 w 89"/>
                <a:gd name="T35" fmla="*/ 12 h 52"/>
                <a:gd name="T36" fmla="*/ 27 w 89"/>
                <a:gd name="T37" fmla="*/ 8 h 52"/>
                <a:gd name="T38" fmla="*/ 23 w 89"/>
                <a:gd name="T39" fmla="*/ 8 h 52"/>
                <a:gd name="T40" fmla="*/ 19 w 89"/>
                <a:gd name="T41" fmla="*/ 10 h 52"/>
                <a:gd name="T42" fmla="*/ 17 w 89"/>
                <a:gd name="T43" fmla="*/ 6 h 52"/>
                <a:gd name="T44" fmla="*/ 15 w 89"/>
                <a:gd name="T45" fmla="*/ 1 h 52"/>
                <a:gd name="T46" fmla="*/ 15 w 89"/>
                <a:gd name="T47" fmla="*/ 5 h 52"/>
                <a:gd name="T48" fmla="*/ 14 w 89"/>
                <a:gd name="T49" fmla="*/ 8 h 52"/>
                <a:gd name="T50" fmla="*/ 13 w 89"/>
                <a:gd name="T51" fmla="*/ 3 h 52"/>
                <a:gd name="T52" fmla="*/ 14 w 89"/>
                <a:gd name="T53" fmla="*/ 0 h 52"/>
                <a:gd name="T54" fmla="*/ 1 w 89"/>
                <a:gd name="T55" fmla="*/ 4 h 52"/>
                <a:gd name="T56" fmla="*/ 1 w 89"/>
                <a:gd name="T57" fmla="*/ 15 h 52"/>
                <a:gd name="T58" fmla="*/ 1 w 89"/>
                <a:gd name="T59" fmla="*/ 23 h 52"/>
                <a:gd name="T60" fmla="*/ 2 w 89"/>
                <a:gd name="T61" fmla="*/ 26 h 52"/>
                <a:gd name="T62" fmla="*/ 6 w 89"/>
                <a:gd name="T63" fmla="*/ 26 h 52"/>
                <a:gd name="T64" fmla="*/ 6 w 89"/>
                <a:gd name="T65" fmla="*/ 23 h 52"/>
                <a:gd name="T66" fmla="*/ 10 w 89"/>
                <a:gd name="T67" fmla="*/ 20 h 52"/>
                <a:gd name="T68" fmla="*/ 13 w 89"/>
                <a:gd name="T69" fmla="*/ 18 h 52"/>
                <a:gd name="T70" fmla="*/ 17 w 89"/>
                <a:gd name="T71" fmla="*/ 19 h 52"/>
                <a:gd name="T72" fmla="*/ 21 w 89"/>
                <a:gd name="T73" fmla="*/ 20 h 52"/>
                <a:gd name="T74" fmla="*/ 21 w 89"/>
                <a:gd name="T75" fmla="*/ 24 h 52"/>
                <a:gd name="T76" fmla="*/ 26 w 89"/>
                <a:gd name="T77" fmla="*/ 27 h 52"/>
                <a:gd name="T78" fmla="*/ 33 w 89"/>
                <a:gd name="T79" fmla="*/ 34 h 52"/>
                <a:gd name="T80" fmla="*/ 38 w 89"/>
                <a:gd name="T81" fmla="*/ 37 h 52"/>
                <a:gd name="T82" fmla="*/ 41 w 89"/>
                <a:gd name="T83" fmla="*/ 39 h 52"/>
                <a:gd name="T84" fmla="*/ 50 w 89"/>
                <a:gd name="T85" fmla="*/ 45 h 52"/>
                <a:gd name="T86" fmla="*/ 54 w 89"/>
                <a:gd name="T87" fmla="*/ 49 h 52"/>
                <a:gd name="T88" fmla="*/ 61 w 89"/>
                <a:gd name="T89" fmla="*/ 52 h 52"/>
                <a:gd name="T90" fmla="*/ 63 w 89"/>
                <a:gd name="T91" fmla="*/ 47 h 52"/>
                <a:gd name="T92" fmla="*/ 62 w 89"/>
                <a:gd name="T93" fmla="*/ 42 h 52"/>
                <a:gd name="T94" fmla="*/ 59 w 89"/>
                <a:gd name="T95" fmla="*/ 38 h 52"/>
                <a:gd name="T96" fmla="*/ 64 w 89"/>
                <a:gd name="T97" fmla="*/ 36 h 52"/>
                <a:gd name="T98" fmla="*/ 66 w 89"/>
                <a:gd name="T99" fmla="*/ 33 h 52"/>
                <a:gd name="T100" fmla="*/ 68 w 89"/>
                <a:gd name="T101" fmla="*/ 30 h 52"/>
                <a:gd name="T102" fmla="*/ 71 w 89"/>
                <a:gd name="T103" fmla="*/ 30 h 52"/>
                <a:gd name="T104" fmla="*/ 74 w 89"/>
                <a:gd name="T105" fmla="*/ 29 h 52"/>
                <a:gd name="T106" fmla="*/ 74 w 89"/>
                <a:gd name="T107" fmla="*/ 34 h 52"/>
                <a:gd name="T108" fmla="*/ 77 w 89"/>
                <a:gd name="T109" fmla="*/ 34 h 52"/>
                <a:gd name="T110" fmla="*/ 78 w 89"/>
                <a:gd name="T111" fmla="*/ 32 h 52"/>
                <a:gd name="T112" fmla="*/ 78 w 89"/>
                <a:gd name="T113" fmla="*/ 3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52">
                  <a:moveTo>
                    <a:pt x="78" y="32"/>
                  </a:moveTo>
                  <a:cubicBezTo>
                    <a:pt x="79" y="33"/>
                    <a:pt x="79" y="34"/>
                    <a:pt x="81" y="33"/>
                  </a:cubicBezTo>
                  <a:cubicBezTo>
                    <a:pt x="82" y="33"/>
                    <a:pt x="83" y="31"/>
                    <a:pt x="84" y="31"/>
                  </a:cubicBezTo>
                  <a:cubicBezTo>
                    <a:pt x="89" y="30"/>
                    <a:pt x="83" y="28"/>
                    <a:pt x="81" y="26"/>
                  </a:cubicBezTo>
                  <a:cubicBezTo>
                    <a:pt x="80" y="25"/>
                    <a:pt x="80" y="26"/>
                    <a:pt x="79" y="27"/>
                  </a:cubicBezTo>
                  <a:cubicBezTo>
                    <a:pt x="79" y="28"/>
                    <a:pt x="76" y="27"/>
                    <a:pt x="75" y="27"/>
                  </a:cubicBezTo>
                  <a:cubicBezTo>
                    <a:pt x="71" y="25"/>
                    <a:pt x="77" y="22"/>
                    <a:pt x="78" y="21"/>
                  </a:cubicBezTo>
                  <a:cubicBezTo>
                    <a:pt x="78" y="21"/>
                    <a:pt x="74" y="22"/>
                    <a:pt x="74" y="22"/>
                  </a:cubicBezTo>
                  <a:cubicBezTo>
                    <a:pt x="72" y="23"/>
                    <a:pt x="70" y="23"/>
                    <a:pt x="68" y="25"/>
                  </a:cubicBezTo>
                  <a:cubicBezTo>
                    <a:pt x="67" y="26"/>
                    <a:pt x="66" y="28"/>
                    <a:pt x="65" y="29"/>
                  </a:cubicBezTo>
                  <a:cubicBezTo>
                    <a:pt x="64" y="32"/>
                    <a:pt x="63" y="30"/>
                    <a:pt x="62" y="28"/>
                  </a:cubicBezTo>
                  <a:cubicBezTo>
                    <a:pt x="61" y="26"/>
                    <a:pt x="59" y="27"/>
                    <a:pt x="57" y="27"/>
                  </a:cubicBezTo>
                  <a:cubicBezTo>
                    <a:pt x="55" y="27"/>
                    <a:pt x="54" y="24"/>
                    <a:pt x="53" y="23"/>
                  </a:cubicBezTo>
                  <a:cubicBezTo>
                    <a:pt x="51" y="21"/>
                    <a:pt x="54" y="19"/>
                    <a:pt x="52" y="17"/>
                  </a:cubicBezTo>
                  <a:cubicBezTo>
                    <a:pt x="51" y="16"/>
                    <a:pt x="50" y="14"/>
                    <a:pt x="49" y="13"/>
                  </a:cubicBezTo>
                  <a:cubicBezTo>
                    <a:pt x="48" y="12"/>
                    <a:pt x="46" y="11"/>
                    <a:pt x="45" y="12"/>
                  </a:cubicBezTo>
                  <a:cubicBezTo>
                    <a:pt x="43" y="13"/>
                    <a:pt x="41" y="12"/>
                    <a:pt x="38" y="12"/>
                  </a:cubicBezTo>
                  <a:cubicBezTo>
                    <a:pt x="36" y="12"/>
                    <a:pt x="33" y="13"/>
                    <a:pt x="31" y="12"/>
                  </a:cubicBezTo>
                  <a:cubicBezTo>
                    <a:pt x="30" y="11"/>
                    <a:pt x="28" y="9"/>
                    <a:pt x="27" y="8"/>
                  </a:cubicBezTo>
                  <a:cubicBezTo>
                    <a:pt x="25" y="6"/>
                    <a:pt x="24" y="6"/>
                    <a:pt x="23" y="8"/>
                  </a:cubicBezTo>
                  <a:cubicBezTo>
                    <a:pt x="22" y="9"/>
                    <a:pt x="21" y="10"/>
                    <a:pt x="19" y="10"/>
                  </a:cubicBezTo>
                  <a:cubicBezTo>
                    <a:pt x="16" y="10"/>
                    <a:pt x="16" y="8"/>
                    <a:pt x="17" y="6"/>
                  </a:cubicBezTo>
                  <a:cubicBezTo>
                    <a:pt x="18" y="3"/>
                    <a:pt x="18" y="3"/>
                    <a:pt x="15" y="1"/>
                  </a:cubicBezTo>
                  <a:cubicBezTo>
                    <a:pt x="15" y="2"/>
                    <a:pt x="15" y="4"/>
                    <a:pt x="15" y="5"/>
                  </a:cubicBezTo>
                  <a:cubicBezTo>
                    <a:pt x="15" y="7"/>
                    <a:pt x="16" y="8"/>
                    <a:pt x="14" y="8"/>
                  </a:cubicBezTo>
                  <a:cubicBezTo>
                    <a:pt x="12" y="7"/>
                    <a:pt x="12" y="4"/>
                    <a:pt x="13" y="3"/>
                  </a:cubicBezTo>
                  <a:cubicBezTo>
                    <a:pt x="13" y="3"/>
                    <a:pt x="15" y="0"/>
                    <a:pt x="14" y="0"/>
                  </a:cubicBezTo>
                  <a:cubicBezTo>
                    <a:pt x="9" y="1"/>
                    <a:pt x="5" y="2"/>
                    <a:pt x="1" y="4"/>
                  </a:cubicBezTo>
                  <a:cubicBezTo>
                    <a:pt x="0" y="4"/>
                    <a:pt x="1" y="14"/>
                    <a:pt x="1" y="15"/>
                  </a:cubicBezTo>
                  <a:cubicBezTo>
                    <a:pt x="1" y="18"/>
                    <a:pt x="1" y="21"/>
                    <a:pt x="1" y="23"/>
                  </a:cubicBezTo>
                  <a:cubicBezTo>
                    <a:pt x="1" y="25"/>
                    <a:pt x="0" y="26"/>
                    <a:pt x="2" y="26"/>
                  </a:cubicBezTo>
                  <a:cubicBezTo>
                    <a:pt x="3" y="26"/>
                    <a:pt x="4" y="26"/>
                    <a:pt x="6" y="26"/>
                  </a:cubicBezTo>
                  <a:cubicBezTo>
                    <a:pt x="8" y="26"/>
                    <a:pt x="5" y="24"/>
                    <a:pt x="6" y="23"/>
                  </a:cubicBezTo>
                  <a:cubicBezTo>
                    <a:pt x="7" y="21"/>
                    <a:pt x="9" y="22"/>
                    <a:pt x="10" y="20"/>
                  </a:cubicBezTo>
                  <a:cubicBezTo>
                    <a:pt x="12" y="19"/>
                    <a:pt x="12" y="19"/>
                    <a:pt x="13" y="18"/>
                  </a:cubicBezTo>
                  <a:cubicBezTo>
                    <a:pt x="15" y="17"/>
                    <a:pt x="16" y="18"/>
                    <a:pt x="17" y="19"/>
                  </a:cubicBezTo>
                  <a:cubicBezTo>
                    <a:pt x="18" y="20"/>
                    <a:pt x="21" y="20"/>
                    <a:pt x="21" y="20"/>
                  </a:cubicBezTo>
                  <a:cubicBezTo>
                    <a:pt x="22" y="22"/>
                    <a:pt x="21" y="23"/>
                    <a:pt x="21" y="24"/>
                  </a:cubicBezTo>
                  <a:cubicBezTo>
                    <a:pt x="22" y="27"/>
                    <a:pt x="25" y="27"/>
                    <a:pt x="26" y="27"/>
                  </a:cubicBezTo>
                  <a:cubicBezTo>
                    <a:pt x="31" y="27"/>
                    <a:pt x="31" y="30"/>
                    <a:pt x="33" y="34"/>
                  </a:cubicBezTo>
                  <a:cubicBezTo>
                    <a:pt x="34" y="35"/>
                    <a:pt x="36" y="36"/>
                    <a:pt x="38" y="37"/>
                  </a:cubicBezTo>
                  <a:cubicBezTo>
                    <a:pt x="39" y="37"/>
                    <a:pt x="40" y="38"/>
                    <a:pt x="41" y="39"/>
                  </a:cubicBezTo>
                  <a:cubicBezTo>
                    <a:pt x="44" y="41"/>
                    <a:pt x="47" y="44"/>
                    <a:pt x="50" y="45"/>
                  </a:cubicBezTo>
                  <a:cubicBezTo>
                    <a:pt x="54" y="46"/>
                    <a:pt x="54" y="46"/>
                    <a:pt x="54" y="49"/>
                  </a:cubicBezTo>
                  <a:cubicBezTo>
                    <a:pt x="56" y="49"/>
                    <a:pt x="59" y="51"/>
                    <a:pt x="61" y="52"/>
                  </a:cubicBezTo>
                  <a:cubicBezTo>
                    <a:pt x="61" y="49"/>
                    <a:pt x="60" y="49"/>
                    <a:pt x="63" y="47"/>
                  </a:cubicBezTo>
                  <a:cubicBezTo>
                    <a:pt x="64" y="45"/>
                    <a:pt x="62" y="44"/>
                    <a:pt x="62" y="42"/>
                  </a:cubicBezTo>
                  <a:cubicBezTo>
                    <a:pt x="63" y="39"/>
                    <a:pt x="60" y="40"/>
                    <a:pt x="59" y="38"/>
                  </a:cubicBezTo>
                  <a:cubicBezTo>
                    <a:pt x="58" y="36"/>
                    <a:pt x="63" y="37"/>
                    <a:pt x="64" y="36"/>
                  </a:cubicBezTo>
                  <a:cubicBezTo>
                    <a:pt x="67" y="35"/>
                    <a:pt x="64" y="32"/>
                    <a:pt x="66" y="33"/>
                  </a:cubicBezTo>
                  <a:cubicBezTo>
                    <a:pt x="70" y="33"/>
                    <a:pt x="66" y="30"/>
                    <a:pt x="68" y="30"/>
                  </a:cubicBezTo>
                  <a:cubicBezTo>
                    <a:pt x="69" y="29"/>
                    <a:pt x="70" y="31"/>
                    <a:pt x="71" y="30"/>
                  </a:cubicBezTo>
                  <a:cubicBezTo>
                    <a:pt x="72" y="30"/>
                    <a:pt x="73" y="29"/>
                    <a:pt x="74" y="29"/>
                  </a:cubicBezTo>
                  <a:cubicBezTo>
                    <a:pt x="76" y="29"/>
                    <a:pt x="74" y="33"/>
                    <a:pt x="74" y="34"/>
                  </a:cubicBezTo>
                  <a:cubicBezTo>
                    <a:pt x="75" y="34"/>
                    <a:pt x="77" y="31"/>
                    <a:pt x="77" y="34"/>
                  </a:cubicBezTo>
                  <a:cubicBezTo>
                    <a:pt x="77" y="34"/>
                    <a:pt x="77" y="32"/>
                    <a:pt x="78" y="32"/>
                  </a:cubicBezTo>
                  <a:cubicBezTo>
                    <a:pt x="79" y="32"/>
                    <a:pt x="77" y="32"/>
                    <a:pt x="78" y="3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93" name="Freeform 694">
              <a:extLst>
                <a:ext uri="{FF2B5EF4-FFF2-40B4-BE49-F238E27FC236}">
                  <a16:creationId xmlns:a16="http://schemas.microsoft.com/office/drawing/2014/main" xmlns="" id="{0FAF1D2B-7318-4D47-A75B-A71F8BE1284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25037" y="7293764"/>
              <a:ext cx="0" cy="9558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94" name="Freeform 695">
              <a:extLst>
                <a:ext uri="{FF2B5EF4-FFF2-40B4-BE49-F238E27FC236}">
                  <a16:creationId xmlns:a16="http://schemas.microsoft.com/office/drawing/2014/main" xmlns="" id="{8FF21659-67E9-44DF-9136-BCDFC039AD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95099" y="6921055"/>
              <a:ext cx="681527" cy="401378"/>
            </a:xfrm>
            <a:custGeom>
              <a:avLst/>
              <a:gdLst>
                <a:gd name="T0" fmla="*/ 73 w 73"/>
                <a:gd name="T1" fmla="*/ 28 h 43"/>
                <a:gd name="T2" fmla="*/ 69 w 73"/>
                <a:gd name="T3" fmla="*/ 27 h 43"/>
                <a:gd name="T4" fmla="*/ 65 w 73"/>
                <a:gd name="T5" fmla="*/ 24 h 43"/>
                <a:gd name="T6" fmla="*/ 58 w 73"/>
                <a:gd name="T7" fmla="*/ 20 h 43"/>
                <a:gd name="T8" fmla="*/ 52 w 73"/>
                <a:gd name="T9" fmla="*/ 16 h 43"/>
                <a:gd name="T10" fmla="*/ 47 w 73"/>
                <a:gd name="T11" fmla="*/ 9 h 43"/>
                <a:gd name="T12" fmla="*/ 40 w 73"/>
                <a:gd name="T13" fmla="*/ 5 h 43"/>
                <a:gd name="T14" fmla="*/ 40 w 73"/>
                <a:gd name="T15" fmla="*/ 2 h 43"/>
                <a:gd name="T16" fmla="*/ 36 w 73"/>
                <a:gd name="T17" fmla="*/ 1 h 43"/>
                <a:gd name="T18" fmla="*/ 34 w 73"/>
                <a:gd name="T19" fmla="*/ 0 h 43"/>
                <a:gd name="T20" fmla="*/ 31 w 73"/>
                <a:gd name="T21" fmla="*/ 1 h 43"/>
                <a:gd name="T22" fmla="*/ 28 w 73"/>
                <a:gd name="T23" fmla="*/ 3 h 43"/>
                <a:gd name="T24" fmla="*/ 25 w 73"/>
                <a:gd name="T25" fmla="*/ 6 h 43"/>
                <a:gd name="T26" fmla="*/ 22 w 73"/>
                <a:gd name="T27" fmla="*/ 8 h 43"/>
                <a:gd name="T28" fmla="*/ 17 w 73"/>
                <a:gd name="T29" fmla="*/ 8 h 43"/>
                <a:gd name="T30" fmla="*/ 12 w 73"/>
                <a:gd name="T31" fmla="*/ 2 h 43"/>
                <a:gd name="T32" fmla="*/ 2 w 73"/>
                <a:gd name="T33" fmla="*/ 5 h 43"/>
                <a:gd name="T34" fmla="*/ 5 w 73"/>
                <a:gd name="T35" fmla="*/ 12 h 43"/>
                <a:gd name="T36" fmla="*/ 8 w 73"/>
                <a:gd name="T37" fmla="*/ 17 h 43"/>
                <a:gd name="T38" fmla="*/ 8 w 73"/>
                <a:gd name="T39" fmla="*/ 19 h 43"/>
                <a:gd name="T40" fmla="*/ 10 w 73"/>
                <a:gd name="T41" fmla="*/ 22 h 43"/>
                <a:gd name="T42" fmla="*/ 9 w 73"/>
                <a:gd name="T43" fmla="*/ 26 h 43"/>
                <a:gd name="T44" fmla="*/ 9 w 73"/>
                <a:gd name="T45" fmla="*/ 31 h 43"/>
                <a:gd name="T46" fmla="*/ 14 w 73"/>
                <a:gd name="T47" fmla="*/ 29 h 43"/>
                <a:gd name="T48" fmla="*/ 17 w 73"/>
                <a:gd name="T49" fmla="*/ 26 h 43"/>
                <a:gd name="T50" fmla="*/ 27 w 73"/>
                <a:gd name="T51" fmla="*/ 27 h 43"/>
                <a:gd name="T52" fmla="*/ 37 w 73"/>
                <a:gd name="T53" fmla="*/ 31 h 43"/>
                <a:gd name="T54" fmla="*/ 45 w 73"/>
                <a:gd name="T55" fmla="*/ 35 h 43"/>
                <a:gd name="T56" fmla="*/ 46 w 73"/>
                <a:gd name="T57" fmla="*/ 37 h 43"/>
                <a:gd name="T58" fmla="*/ 48 w 73"/>
                <a:gd name="T59" fmla="*/ 42 h 43"/>
                <a:gd name="T60" fmla="*/ 53 w 73"/>
                <a:gd name="T61" fmla="*/ 43 h 43"/>
                <a:gd name="T62" fmla="*/ 57 w 73"/>
                <a:gd name="T63" fmla="*/ 40 h 43"/>
                <a:gd name="T64" fmla="*/ 62 w 73"/>
                <a:gd name="T65" fmla="*/ 38 h 43"/>
                <a:gd name="T66" fmla="*/ 65 w 73"/>
                <a:gd name="T67" fmla="*/ 33 h 43"/>
                <a:gd name="T68" fmla="*/ 69 w 73"/>
                <a:gd name="T69" fmla="*/ 31 h 43"/>
                <a:gd name="T70" fmla="*/ 73 w 73"/>
                <a:gd name="T71" fmla="*/ 31 h 43"/>
                <a:gd name="T72" fmla="*/ 73 w 73"/>
                <a:gd name="T73" fmla="*/ 2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3" h="43">
                  <a:moveTo>
                    <a:pt x="73" y="28"/>
                  </a:moveTo>
                  <a:cubicBezTo>
                    <a:pt x="72" y="27"/>
                    <a:pt x="71" y="27"/>
                    <a:pt x="69" y="27"/>
                  </a:cubicBezTo>
                  <a:cubicBezTo>
                    <a:pt x="68" y="26"/>
                    <a:pt x="66" y="25"/>
                    <a:pt x="65" y="24"/>
                  </a:cubicBezTo>
                  <a:cubicBezTo>
                    <a:pt x="63" y="23"/>
                    <a:pt x="60" y="22"/>
                    <a:pt x="58" y="20"/>
                  </a:cubicBezTo>
                  <a:cubicBezTo>
                    <a:pt x="57" y="18"/>
                    <a:pt x="54" y="18"/>
                    <a:pt x="52" y="16"/>
                  </a:cubicBezTo>
                  <a:cubicBezTo>
                    <a:pt x="51" y="13"/>
                    <a:pt x="50" y="9"/>
                    <a:pt x="47" y="9"/>
                  </a:cubicBezTo>
                  <a:cubicBezTo>
                    <a:pt x="44" y="9"/>
                    <a:pt x="40" y="9"/>
                    <a:pt x="40" y="5"/>
                  </a:cubicBezTo>
                  <a:cubicBezTo>
                    <a:pt x="40" y="4"/>
                    <a:pt x="41" y="2"/>
                    <a:pt x="40" y="2"/>
                  </a:cubicBezTo>
                  <a:cubicBezTo>
                    <a:pt x="39" y="1"/>
                    <a:pt x="38" y="2"/>
                    <a:pt x="36" y="1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33" y="0"/>
                    <a:pt x="32" y="1"/>
                    <a:pt x="31" y="1"/>
                  </a:cubicBezTo>
                  <a:cubicBezTo>
                    <a:pt x="30" y="0"/>
                    <a:pt x="29" y="3"/>
                    <a:pt x="28" y="3"/>
                  </a:cubicBezTo>
                  <a:cubicBezTo>
                    <a:pt x="27" y="3"/>
                    <a:pt x="24" y="4"/>
                    <a:pt x="25" y="6"/>
                  </a:cubicBezTo>
                  <a:cubicBezTo>
                    <a:pt x="26" y="9"/>
                    <a:pt x="25" y="8"/>
                    <a:pt x="22" y="8"/>
                  </a:cubicBezTo>
                  <a:cubicBezTo>
                    <a:pt x="21" y="8"/>
                    <a:pt x="18" y="8"/>
                    <a:pt x="17" y="8"/>
                  </a:cubicBezTo>
                  <a:cubicBezTo>
                    <a:pt x="15" y="6"/>
                    <a:pt x="14" y="4"/>
                    <a:pt x="12" y="2"/>
                  </a:cubicBezTo>
                  <a:cubicBezTo>
                    <a:pt x="9" y="0"/>
                    <a:pt x="5" y="3"/>
                    <a:pt x="2" y="5"/>
                  </a:cubicBezTo>
                  <a:cubicBezTo>
                    <a:pt x="3" y="6"/>
                    <a:pt x="6" y="10"/>
                    <a:pt x="5" y="12"/>
                  </a:cubicBezTo>
                  <a:cubicBezTo>
                    <a:pt x="0" y="15"/>
                    <a:pt x="6" y="15"/>
                    <a:pt x="8" y="17"/>
                  </a:cubicBezTo>
                  <a:cubicBezTo>
                    <a:pt x="8" y="17"/>
                    <a:pt x="8" y="19"/>
                    <a:pt x="8" y="19"/>
                  </a:cubicBezTo>
                  <a:cubicBezTo>
                    <a:pt x="7" y="20"/>
                    <a:pt x="9" y="22"/>
                    <a:pt x="10" y="22"/>
                  </a:cubicBezTo>
                  <a:cubicBezTo>
                    <a:pt x="10" y="23"/>
                    <a:pt x="9" y="24"/>
                    <a:pt x="9" y="26"/>
                  </a:cubicBezTo>
                  <a:cubicBezTo>
                    <a:pt x="9" y="27"/>
                    <a:pt x="9" y="29"/>
                    <a:pt x="9" y="31"/>
                  </a:cubicBezTo>
                  <a:cubicBezTo>
                    <a:pt x="11" y="31"/>
                    <a:pt x="12" y="31"/>
                    <a:pt x="14" y="29"/>
                  </a:cubicBezTo>
                  <a:cubicBezTo>
                    <a:pt x="15" y="28"/>
                    <a:pt x="16" y="27"/>
                    <a:pt x="17" y="26"/>
                  </a:cubicBezTo>
                  <a:cubicBezTo>
                    <a:pt x="21" y="26"/>
                    <a:pt x="24" y="25"/>
                    <a:pt x="27" y="27"/>
                  </a:cubicBezTo>
                  <a:cubicBezTo>
                    <a:pt x="29" y="30"/>
                    <a:pt x="35" y="28"/>
                    <a:pt x="37" y="31"/>
                  </a:cubicBezTo>
                  <a:cubicBezTo>
                    <a:pt x="39" y="34"/>
                    <a:pt x="41" y="35"/>
                    <a:pt x="45" y="35"/>
                  </a:cubicBezTo>
                  <a:cubicBezTo>
                    <a:pt x="46" y="35"/>
                    <a:pt x="46" y="35"/>
                    <a:pt x="46" y="37"/>
                  </a:cubicBezTo>
                  <a:cubicBezTo>
                    <a:pt x="46" y="40"/>
                    <a:pt x="46" y="40"/>
                    <a:pt x="48" y="42"/>
                  </a:cubicBezTo>
                  <a:cubicBezTo>
                    <a:pt x="50" y="42"/>
                    <a:pt x="51" y="43"/>
                    <a:pt x="53" y="43"/>
                  </a:cubicBezTo>
                  <a:cubicBezTo>
                    <a:pt x="56" y="43"/>
                    <a:pt x="56" y="42"/>
                    <a:pt x="57" y="40"/>
                  </a:cubicBezTo>
                  <a:cubicBezTo>
                    <a:pt x="58" y="38"/>
                    <a:pt x="60" y="39"/>
                    <a:pt x="62" y="38"/>
                  </a:cubicBezTo>
                  <a:cubicBezTo>
                    <a:pt x="64" y="37"/>
                    <a:pt x="64" y="35"/>
                    <a:pt x="65" y="33"/>
                  </a:cubicBezTo>
                  <a:cubicBezTo>
                    <a:pt x="65" y="31"/>
                    <a:pt x="68" y="33"/>
                    <a:pt x="69" y="31"/>
                  </a:cubicBezTo>
                  <a:cubicBezTo>
                    <a:pt x="69" y="29"/>
                    <a:pt x="72" y="31"/>
                    <a:pt x="73" y="31"/>
                  </a:cubicBezTo>
                  <a:cubicBezTo>
                    <a:pt x="73" y="30"/>
                    <a:pt x="73" y="29"/>
                    <a:pt x="73" y="2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95" name="Freeform 696">
              <a:extLst>
                <a:ext uri="{FF2B5EF4-FFF2-40B4-BE49-F238E27FC236}">
                  <a16:creationId xmlns:a16="http://schemas.microsoft.com/office/drawing/2014/main" xmlns="" id="{42385DC6-5A1E-4FBA-A03B-A4F68DCFAA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14846" y="7013435"/>
              <a:ext cx="372610" cy="251657"/>
            </a:xfrm>
            <a:custGeom>
              <a:avLst/>
              <a:gdLst>
                <a:gd name="T0" fmla="*/ 30 w 40"/>
                <a:gd name="T1" fmla="*/ 10 h 27"/>
                <a:gd name="T2" fmla="*/ 25 w 40"/>
                <a:gd name="T3" fmla="*/ 10 h 27"/>
                <a:gd name="T4" fmla="*/ 21 w 40"/>
                <a:gd name="T5" fmla="*/ 8 h 27"/>
                <a:gd name="T6" fmla="*/ 19 w 40"/>
                <a:gd name="T7" fmla="*/ 9 h 27"/>
                <a:gd name="T8" fmla="*/ 17 w 40"/>
                <a:gd name="T9" fmla="*/ 9 h 27"/>
                <a:gd name="T10" fmla="*/ 10 w 40"/>
                <a:gd name="T11" fmla="*/ 8 h 27"/>
                <a:gd name="T12" fmla="*/ 12 w 40"/>
                <a:gd name="T13" fmla="*/ 5 h 27"/>
                <a:gd name="T14" fmla="*/ 16 w 40"/>
                <a:gd name="T15" fmla="*/ 7 h 27"/>
                <a:gd name="T16" fmla="*/ 19 w 40"/>
                <a:gd name="T17" fmla="*/ 5 h 27"/>
                <a:gd name="T18" fmla="*/ 16 w 40"/>
                <a:gd name="T19" fmla="*/ 6 h 27"/>
                <a:gd name="T20" fmla="*/ 16 w 40"/>
                <a:gd name="T21" fmla="*/ 1 h 27"/>
                <a:gd name="T22" fmla="*/ 14 w 40"/>
                <a:gd name="T23" fmla="*/ 2 h 27"/>
                <a:gd name="T24" fmla="*/ 10 w 40"/>
                <a:gd name="T25" fmla="*/ 2 h 27"/>
                <a:gd name="T26" fmla="*/ 8 w 40"/>
                <a:gd name="T27" fmla="*/ 5 h 27"/>
                <a:gd name="T28" fmla="*/ 6 w 40"/>
                <a:gd name="T29" fmla="*/ 8 h 27"/>
                <a:gd name="T30" fmla="*/ 1 w 40"/>
                <a:gd name="T31" fmla="*/ 10 h 27"/>
                <a:gd name="T32" fmla="*/ 4 w 40"/>
                <a:gd name="T33" fmla="*/ 14 h 27"/>
                <a:gd name="T34" fmla="*/ 4 w 40"/>
                <a:gd name="T35" fmla="*/ 19 h 27"/>
                <a:gd name="T36" fmla="*/ 4 w 40"/>
                <a:gd name="T37" fmla="*/ 24 h 27"/>
                <a:gd name="T38" fmla="*/ 9 w 40"/>
                <a:gd name="T39" fmla="*/ 22 h 27"/>
                <a:gd name="T40" fmla="*/ 12 w 40"/>
                <a:gd name="T41" fmla="*/ 20 h 27"/>
                <a:gd name="T42" fmla="*/ 17 w 40"/>
                <a:gd name="T43" fmla="*/ 17 h 27"/>
                <a:gd name="T44" fmla="*/ 20 w 40"/>
                <a:gd name="T45" fmla="*/ 17 h 27"/>
                <a:gd name="T46" fmla="*/ 22 w 40"/>
                <a:gd name="T47" fmla="*/ 21 h 27"/>
                <a:gd name="T48" fmla="*/ 21 w 40"/>
                <a:gd name="T49" fmla="*/ 24 h 27"/>
                <a:gd name="T50" fmla="*/ 27 w 40"/>
                <a:gd name="T51" fmla="*/ 23 h 27"/>
                <a:gd name="T52" fmla="*/ 32 w 40"/>
                <a:gd name="T53" fmla="*/ 21 h 27"/>
                <a:gd name="T54" fmla="*/ 39 w 40"/>
                <a:gd name="T55" fmla="*/ 21 h 27"/>
                <a:gd name="T56" fmla="*/ 38 w 40"/>
                <a:gd name="T57" fmla="*/ 18 h 27"/>
                <a:gd name="T58" fmla="*/ 36 w 40"/>
                <a:gd name="T59" fmla="*/ 14 h 27"/>
                <a:gd name="T60" fmla="*/ 32 w 40"/>
                <a:gd name="T61" fmla="*/ 9 h 27"/>
                <a:gd name="T62" fmla="*/ 30 w 40"/>
                <a:gd name="T63" fmla="*/ 10 h 27"/>
                <a:gd name="T64" fmla="*/ 30 w 40"/>
                <a:gd name="T65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" h="27">
                  <a:moveTo>
                    <a:pt x="30" y="10"/>
                  </a:moveTo>
                  <a:cubicBezTo>
                    <a:pt x="28" y="11"/>
                    <a:pt x="27" y="10"/>
                    <a:pt x="25" y="10"/>
                  </a:cubicBezTo>
                  <a:cubicBezTo>
                    <a:pt x="23" y="10"/>
                    <a:pt x="22" y="8"/>
                    <a:pt x="21" y="8"/>
                  </a:cubicBezTo>
                  <a:cubicBezTo>
                    <a:pt x="20" y="8"/>
                    <a:pt x="20" y="9"/>
                    <a:pt x="19" y="9"/>
                  </a:cubicBezTo>
                  <a:cubicBezTo>
                    <a:pt x="19" y="10"/>
                    <a:pt x="18" y="9"/>
                    <a:pt x="17" y="9"/>
                  </a:cubicBezTo>
                  <a:cubicBezTo>
                    <a:pt x="15" y="9"/>
                    <a:pt x="12" y="9"/>
                    <a:pt x="10" y="8"/>
                  </a:cubicBezTo>
                  <a:cubicBezTo>
                    <a:pt x="9" y="7"/>
                    <a:pt x="12" y="5"/>
                    <a:pt x="12" y="5"/>
                  </a:cubicBezTo>
                  <a:cubicBezTo>
                    <a:pt x="14" y="4"/>
                    <a:pt x="15" y="7"/>
                    <a:pt x="16" y="7"/>
                  </a:cubicBezTo>
                  <a:cubicBezTo>
                    <a:pt x="18" y="7"/>
                    <a:pt x="19" y="6"/>
                    <a:pt x="19" y="5"/>
                  </a:cubicBezTo>
                  <a:cubicBezTo>
                    <a:pt x="18" y="4"/>
                    <a:pt x="17" y="6"/>
                    <a:pt x="16" y="6"/>
                  </a:cubicBezTo>
                  <a:cubicBezTo>
                    <a:pt x="15" y="5"/>
                    <a:pt x="17" y="2"/>
                    <a:pt x="16" y="1"/>
                  </a:cubicBezTo>
                  <a:cubicBezTo>
                    <a:pt x="16" y="0"/>
                    <a:pt x="14" y="2"/>
                    <a:pt x="14" y="2"/>
                  </a:cubicBezTo>
                  <a:cubicBezTo>
                    <a:pt x="12" y="3"/>
                    <a:pt x="11" y="1"/>
                    <a:pt x="10" y="2"/>
                  </a:cubicBezTo>
                  <a:cubicBezTo>
                    <a:pt x="8" y="2"/>
                    <a:pt x="12" y="5"/>
                    <a:pt x="8" y="5"/>
                  </a:cubicBezTo>
                  <a:cubicBezTo>
                    <a:pt x="6" y="4"/>
                    <a:pt x="9" y="8"/>
                    <a:pt x="6" y="8"/>
                  </a:cubicBezTo>
                  <a:cubicBezTo>
                    <a:pt x="5" y="9"/>
                    <a:pt x="0" y="8"/>
                    <a:pt x="1" y="10"/>
                  </a:cubicBezTo>
                  <a:cubicBezTo>
                    <a:pt x="2" y="13"/>
                    <a:pt x="5" y="11"/>
                    <a:pt x="4" y="14"/>
                  </a:cubicBezTo>
                  <a:cubicBezTo>
                    <a:pt x="4" y="17"/>
                    <a:pt x="7" y="17"/>
                    <a:pt x="4" y="19"/>
                  </a:cubicBezTo>
                  <a:cubicBezTo>
                    <a:pt x="3" y="20"/>
                    <a:pt x="1" y="24"/>
                    <a:pt x="4" y="24"/>
                  </a:cubicBezTo>
                  <a:cubicBezTo>
                    <a:pt x="6" y="24"/>
                    <a:pt x="8" y="21"/>
                    <a:pt x="9" y="22"/>
                  </a:cubicBezTo>
                  <a:cubicBezTo>
                    <a:pt x="12" y="25"/>
                    <a:pt x="9" y="20"/>
                    <a:pt x="12" y="20"/>
                  </a:cubicBezTo>
                  <a:cubicBezTo>
                    <a:pt x="14" y="20"/>
                    <a:pt x="15" y="19"/>
                    <a:pt x="17" y="17"/>
                  </a:cubicBezTo>
                  <a:cubicBezTo>
                    <a:pt x="18" y="14"/>
                    <a:pt x="19" y="15"/>
                    <a:pt x="20" y="17"/>
                  </a:cubicBezTo>
                  <a:cubicBezTo>
                    <a:pt x="21" y="18"/>
                    <a:pt x="22" y="19"/>
                    <a:pt x="22" y="21"/>
                  </a:cubicBezTo>
                  <a:cubicBezTo>
                    <a:pt x="22" y="22"/>
                    <a:pt x="21" y="23"/>
                    <a:pt x="21" y="24"/>
                  </a:cubicBezTo>
                  <a:cubicBezTo>
                    <a:pt x="22" y="27"/>
                    <a:pt x="26" y="24"/>
                    <a:pt x="27" y="23"/>
                  </a:cubicBezTo>
                  <a:cubicBezTo>
                    <a:pt x="28" y="22"/>
                    <a:pt x="31" y="20"/>
                    <a:pt x="32" y="21"/>
                  </a:cubicBezTo>
                  <a:cubicBezTo>
                    <a:pt x="34" y="23"/>
                    <a:pt x="36" y="20"/>
                    <a:pt x="39" y="21"/>
                  </a:cubicBezTo>
                  <a:cubicBezTo>
                    <a:pt x="40" y="20"/>
                    <a:pt x="38" y="18"/>
                    <a:pt x="38" y="18"/>
                  </a:cubicBezTo>
                  <a:cubicBezTo>
                    <a:pt x="37" y="16"/>
                    <a:pt x="38" y="14"/>
                    <a:pt x="36" y="14"/>
                  </a:cubicBezTo>
                  <a:cubicBezTo>
                    <a:pt x="33" y="15"/>
                    <a:pt x="31" y="12"/>
                    <a:pt x="32" y="9"/>
                  </a:cubicBezTo>
                  <a:cubicBezTo>
                    <a:pt x="32" y="9"/>
                    <a:pt x="31" y="9"/>
                    <a:pt x="30" y="10"/>
                  </a:cubicBezTo>
                  <a:cubicBezTo>
                    <a:pt x="29" y="10"/>
                    <a:pt x="31" y="9"/>
                    <a:pt x="30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96" name="Freeform 697">
              <a:extLst>
                <a:ext uri="{FF2B5EF4-FFF2-40B4-BE49-F238E27FC236}">
                  <a16:creationId xmlns:a16="http://schemas.microsoft.com/office/drawing/2014/main" xmlns="" id="{89BF9689-EBF0-4979-A0D5-69FD763568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15484" y="7230053"/>
              <a:ext cx="773889" cy="691265"/>
            </a:xfrm>
            <a:custGeom>
              <a:avLst/>
              <a:gdLst>
                <a:gd name="T0" fmla="*/ 8 w 83"/>
                <a:gd name="T1" fmla="*/ 51 h 74"/>
                <a:gd name="T2" fmla="*/ 9 w 83"/>
                <a:gd name="T3" fmla="*/ 54 h 74"/>
                <a:gd name="T4" fmla="*/ 11 w 83"/>
                <a:gd name="T5" fmla="*/ 57 h 74"/>
                <a:gd name="T6" fmla="*/ 5 w 83"/>
                <a:gd name="T7" fmla="*/ 61 h 74"/>
                <a:gd name="T8" fmla="*/ 3 w 83"/>
                <a:gd name="T9" fmla="*/ 64 h 74"/>
                <a:gd name="T10" fmla="*/ 6 w 83"/>
                <a:gd name="T11" fmla="*/ 66 h 74"/>
                <a:gd name="T12" fmla="*/ 13 w 83"/>
                <a:gd name="T13" fmla="*/ 64 h 74"/>
                <a:gd name="T14" fmla="*/ 19 w 83"/>
                <a:gd name="T15" fmla="*/ 65 h 74"/>
                <a:gd name="T16" fmla="*/ 23 w 83"/>
                <a:gd name="T17" fmla="*/ 65 h 74"/>
                <a:gd name="T18" fmla="*/ 28 w 83"/>
                <a:gd name="T19" fmla="*/ 64 h 74"/>
                <a:gd name="T20" fmla="*/ 29 w 83"/>
                <a:gd name="T21" fmla="*/ 67 h 74"/>
                <a:gd name="T22" fmla="*/ 32 w 83"/>
                <a:gd name="T23" fmla="*/ 69 h 74"/>
                <a:gd name="T24" fmla="*/ 33 w 83"/>
                <a:gd name="T25" fmla="*/ 73 h 74"/>
                <a:gd name="T26" fmla="*/ 34 w 83"/>
                <a:gd name="T27" fmla="*/ 71 h 74"/>
                <a:gd name="T28" fmla="*/ 36 w 83"/>
                <a:gd name="T29" fmla="*/ 73 h 74"/>
                <a:gd name="T30" fmla="*/ 43 w 83"/>
                <a:gd name="T31" fmla="*/ 71 h 74"/>
                <a:gd name="T32" fmla="*/ 46 w 83"/>
                <a:gd name="T33" fmla="*/ 70 h 74"/>
                <a:gd name="T34" fmla="*/ 50 w 83"/>
                <a:gd name="T35" fmla="*/ 70 h 74"/>
                <a:gd name="T36" fmla="*/ 48 w 83"/>
                <a:gd name="T37" fmla="*/ 64 h 74"/>
                <a:gd name="T38" fmla="*/ 46 w 83"/>
                <a:gd name="T39" fmla="*/ 61 h 74"/>
                <a:gd name="T40" fmla="*/ 44 w 83"/>
                <a:gd name="T41" fmla="*/ 57 h 74"/>
                <a:gd name="T42" fmla="*/ 46 w 83"/>
                <a:gd name="T43" fmla="*/ 52 h 74"/>
                <a:gd name="T44" fmla="*/ 49 w 83"/>
                <a:gd name="T45" fmla="*/ 52 h 74"/>
                <a:gd name="T46" fmla="*/ 52 w 83"/>
                <a:gd name="T47" fmla="*/ 52 h 74"/>
                <a:gd name="T48" fmla="*/ 57 w 83"/>
                <a:gd name="T49" fmla="*/ 46 h 74"/>
                <a:gd name="T50" fmla="*/ 60 w 83"/>
                <a:gd name="T51" fmla="*/ 44 h 74"/>
                <a:gd name="T52" fmla="*/ 62 w 83"/>
                <a:gd name="T53" fmla="*/ 41 h 74"/>
                <a:gd name="T54" fmla="*/ 65 w 83"/>
                <a:gd name="T55" fmla="*/ 39 h 74"/>
                <a:gd name="T56" fmla="*/ 66 w 83"/>
                <a:gd name="T57" fmla="*/ 37 h 74"/>
                <a:gd name="T58" fmla="*/ 69 w 83"/>
                <a:gd name="T59" fmla="*/ 33 h 74"/>
                <a:gd name="T60" fmla="*/ 71 w 83"/>
                <a:gd name="T61" fmla="*/ 27 h 74"/>
                <a:gd name="T62" fmla="*/ 66 w 83"/>
                <a:gd name="T63" fmla="*/ 23 h 74"/>
                <a:gd name="T64" fmla="*/ 65 w 83"/>
                <a:gd name="T65" fmla="*/ 16 h 74"/>
                <a:gd name="T66" fmla="*/ 70 w 83"/>
                <a:gd name="T67" fmla="*/ 14 h 74"/>
                <a:gd name="T68" fmla="*/ 74 w 83"/>
                <a:gd name="T69" fmla="*/ 15 h 74"/>
                <a:gd name="T70" fmla="*/ 77 w 83"/>
                <a:gd name="T71" fmla="*/ 13 h 74"/>
                <a:gd name="T72" fmla="*/ 83 w 83"/>
                <a:gd name="T73" fmla="*/ 10 h 74"/>
                <a:gd name="T74" fmla="*/ 76 w 83"/>
                <a:gd name="T75" fmla="*/ 6 h 74"/>
                <a:gd name="T76" fmla="*/ 74 w 83"/>
                <a:gd name="T77" fmla="*/ 2 h 74"/>
                <a:gd name="T78" fmla="*/ 71 w 83"/>
                <a:gd name="T79" fmla="*/ 0 h 74"/>
                <a:gd name="T80" fmla="*/ 65 w 83"/>
                <a:gd name="T81" fmla="*/ 1 h 74"/>
                <a:gd name="T82" fmla="*/ 56 w 83"/>
                <a:gd name="T83" fmla="*/ 4 h 74"/>
                <a:gd name="T84" fmla="*/ 53 w 83"/>
                <a:gd name="T85" fmla="*/ 8 h 74"/>
                <a:gd name="T86" fmla="*/ 51 w 83"/>
                <a:gd name="T87" fmla="*/ 13 h 74"/>
                <a:gd name="T88" fmla="*/ 48 w 83"/>
                <a:gd name="T89" fmla="*/ 18 h 74"/>
                <a:gd name="T90" fmla="*/ 47 w 83"/>
                <a:gd name="T91" fmla="*/ 21 h 74"/>
                <a:gd name="T92" fmla="*/ 43 w 83"/>
                <a:gd name="T93" fmla="*/ 24 h 74"/>
                <a:gd name="T94" fmla="*/ 41 w 83"/>
                <a:gd name="T95" fmla="*/ 30 h 74"/>
                <a:gd name="T96" fmla="*/ 38 w 83"/>
                <a:gd name="T97" fmla="*/ 30 h 74"/>
                <a:gd name="T98" fmla="*/ 34 w 83"/>
                <a:gd name="T99" fmla="*/ 32 h 74"/>
                <a:gd name="T100" fmla="*/ 30 w 83"/>
                <a:gd name="T101" fmla="*/ 33 h 74"/>
                <a:gd name="T102" fmla="*/ 27 w 83"/>
                <a:gd name="T103" fmla="*/ 37 h 74"/>
                <a:gd name="T104" fmla="*/ 22 w 83"/>
                <a:gd name="T105" fmla="*/ 42 h 74"/>
                <a:gd name="T106" fmla="*/ 13 w 83"/>
                <a:gd name="T107" fmla="*/ 43 h 74"/>
                <a:gd name="T108" fmla="*/ 0 w 83"/>
                <a:gd name="T109" fmla="*/ 40 h 74"/>
                <a:gd name="T110" fmla="*/ 3 w 83"/>
                <a:gd name="T111" fmla="*/ 46 h 74"/>
                <a:gd name="T112" fmla="*/ 8 w 83"/>
                <a:gd name="T113" fmla="*/ 5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3" h="74">
                  <a:moveTo>
                    <a:pt x="8" y="51"/>
                  </a:moveTo>
                  <a:cubicBezTo>
                    <a:pt x="8" y="52"/>
                    <a:pt x="8" y="53"/>
                    <a:pt x="9" y="54"/>
                  </a:cubicBezTo>
                  <a:cubicBezTo>
                    <a:pt x="10" y="55"/>
                    <a:pt x="11" y="56"/>
                    <a:pt x="11" y="57"/>
                  </a:cubicBezTo>
                  <a:cubicBezTo>
                    <a:pt x="11" y="58"/>
                    <a:pt x="6" y="60"/>
                    <a:pt x="5" y="61"/>
                  </a:cubicBezTo>
                  <a:cubicBezTo>
                    <a:pt x="4" y="61"/>
                    <a:pt x="3" y="62"/>
                    <a:pt x="3" y="64"/>
                  </a:cubicBezTo>
                  <a:cubicBezTo>
                    <a:pt x="3" y="66"/>
                    <a:pt x="3" y="66"/>
                    <a:pt x="6" y="66"/>
                  </a:cubicBezTo>
                  <a:cubicBezTo>
                    <a:pt x="8" y="65"/>
                    <a:pt x="11" y="65"/>
                    <a:pt x="13" y="64"/>
                  </a:cubicBezTo>
                  <a:cubicBezTo>
                    <a:pt x="15" y="64"/>
                    <a:pt x="17" y="64"/>
                    <a:pt x="19" y="65"/>
                  </a:cubicBezTo>
                  <a:cubicBezTo>
                    <a:pt x="20" y="65"/>
                    <a:pt x="22" y="65"/>
                    <a:pt x="23" y="65"/>
                  </a:cubicBezTo>
                  <a:cubicBezTo>
                    <a:pt x="25" y="65"/>
                    <a:pt x="26" y="64"/>
                    <a:pt x="28" y="64"/>
                  </a:cubicBezTo>
                  <a:cubicBezTo>
                    <a:pt x="29" y="64"/>
                    <a:pt x="29" y="66"/>
                    <a:pt x="29" y="67"/>
                  </a:cubicBezTo>
                  <a:cubicBezTo>
                    <a:pt x="30" y="68"/>
                    <a:pt x="31" y="68"/>
                    <a:pt x="32" y="69"/>
                  </a:cubicBezTo>
                  <a:cubicBezTo>
                    <a:pt x="32" y="70"/>
                    <a:pt x="33" y="72"/>
                    <a:pt x="33" y="73"/>
                  </a:cubicBezTo>
                  <a:cubicBezTo>
                    <a:pt x="35" y="74"/>
                    <a:pt x="34" y="72"/>
                    <a:pt x="34" y="71"/>
                  </a:cubicBezTo>
                  <a:cubicBezTo>
                    <a:pt x="35" y="71"/>
                    <a:pt x="36" y="73"/>
                    <a:pt x="36" y="73"/>
                  </a:cubicBezTo>
                  <a:cubicBezTo>
                    <a:pt x="38" y="72"/>
                    <a:pt x="40" y="70"/>
                    <a:pt x="43" y="71"/>
                  </a:cubicBezTo>
                  <a:cubicBezTo>
                    <a:pt x="44" y="71"/>
                    <a:pt x="45" y="71"/>
                    <a:pt x="46" y="70"/>
                  </a:cubicBezTo>
                  <a:cubicBezTo>
                    <a:pt x="47" y="70"/>
                    <a:pt x="49" y="70"/>
                    <a:pt x="50" y="70"/>
                  </a:cubicBezTo>
                  <a:cubicBezTo>
                    <a:pt x="51" y="69"/>
                    <a:pt x="49" y="64"/>
                    <a:pt x="48" y="64"/>
                  </a:cubicBezTo>
                  <a:cubicBezTo>
                    <a:pt x="47" y="63"/>
                    <a:pt x="46" y="63"/>
                    <a:pt x="46" y="61"/>
                  </a:cubicBezTo>
                  <a:cubicBezTo>
                    <a:pt x="46" y="59"/>
                    <a:pt x="45" y="58"/>
                    <a:pt x="44" y="57"/>
                  </a:cubicBezTo>
                  <a:cubicBezTo>
                    <a:pt x="41" y="56"/>
                    <a:pt x="45" y="54"/>
                    <a:pt x="46" y="52"/>
                  </a:cubicBezTo>
                  <a:cubicBezTo>
                    <a:pt x="47" y="52"/>
                    <a:pt x="47" y="51"/>
                    <a:pt x="49" y="52"/>
                  </a:cubicBezTo>
                  <a:cubicBezTo>
                    <a:pt x="51" y="54"/>
                    <a:pt x="50" y="52"/>
                    <a:pt x="52" y="52"/>
                  </a:cubicBezTo>
                  <a:cubicBezTo>
                    <a:pt x="56" y="51"/>
                    <a:pt x="55" y="48"/>
                    <a:pt x="57" y="46"/>
                  </a:cubicBezTo>
                  <a:cubicBezTo>
                    <a:pt x="58" y="45"/>
                    <a:pt x="60" y="45"/>
                    <a:pt x="60" y="44"/>
                  </a:cubicBezTo>
                  <a:cubicBezTo>
                    <a:pt x="61" y="43"/>
                    <a:pt x="62" y="42"/>
                    <a:pt x="62" y="41"/>
                  </a:cubicBezTo>
                  <a:cubicBezTo>
                    <a:pt x="62" y="40"/>
                    <a:pt x="64" y="39"/>
                    <a:pt x="65" y="39"/>
                  </a:cubicBezTo>
                  <a:cubicBezTo>
                    <a:pt x="66" y="39"/>
                    <a:pt x="66" y="37"/>
                    <a:pt x="66" y="37"/>
                  </a:cubicBezTo>
                  <a:cubicBezTo>
                    <a:pt x="66" y="34"/>
                    <a:pt x="70" y="36"/>
                    <a:pt x="69" y="33"/>
                  </a:cubicBezTo>
                  <a:cubicBezTo>
                    <a:pt x="69" y="30"/>
                    <a:pt x="68" y="29"/>
                    <a:pt x="71" y="27"/>
                  </a:cubicBezTo>
                  <a:cubicBezTo>
                    <a:pt x="72" y="27"/>
                    <a:pt x="67" y="24"/>
                    <a:pt x="66" y="23"/>
                  </a:cubicBezTo>
                  <a:cubicBezTo>
                    <a:pt x="65" y="21"/>
                    <a:pt x="66" y="18"/>
                    <a:pt x="65" y="16"/>
                  </a:cubicBezTo>
                  <a:cubicBezTo>
                    <a:pt x="65" y="13"/>
                    <a:pt x="68" y="13"/>
                    <a:pt x="70" y="14"/>
                  </a:cubicBezTo>
                  <a:cubicBezTo>
                    <a:pt x="71" y="14"/>
                    <a:pt x="73" y="15"/>
                    <a:pt x="74" y="15"/>
                  </a:cubicBezTo>
                  <a:cubicBezTo>
                    <a:pt x="76" y="15"/>
                    <a:pt x="76" y="14"/>
                    <a:pt x="77" y="13"/>
                  </a:cubicBezTo>
                  <a:cubicBezTo>
                    <a:pt x="80" y="13"/>
                    <a:pt x="81" y="13"/>
                    <a:pt x="83" y="10"/>
                  </a:cubicBezTo>
                  <a:cubicBezTo>
                    <a:pt x="80" y="9"/>
                    <a:pt x="77" y="8"/>
                    <a:pt x="76" y="6"/>
                  </a:cubicBezTo>
                  <a:cubicBezTo>
                    <a:pt x="75" y="5"/>
                    <a:pt x="75" y="3"/>
                    <a:pt x="74" y="2"/>
                  </a:cubicBezTo>
                  <a:cubicBezTo>
                    <a:pt x="73" y="1"/>
                    <a:pt x="72" y="1"/>
                    <a:pt x="71" y="0"/>
                  </a:cubicBezTo>
                  <a:cubicBezTo>
                    <a:pt x="69" y="0"/>
                    <a:pt x="66" y="1"/>
                    <a:pt x="65" y="1"/>
                  </a:cubicBezTo>
                  <a:cubicBezTo>
                    <a:pt x="61" y="0"/>
                    <a:pt x="59" y="2"/>
                    <a:pt x="56" y="4"/>
                  </a:cubicBezTo>
                  <a:cubicBezTo>
                    <a:pt x="53" y="5"/>
                    <a:pt x="51" y="5"/>
                    <a:pt x="53" y="8"/>
                  </a:cubicBezTo>
                  <a:cubicBezTo>
                    <a:pt x="55" y="10"/>
                    <a:pt x="53" y="12"/>
                    <a:pt x="51" y="13"/>
                  </a:cubicBezTo>
                  <a:cubicBezTo>
                    <a:pt x="49" y="15"/>
                    <a:pt x="52" y="19"/>
                    <a:pt x="48" y="18"/>
                  </a:cubicBezTo>
                  <a:cubicBezTo>
                    <a:pt x="43" y="18"/>
                    <a:pt x="47" y="19"/>
                    <a:pt x="47" y="21"/>
                  </a:cubicBezTo>
                  <a:cubicBezTo>
                    <a:pt x="48" y="22"/>
                    <a:pt x="44" y="23"/>
                    <a:pt x="43" y="24"/>
                  </a:cubicBezTo>
                  <a:cubicBezTo>
                    <a:pt x="42" y="26"/>
                    <a:pt x="42" y="30"/>
                    <a:pt x="41" y="30"/>
                  </a:cubicBezTo>
                  <a:cubicBezTo>
                    <a:pt x="40" y="31"/>
                    <a:pt x="39" y="30"/>
                    <a:pt x="38" y="30"/>
                  </a:cubicBezTo>
                  <a:cubicBezTo>
                    <a:pt x="36" y="30"/>
                    <a:pt x="35" y="31"/>
                    <a:pt x="34" y="32"/>
                  </a:cubicBezTo>
                  <a:cubicBezTo>
                    <a:pt x="32" y="33"/>
                    <a:pt x="31" y="32"/>
                    <a:pt x="30" y="33"/>
                  </a:cubicBezTo>
                  <a:cubicBezTo>
                    <a:pt x="28" y="34"/>
                    <a:pt x="28" y="35"/>
                    <a:pt x="27" y="37"/>
                  </a:cubicBezTo>
                  <a:cubicBezTo>
                    <a:pt x="27" y="40"/>
                    <a:pt x="25" y="41"/>
                    <a:pt x="22" y="42"/>
                  </a:cubicBezTo>
                  <a:cubicBezTo>
                    <a:pt x="19" y="43"/>
                    <a:pt x="16" y="43"/>
                    <a:pt x="13" y="43"/>
                  </a:cubicBezTo>
                  <a:cubicBezTo>
                    <a:pt x="8" y="43"/>
                    <a:pt x="4" y="42"/>
                    <a:pt x="0" y="40"/>
                  </a:cubicBezTo>
                  <a:cubicBezTo>
                    <a:pt x="1" y="42"/>
                    <a:pt x="2" y="44"/>
                    <a:pt x="3" y="46"/>
                  </a:cubicBezTo>
                  <a:cubicBezTo>
                    <a:pt x="4" y="47"/>
                    <a:pt x="8" y="48"/>
                    <a:pt x="8" y="5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97" name="Freeform 698">
              <a:extLst>
                <a:ext uri="{FF2B5EF4-FFF2-40B4-BE49-F238E27FC236}">
                  <a16:creationId xmlns:a16="http://schemas.microsoft.com/office/drawing/2014/main" xmlns="" id="{CA0240A2-EA07-436E-866E-4A5FF115DC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77266" y="7144043"/>
              <a:ext cx="700638" cy="496944"/>
            </a:xfrm>
            <a:custGeom>
              <a:avLst/>
              <a:gdLst>
                <a:gd name="T0" fmla="*/ 72 w 75"/>
                <a:gd name="T1" fmla="*/ 7 h 53"/>
                <a:gd name="T2" fmla="*/ 69 w 75"/>
                <a:gd name="T3" fmla="*/ 8 h 53"/>
                <a:gd name="T4" fmla="*/ 67 w 75"/>
                <a:gd name="T5" fmla="*/ 7 h 53"/>
                <a:gd name="T6" fmla="*/ 62 w 75"/>
                <a:gd name="T7" fmla="*/ 10 h 53"/>
                <a:gd name="T8" fmla="*/ 57 w 75"/>
                <a:gd name="T9" fmla="*/ 11 h 53"/>
                <a:gd name="T10" fmla="*/ 57 w 75"/>
                <a:gd name="T11" fmla="*/ 4 h 53"/>
                <a:gd name="T12" fmla="*/ 54 w 75"/>
                <a:gd name="T13" fmla="*/ 1 h 53"/>
                <a:gd name="T14" fmla="*/ 50 w 75"/>
                <a:gd name="T15" fmla="*/ 6 h 53"/>
                <a:gd name="T16" fmla="*/ 47 w 75"/>
                <a:gd name="T17" fmla="*/ 8 h 53"/>
                <a:gd name="T18" fmla="*/ 44 w 75"/>
                <a:gd name="T19" fmla="*/ 8 h 53"/>
                <a:gd name="T20" fmla="*/ 39 w 75"/>
                <a:gd name="T21" fmla="*/ 10 h 53"/>
                <a:gd name="T22" fmla="*/ 34 w 75"/>
                <a:gd name="T23" fmla="*/ 7 h 53"/>
                <a:gd name="T24" fmla="*/ 28 w 75"/>
                <a:gd name="T25" fmla="*/ 6 h 53"/>
                <a:gd name="T26" fmla="*/ 27 w 75"/>
                <a:gd name="T27" fmla="*/ 8 h 53"/>
                <a:gd name="T28" fmla="*/ 24 w 75"/>
                <a:gd name="T29" fmla="*/ 9 h 53"/>
                <a:gd name="T30" fmla="*/ 21 w 75"/>
                <a:gd name="T31" fmla="*/ 14 h 53"/>
                <a:gd name="T32" fmla="*/ 15 w 75"/>
                <a:gd name="T33" fmla="*/ 17 h 53"/>
                <a:gd name="T34" fmla="*/ 11 w 75"/>
                <a:gd name="T35" fmla="*/ 19 h 53"/>
                <a:gd name="T36" fmla="*/ 5 w 75"/>
                <a:gd name="T37" fmla="*/ 16 h 53"/>
                <a:gd name="T38" fmla="*/ 4 w 75"/>
                <a:gd name="T39" fmla="*/ 23 h 53"/>
                <a:gd name="T40" fmla="*/ 3 w 75"/>
                <a:gd name="T41" fmla="*/ 29 h 53"/>
                <a:gd name="T42" fmla="*/ 2 w 75"/>
                <a:gd name="T43" fmla="*/ 33 h 53"/>
                <a:gd name="T44" fmla="*/ 3 w 75"/>
                <a:gd name="T45" fmla="*/ 37 h 53"/>
                <a:gd name="T46" fmla="*/ 4 w 75"/>
                <a:gd name="T47" fmla="*/ 40 h 53"/>
                <a:gd name="T48" fmla="*/ 8 w 75"/>
                <a:gd name="T49" fmla="*/ 43 h 53"/>
                <a:gd name="T50" fmla="*/ 4 w 75"/>
                <a:gd name="T51" fmla="*/ 49 h 53"/>
                <a:gd name="T52" fmla="*/ 29 w 75"/>
                <a:gd name="T53" fmla="*/ 50 h 53"/>
                <a:gd name="T54" fmla="*/ 32 w 75"/>
                <a:gd name="T55" fmla="*/ 43 h 53"/>
                <a:gd name="T56" fmla="*/ 39 w 75"/>
                <a:gd name="T57" fmla="*/ 40 h 53"/>
                <a:gd name="T58" fmla="*/ 43 w 75"/>
                <a:gd name="T59" fmla="*/ 39 h 53"/>
                <a:gd name="T60" fmla="*/ 45 w 75"/>
                <a:gd name="T61" fmla="*/ 39 h 53"/>
                <a:gd name="T62" fmla="*/ 47 w 75"/>
                <a:gd name="T63" fmla="*/ 33 h 53"/>
                <a:gd name="T64" fmla="*/ 51 w 75"/>
                <a:gd name="T65" fmla="*/ 30 h 53"/>
                <a:gd name="T66" fmla="*/ 51 w 75"/>
                <a:gd name="T67" fmla="*/ 27 h 53"/>
                <a:gd name="T68" fmla="*/ 55 w 75"/>
                <a:gd name="T69" fmla="*/ 26 h 53"/>
                <a:gd name="T70" fmla="*/ 55 w 75"/>
                <a:gd name="T71" fmla="*/ 23 h 53"/>
                <a:gd name="T72" fmla="*/ 58 w 75"/>
                <a:gd name="T73" fmla="*/ 19 h 53"/>
                <a:gd name="T74" fmla="*/ 56 w 75"/>
                <a:gd name="T75" fmla="*/ 14 h 53"/>
                <a:gd name="T76" fmla="*/ 63 w 75"/>
                <a:gd name="T77" fmla="*/ 11 h 53"/>
                <a:gd name="T78" fmla="*/ 70 w 75"/>
                <a:gd name="T79" fmla="*/ 10 h 53"/>
                <a:gd name="T80" fmla="*/ 74 w 75"/>
                <a:gd name="T81" fmla="*/ 9 h 53"/>
                <a:gd name="T82" fmla="*/ 75 w 75"/>
                <a:gd name="T83" fmla="*/ 7 h 53"/>
                <a:gd name="T84" fmla="*/ 72 w 75"/>
                <a:gd name="T85" fmla="*/ 7 h 53"/>
                <a:gd name="T86" fmla="*/ 72 w 75"/>
                <a:gd name="T87" fmla="*/ 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5" h="53">
                  <a:moveTo>
                    <a:pt x="72" y="7"/>
                  </a:moveTo>
                  <a:cubicBezTo>
                    <a:pt x="71" y="7"/>
                    <a:pt x="70" y="9"/>
                    <a:pt x="69" y="8"/>
                  </a:cubicBezTo>
                  <a:cubicBezTo>
                    <a:pt x="68" y="8"/>
                    <a:pt x="68" y="6"/>
                    <a:pt x="67" y="7"/>
                  </a:cubicBezTo>
                  <a:cubicBezTo>
                    <a:pt x="65" y="7"/>
                    <a:pt x="63" y="9"/>
                    <a:pt x="62" y="10"/>
                  </a:cubicBezTo>
                  <a:cubicBezTo>
                    <a:pt x="61" y="10"/>
                    <a:pt x="59" y="12"/>
                    <a:pt x="57" y="11"/>
                  </a:cubicBezTo>
                  <a:cubicBezTo>
                    <a:pt x="56" y="10"/>
                    <a:pt x="59" y="6"/>
                    <a:pt x="57" y="4"/>
                  </a:cubicBezTo>
                  <a:cubicBezTo>
                    <a:pt x="57" y="4"/>
                    <a:pt x="55" y="0"/>
                    <a:pt x="54" y="1"/>
                  </a:cubicBezTo>
                  <a:cubicBezTo>
                    <a:pt x="53" y="3"/>
                    <a:pt x="52" y="5"/>
                    <a:pt x="50" y="6"/>
                  </a:cubicBezTo>
                  <a:cubicBezTo>
                    <a:pt x="48" y="7"/>
                    <a:pt x="47" y="6"/>
                    <a:pt x="47" y="8"/>
                  </a:cubicBezTo>
                  <a:cubicBezTo>
                    <a:pt x="46" y="11"/>
                    <a:pt x="45" y="7"/>
                    <a:pt x="44" y="8"/>
                  </a:cubicBezTo>
                  <a:cubicBezTo>
                    <a:pt x="42" y="9"/>
                    <a:pt x="41" y="10"/>
                    <a:pt x="39" y="10"/>
                  </a:cubicBezTo>
                  <a:cubicBezTo>
                    <a:pt x="37" y="9"/>
                    <a:pt x="35" y="8"/>
                    <a:pt x="34" y="7"/>
                  </a:cubicBezTo>
                  <a:cubicBezTo>
                    <a:pt x="33" y="7"/>
                    <a:pt x="28" y="6"/>
                    <a:pt x="28" y="6"/>
                  </a:cubicBezTo>
                  <a:cubicBezTo>
                    <a:pt x="27" y="7"/>
                    <a:pt x="28" y="8"/>
                    <a:pt x="27" y="8"/>
                  </a:cubicBezTo>
                  <a:cubicBezTo>
                    <a:pt x="26" y="8"/>
                    <a:pt x="24" y="8"/>
                    <a:pt x="24" y="9"/>
                  </a:cubicBezTo>
                  <a:cubicBezTo>
                    <a:pt x="23" y="11"/>
                    <a:pt x="23" y="13"/>
                    <a:pt x="21" y="14"/>
                  </a:cubicBezTo>
                  <a:cubicBezTo>
                    <a:pt x="18" y="16"/>
                    <a:pt x="17" y="15"/>
                    <a:pt x="15" y="17"/>
                  </a:cubicBezTo>
                  <a:cubicBezTo>
                    <a:pt x="14" y="19"/>
                    <a:pt x="12" y="19"/>
                    <a:pt x="11" y="19"/>
                  </a:cubicBezTo>
                  <a:cubicBezTo>
                    <a:pt x="10" y="18"/>
                    <a:pt x="5" y="17"/>
                    <a:pt x="5" y="16"/>
                  </a:cubicBezTo>
                  <a:cubicBezTo>
                    <a:pt x="5" y="19"/>
                    <a:pt x="5" y="21"/>
                    <a:pt x="4" y="23"/>
                  </a:cubicBezTo>
                  <a:cubicBezTo>
                    <a:pt x="2" y="25"/>
                    <a:pt x="0" y="27"/>
                    <a:pt x="3" y="29"/>
                  </a:cubicBezTo>
                  <a:cubicBezTo>
                    <a:pt x="4" y="30"/>
                    <a:pt x="2" y="31"/>
                    <a:pt x="2" y="33"/>
                  </a:cubicBezTo>
                  <a:cubicBezTo>
                    <a:pt x="2" y="34"/>
                    <a:pt x="2" y="36"/>
                    <a:pt x="3" y="37"/>
                  </a:cubicBezTo>
                  <a:cubicBezTo>
                    <a:pt x="3" y="39"/>
                    <a:pt x="2" y="40"/>
                    <a:pt x="4" y="40"/>
                  </a:cubicBezTo>
                  <a:cubicBezTo>
                    <a:pt x="7" y="41"/>
                    <a:pt x="8" y="40"/>
                    <a:pt x="8" y="43"/>
                  </a:cubicBezTo>
                  <a:cubicBezTo>
                    <a:pt x="8" y="45"/>
                    <a:pt x="5" y="48"/>
                    <a:pt x="4" y="49"/>
                  </a:cubicBezTo>
                  <a:cubicBezTo>
                    <a:pt x="12" y="53"/>
                    <a:pt x="21" y="52"/>
                    <a:pt x="29" y="50"/>
                  </a:cubicBezTo>
                  <a:cubicBezTo>
                    <a:pt x="32" y="49"/>
                    <a:pt x="31" y="45"/>
                    <a:pt x="32" y="43"/>
                  </a:cubicBezTo>
                  <a:cubicBezTo>
                    <a:pt x="33" y="41"/>
                    <a:pt x="37" y="42"/>
                    <a:pt x="39" y="40"/>
                  </a:cubicBezTo>
                  <a:cubicBezTo>
                    <a:pt x="40" y="40"/>
                    <a:pt x="41" y="39"/>
                    <a:pt x="43" y="39"/>
                  </a:cubicBezTo>
                  <a:cubicBezTo>
                    <a:pt x="43" y="39"/>
                    <a:pt x="45" y="40"/>
                    <a:pt x="45" y="39"/>
                  </a:cubicBezTo>
                  <a:cubicBezTo>
                    <a:pt x="46" y="37"/>
                    <a:pt x="46" y="35"/>
                    <a:pt x="47" y="33"/>
                  </a:cubicBezTo>
                  <a:cubicBezTo>
                    <a:pt x="48" y="32"/>
                    <a:pt x="52" y="31"/>
                    <a:pt x="51" y="30"/>
                  </a:cubicBezTo>
                  <a:cubicBezTo>
                    <a:pt x="51" y="29"/>
                    <a:pt x="47" y="27"/>
                    <a:pt x="51" y="27"/>
                  </a:cubicBezTo>
                  <a:cubicBezTo>
                    <a:pt x="52" y="27"/>
                    <a:pt x="54" y="28"/>
                    <a:pt x="55" y="26"/>
                  </a:cubicBezTo>
                  <a:cubicBezTo>
                    <a:pt x="55" y="25"/>
                    <a:pt x="54" y="24"/>
                    <a:pt x="55" y="23"/>
                  </a:cubicBezTo>
                  <a:cubicBezTo>
                    <a:pt x="55" y="21"/>
                    <a:pt x="58" y="21"/>
                    <a:pt x="58" y="19"/>
                  </a:cubicBezTo>
                  <a:cubicBezTo>
                    <a:pt x="58" y="17"/>
                    <a:pt x="55" y="16"/>
                    <a:pt x="56" y="14"/>
                  </a:cubicBezTo>
                  <a:cubicBezTo>
                    <a:pt x="58" y="13"/>
                    <a:pt x="61" y="12"/>
                    <a:pt x="63" y="11"/>
                  </a:cubicBezTo>
                  <a:cubicBezTo>
                    <a:pt x="65" y="9"/>
                    <a:pt x="68" y="10"/>
                    <a:pt x="70" y="10"/>
                  </a:cubicBezTo>
                  <a:cubicBezTo>
                    <a:pt x="71" y="10"/>
                    <a:pt x="73" y="10"/>
                    <a:pt x="74" y="9"/>
                  </a:cubicBezTo>
                  <a:cubicBezTo>
                    <a:pt x="74" y="9"/>
                    <a:pt x="75" y="8"/>
                    <a:pt x="75" y="7"/>
                  </a:cubicBezTo>
                  <a:cubicBezTo>
                    <a:pt x="74" y="7"/>
                    <a:pt x="73" y="7"/>
                    <a:pt x="72" y="7"/>
                  </a:cubicBezTo>
                  <a:cubicBezTo>
                    <a:pt x="71" y="8"/>
                    <a:pt x="73" y="7"/>
                    <a:pt x="72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98" name="Freeform 699">
              <a:extLst>
                <a:ext uri="{FF2B5EF4-FFF2-40B4-BE49-F238E27FC236}">
                  <a16:creationId xmlns:a16="http://schemas.microsoft.com/office/drawing/2014/main" xmlns="" id="{C544CCC0-4486-4D69-81C8-705DC1B53A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13572" y="6742664"/>
              <a:ext cx="25477" cy="38227"/>
            </a:xfrm>
            <a:custGeom>
              <a:avLst/>
              <a:gdLst>
                <a:gd name="T0" fmla="*/ 3 w 3"/>
                <a:gd name="T1" fmla="*/ 2 h 4"/>
                <a:gd name="T2" fmla="*/ 1 w 3"/>
                <a:gd name="T3" fmla="*/ 1 h 4"/>
                <a:gd name="T4" fmla="*/ 3 w 3"/>
                <a:gd name="T5" fmla="*/ 4 h 4"/>
                <a:gd name="T6" fmla="*/ 3 w 3"/>
                <a:gd name="T7" fmla="*/ 2 h 4"/>
                <a:gd name="T8" fmla="*/ 3 w 3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cubicBezTo>
                    <a:pt x="2" y="2"/>
                    <a:pt x="1" y="0"/>
                    <a:pt x="1" y="1"/>
                  </a:cubicBezTo>
                  <a:cubicBezTo>
                    <a:pt x="0" y="2"/>
                    <a:pt x="2" y="3"/>
                    <a:pt x="3" y="4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2" y="1"/>
                    <a:pt x="3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299" name="Freeform 700">
              <a:extLst>
                <a:ext uri="{FF2B5EF4-FFF2-40B4-BE49-F238E27FC236}">
                  <a16:creationId xmlns:a16="http://schemas.microsoft.com/office/drawing/2014/main" xmlns="" id="{22A2A26E-0BCB-42A3-85D6-4B26608083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824398" y="6153340"/>
              <a:ext cx="1894907" cy="907882"/>
            </a:xfrm>
            <a:custGeom>
              <a:avLst/>
              <a:gdLst>
                <a:gd name="T0" fmla="*/ 194 w 203"/>
                <a:gd name="T1" fmla="*/ 37 h 97"/>
                <a:gd name="T2" fmla="*/ 177 w 203"/>
                <a:gd name="T3" fmla="*/ 31 h 97"/>
                <a:gd name="T4" fmla="*/ 163 w 203"/>
                <a:gd name="T5" fmla="*/ 19 h 97"/>
                <a:gd name="T6" fmla="*/ 154 w 203"/>
                <a:gd name="T7" fmla="*/ 7 h 97"/>
                <a:gd name="T8" fmla="*/ 137 w 203"/>
                <a:gd name="T9" fmla="*/ 10 h 97"/>
                <a:gd name="T10" fmla="*/ 129 w 203"/>
                <a:gd name="T11" fmla="*/ 8 h 97"/>
                <a:gd name="T12" fmla="*/ 112 w 203"/>
                <a:gd name="T13" fmla="*/ 2 h 97"/>
                <a:gd name="T14" fmla="*/ 76 w 203"/>
                <a:gd name="T15" fmla="*/ 10 h 97"/>
                <a:gd name="T16" fmla="*/ 75 w 203"/>
                <a:gd name="T17" fmla="*/ 20 h 97"/>
                <a:gd name="T18" fmla="*/ 74 w 203"/>
                <a:gd name="T19" fmla="*/ 31 h 97"/>
                <a:gd name="T20" fmla="*/ 60 w 203"/>
                <a:gd name="T21" fmla="*/ 29 h 97"/>
                <a:gd name="T22" fmla="*/ 48 w 203"/>
                <a:gd name="T23" fmla="*/ 32 h 97"/>
                <a:gd name="T24" fmla="*/ 37 w 203"/>
                <a:gd name="T25" fmla="*/ 27 h 97"/>
                <a:gd name="T26" fmla="*/ 22 w 203"/>
                <a:gd name="T27" fmla="*/ 25 h 97"/>
                <a:gd name="T28" fmla="*/ 13 w 203"/>
                <a:gd name="T29" fmla="*/ 32 h 97"/>
                <a:gd name="T30" fmla="*/ 3 w 203"/>
                <a:gd name="T31" fmla="*/ 38 h 97"/>
                <a:gd name="T32" fmla="*/ 4 w 203"/>
                <a:gd name="T33" fmla="*/ 47 h 97"/>
                <a:gd name="T34" fmla="*/ 14 w 203"/>
                <a:gd name="T35" fmla="*/ 57 h 97"/>
                <a:gd name="T36" fmla="*/ 17 w 203"/>
                <a:gd name="T37" fmla="*/ 57 h 97"/>
                <a:gd name="T38" fmla="*/ 36 w 203"/>
                <a:gd name="T39" fmla="*/ 63 h 97"/>
                <a:gd name="T40" fmla="*/ 33 w 203"/>
                <a:gd name="T41" fmla="*/ 66 h 97"/>
                <a:gd name="T42" fmla="*/ 22 w 203"/>
                <a:gd name="T43" fmla="*/ 72 h 97"/>
                <a:gd name="T44" fmla="*/ 31 w 203"/>
                <a:gd name="T45" fmla="*/ 82 h 97"/>
                <a:gd name="T46" fmla="*/ 48 w 203"/>
                <a:gd name="T47" fmla="*/ 90 h 97"/>
                <a:gd name="T48" fmla="*/ 50 w 203"/>
                <a:gd name="T49" fmla="*/ 68 h 97"/>
                <a:gd name="T50" fmla="*/ 64 w 203"/>
                <a:gd name="T51" fmla="*/ 62 h 97"/>
                <a:gd name="T52" fmla="*/ 72 w 203"/>
                <a:gd name="T53" fmla="*/ 66 h 97"/>
                <a:gd name="T54" fmla="*/ 84 w 203"/>
                <a:gd name="T55" fmla="*/ 76 h 97"/>
                <a:gd name="T56" fmla="*/ 100 w 203"/>
                <a:gd name="T57" fmla="*/ 81 h 97"/>
                <a:gd name="T58" fmla="*/ 107 w 203"/>
                <a:gd name="T59" fmla="*/ 91 h 97"/>
                <a:gd name="T60" fmla="*/ 123 w 203"/>
                <a:gd name="T61" fmla="*/ 85 h 97"/>
                <a:gd name="T62" fmla="*/ 137 w 203"/>
                <a:gd name="T63" fmla="*/ 83 h 97"/>
                <a:gd name="T64" fmla="*/ 153 w 203"/>
                <a:gd name="T65" fmla="*/ 81 h 97"/>
                <a:gd name="T66" fmla="*/ 172 w 203"/>
                <a:gd name="T67" fmla="*/ 76 h 97"/>
                <a:gd name="T68" fmla="*/ 175 w 203"/>
                <a:gd name="T69" fmla="*/ 66 h 97"/>
                <a:gd name="T70" fmla="*/ 182 w 203"/>
                <a:gd name="T71" fmla="*/ 60 h 97"/>
                <a:gd name="T72" fmla="*/ 193 w 203"/>
                <a:gd name="T73" fmla="*/ 56 h 97"/>
                <a:gd name="T74" fmla="*/ 202 w 203"/>
                <a:gd name="T75" fmla="*/ 44 h 97"/>
                <a:gd name="T76" fmla="*/ 201 w 203"/>
                <a:gd name="T77" fmla="*/ 39 h 97"/>
                <a:gd name="T78" fmla="*/ 140 w 203"/>
                <a:gd name="T79" fmla="*/ 65 h 97"/>
                <a:gd name="T80" fmla="*/ 141 w 203"/>
                <a:gd name="T81" fmla="*/ 59 h 97"/>
                <a:gd name="T82" fmla="*/ 148 w 203"/>
                <a:gd name="T83" fmla="*/ 58 h 97"/>
                <a:gd name="T84" fmla="*/ 156 w 203"/>
                <a:gd name="T85" fmla="*/ 58 h 97"/>
                <a:gd name="T86" fmla="*/ 165 w 203"/>
                <a:gd name="T87" fmla="*/ 5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3" h="97">
                  <a:moveTo>
                    <a:pt x="201" y="39"/>
                  </a:moveTo>
                  <a:cubicBezTo>
                    <a:pt x="201" y="38"/>
                    <a:pt x="197" y="39"/>
                    <a:pt x="197" y="39"/>
                  </a:cubicBezTo>
                  <a:cubicBezTo>
                    <a:pt x="195" y="39"/>
                    <a:pt x="194" y="38"/>
                    <a:pt x="194" y="37"/>
                  </a:cubicBezTo>
                  <a:cubicBezTo>
                    <a:pt x="193" y="35"/>
                    <a:pt x="191" y="35"/>
                    <a:pt x="191" y="34"/>
                  </a:cubicBezTo>
                  <a:cubicBezTo>
                    <a:pt x="190" y="33"/>
                    <a:pt x="189" y="30"/>
                    <a:pt x="186" y="30"/>
                  </a:cubicBezTo>
                  <a:cubicBezTo>
                    <a:pt x="183" y="30"/>
                    <a:pt x="180" y="33"/>
                    <a:pt x="177" y="31"/>
                  </a:cubicBezTo>
                  <a:cubicBezTo>
                    <a:pt x="176" y="30"/>
                    <a:pt x="175" y="29"/>
                    <a:pt x="174" y="28"/>
                  </a:cubicBezTo>
                  <a:cubicBezTo>
                    <a:pt x="173" y="28"/>
                    <a:pt x="171" y="31"/>
                    <a:pt x="170" y="31"/>
                  </a:cubicBezTo>
                  <a:cubicBezTo>
                    <a:pt x="169" y="32"/>
                    <a:pt x="163" y="21"/>
                    <a:pt x="163" y="19"/>
                  </a:cubicBezTo>
                  <a:cubicBezTo>
                    <a:pt x="161" y="17"/>
                    <a:pt x="160" y="14"/>
                    <a:pt x="157" y="13"/>
                  </a:cubicBezTo>
                  <a:cubicBezTo>
                    <a:pt x="156" y="12"/>
                    <a:pt x="155" y="11"/>
                    <a:pt x="154" y="11"/>
                  </a:cubicBezTo>
                  <a:cubicBezTo>
                    <a:pt x="152" y="10"/>
                    <a:pt x="154" y="8"/>
                    <a:pt x="154" y="7"/>
                  </a:cubicBezTo>
                  <a:cubicBezTo>
                    <a:pt x="154" y="6"/>
                    <a:pt x="147" y="10"/>
                    <a:pt x="146" y="11"/>
                  </a:cubicBezTo>
                  <a:cubicBezTo>
                    <a:pt x="145" y="11"/>
                    <a:pt x="137" y="14"/>
                    <a:pt x="137" y="13"/>
                  </a:cubicBezTo>
                  <a:cubicBezTo>
                    <a:pt x="137" y="11"/>
                    <a:pt x="139" y="10"/>
                    <a:pt x="137" y="10"/>
                  </a:cubicBezTo>
                  <a:cubicBezTo>
                    <a:pt x="136" y="9"/>
                    <a:pt x="135" y="8"/>
                    <a:pt x="134" y="9"/>
                  </a:cubicBezTo>
                  <a:cubicBezTo>
                    <a:pt x="134" y="9"/>
                    <a:pt x="134" y="10"/>
                    <a:pt x="133" y="9"/>
                  </a:cubicBezTo>
                  <a:cubicBezTo>
                    <a:pt x="131" y="8"/>
                    <a:pt x="132" y="7"/>
                    <a:pt x="129" y="8"/>
                  </a:cubicBezTo>
                  <a:cubicBezTo>
                    <a:pt x="126" y="10"/>
                    <a:pt x="126" y="7"/>
                    <a:pt x="126" y="5"/>
                  </a:cubicBezTo>
                  <a:cubicBezTo>
                    <a:pt x="127" y="1"/>
                    <a:pt x="121" y="0"/>
                    <a:pt x="118" y="0"/>
                  </a:cubicBezTo>
                  <a:cubicBezTo>
                    <a:pt x="116" y="0"/>
                    <a:pt x="114" y="1"/>
                    <a:pt x="112" y="2"/>
                  </a:cubicBezTo>
                  <a:cubicBezTo>
                    <a:pt x="110" y="3"/>
                    <a:pt x="108" y="4"/>
                    <a:pt x="105" y="4"/>
                  </a:cubicBezTo>
                  <a:cubicBezTo>
                    <a:pt x="97" y="6"/>
                    <a:pt x="89" y="9"/>
                    <a:pt x="81" y="9"/>
                  </a:cubicBezTo>
                  <a:cubicBezTo>
                    <a:pt x="79" y="9"/>
                    <a:pt x="77" y="9"/>
                    <a:pt x="76" y="10"/>
                  </a:cubicBezTo>
                  <a:cubicBezTo>
                    <a:pt x="75" y="11"/>
                    <a:pt x="77" y="14"/>
                    <a:pt x="79" y="14"/>
                  </a:cubicBezTo>
                  <a:cubicBezTo>
                    <a:pt x="83" y="17"/>
                    <a:pt x="76" y="16"/>
                    <a:pt x="74" y="17"/>
                  </a:cubicBezTo>
                  <a:cubicBezTo>
                    <a:pt x="72" y="18"/>
                    <a:pt x="75" y="19"/>
                    <a:pt x="75" y="20"/>
                  </a:cubicBezTo>
                  <a:cubicBezTo>
                    <a:pt x="75" y="22"/>
                    <a:pt x="71" y="22"/>
                    <a:pt x="71" y="23"/>
                  </a:cubicBezTo>
                  <a:cubicBezTo>
                    <a:pt x="71" y="26"/>
                    <a:pt x="79" y="25"/>
                    <a:pt x="78" y="29"/>
                  </a:cubicBezTo>
                  <a:cubicBezTo>
                    <a:pt x="77" y="30"/>
                    <a:pt x="76" y="31"/>
                    <a:pt x="74" y="31"/>
                  </a:cubicBezTo>
                  <a:cubicBezTo>
                    <a:pt x="73" y="31"/>
                    <a:pt x="70" y="31"/>
                    <a:pt x="69" y="31"/>
                  </a:cubicBezTo>
                  <a:cubicBezTo>
                    <a:pt x="67" y="32"/>
                    <a:pt x="68" y="33"/>
                    <a:pt x="66" y="32"/>
                  </a:cubicBezTo>
                  <a:cubicBezTo>
                    <a:pt x="64" y="31"/>
                    <a:pt x="62" y="29"/>
                    <a:pt x="60" y="29"/>
                  </a:cubicBezTo>
                  <a:cubicBezTo>
                    <a:pt x="59" y="28"/>
                    <a:pt x="57" y="30"/>
                    <a:pt x="56" y="30"/>
                  </a:cubicBezTo>
                  <a:cubicBezTo>
                    <a:pt x="54" y="29"/>
                    <a:pt x="53" y="29"/>
                    <a:pt x="51" y="30"/>
                  </a:cubicBezTo>
                  <a:cubicBezTo>
                    <a:pt x="50" y="31"/>
                    <a:pt x="49" y="33"/>
                    <a:pt x="48" y="32"/>
                  </a:cubicBezTo>
                  <a:cubicBezTo>
                    <a:pt x="47" y="32"/>
                    <a:pt x="44" y="29"/>
                    <a:pt x="43" y="30"/>
                  </a:cubicBezTo>
                  <a:cubicBezTo>
                    <a:pt x="42" y="30"/>
                    <a:pt x="42" y="33"/>
                    <a:pt x="41" y="31"/>
                  </a:cubicBezTo>
                  <a:cubicBezTo>
                    <a:pt x="40" y="29"/>
                    <a:pt x="39" y="28"/>
                    <a:pt x="37" y="27"/>
                  </a:cubicBezTo>
                  <a:cubicBezTo>
                    <a:pt x="35" y="26"/>
                    <a:pt x="33" y="26"/>
                    <a:pt x="32" y="25"/>
                  </a:cubicBezTo>
                  <a:cubicBezTo>
                    <a:pt x="29" y="24"/>
                    <a:pt x="29" y="26"/>
                    <a:pt x="27" y="26"/>
                  </a:cubicBezTo>
                  <a:cubicBezTo>
                    <a:pt x="25" y="27"/>
                    <a:pt x="24" y="24"/>
                    <a:pt x="22" y="25"/>
                  </a:cubicBezTo>
                  <a:cubicBezTo>
                    <a:pt x="21" y="26"/>
                    <a:pt x="21" y="27"/>
                    <a:pt x="20" y="27"/>
                  </a:cubicBezTo>
                  <a:cubicBezTo>
                    <a:pt x="19" y="28"/>
                    <a:pt x="17" y="28"/>
                    <a:pt x="16" y="28"/>
                  </a:cubicBezTo>
                  <a:cubicBezTo>
                    <a:pt x="15" y="29"/>
                    <a:pt x="13" y="31"/>
                    <a:pt x="13" y="32"/>
                  </a:cubicBezTo>
                  <a:cubicBezTo>
                    <a:pt x="12" y="33"/>
                    <a:pt x="14" y="36"/>
                    <a:pt x="12" y="36"/>
                  </a:cubicBezTo>
                  <a:cubicBezTo>
                    <a:pt x="10" y="37"/>
                    <a:pt x="7" y="31"/>
                    <a:pt x="6" y="34"/>
                  </a:cubicBezTo>
                  <a:cubicBezTo>
                    <a:pt x="5" y="36"/>
                    <a:pt x="4" y="36"/>
                    <a:pt x="3" y="38"/>
                  </a:cubicBezTo>
                  <a:cubicBezTo>
                    <a:pt x="2" y="40"/>
                    <a:pt x="6" y="40"/>
                    <a:pt x="4" y="42"/>
                  </a:cubicBezTo>
                  <a:cubicBezTo>
                    <a:pt x="3" y="43"/>
                    <a:pt x="0" y="45"/>
                    <a:pt x="2" y="46"/>
                  </a:cubicBezTo>
                  <a:cubicBezTo>
                    <a:pt x="3" y="46"/>
                    <a:pt x="4" y="47"/>
                    <a:pt x="4" y="47"/>
                  </a:cubicBezTo>
                  <a:cubicBezTo>
                    <a:pt x="5" y="48"/>
                    <a:pt x="4" y="49"/>
                    <a:pt x="5" y="50"/>
                  </a:cubicBezTo>
                  <a:cubicBezTo>
                    <a:pt x="7" y="51"/>
                    <a:pt x="9" y="49"/>
                    <a:pt x="11" y="51"/>
                  </a:cubicBezTo>
                  <a:cubicBezTo>
                    <a:pt x="12" y="52"/>
                    <a:pt x="14" y="55"/>
                    <a:pt x="14" y="57"/>
                  </a:cubicBezTo>
                  <a:cubicBezTo>
                    <a:pt x="13" y="57"/>
                    <a:pt x="10" y="56"/>
                    <a:pt x="13" y="58"/>
                  </a:cubicBezTo>
                  <a:cubicBezTo>
                    <a:pt x="14" y="59"/>
                    <a:pt x="14" y="60"/>
                    <a:pt x="16" y="58"/>
                  </a:cubicBezTo>
                  <a:cubicBezTo>
                    <a:pt x="16" y="57"/>
                    <a:pt x="16" y="57"/>
                    <a:pt x="17" y="57"/>
                  </a:cubicBezTo>
                  <a:cubicBezTo>
                    <a:pt x="22" y="57"/>
                    <a:pt x="24" y="54"/>
                    <a:pt x="29" y="56"/>
                  </a:cubicBezTo>
                  <a:cubicBezTo>
                    <a:pt x="31" y="57"/>
                    <a:pt x="33" y="54"/>
                    <a:pt x="34" y="56"/>
                  </a:cubicBezTo>
                  <a:cubicBezTo>
                    <a:pt x="35" y="57"/>
                    <a:pt x="37" y="61"/>
                    <a:pt x="36" y="63"/>
                  </a:cubicBezTo>
                  <a:cubicBezTo>
                    <a:pt x="35" y="63"/>
                    <a:pt x="33" y="64"/>
                    <a:pt x="35" y="64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4" y="66"/>
                    <a:pt x="33" y="66"/>
                    <a:pt x="33" y="66"/>
                  </a:cubicBezTo>
                  <a:cubicBezTo>
                    <a:pt x="30" y="66"/>
                    <a:pt x="22" y="64"/>
                    <a:pt x="24" y="69"/>
                  </a:cubicBezTo>
                  <a:cubicBezTo>
                    <a:pt x="25" y="71"/>
                    <a:pt x="24" y="71"/>
                    <a:pt x="22" y="70"/>
                  </a:cubicBezTo>
                  <a:cubicBezTo>
                    <a:pt x="20" y="69"/>
                    <a:pt x="21" y="71"/>
                    <a:pt x="22" y="72"/>
                  </a:cubicBezTo>
                  <a:cubicBezTo>
                    <a:pt x="24" y="72"/>
                    <a:pt x="24" y="75"/>
                    <a:pt x="25" y="76"/>
                  </a:cubicBezTo>
                  <a:cubicBezTo>
                    <a:pt x="27" y="77"/>
                    <a:pt x="24" y="79"/>
                    <a:pt x="27" y="79"/>
                  </a:cubicBezTo>
                  <a:cubicBezTo>
                    <a:pt x="28" y="79"/>
                    <a:pt x="30" y="81"/>
                    <a:pt x="31" y="82"/>
                  </a:cubicBezTo>
                  <a:cubicBezTo>
                    <a:pt x="34" y="82"/>
                    <a:pt x="31" y="85"/>
                    <a:pt x="31" y="87"/>
                  </a:cubicBezTo>
                  <a:cubicBezTo>
                    <a:pt x="34" y="85"/>
                    <a:pt x="38" y="82"/>
                    <a:pt x="42" y="85"/>
                  </a:cubicBezTo>
                  <a:cubicBezTo>
                    <a:pt x="44" y="87"/>
                    <a:pt x="45" y="90"/>
                    <a:pt x="48" y="90"/>
                  </a:cubicBezTo>
                  <a:cubicBezTo>
                    <a:pt x="50" y="90"/>
                    <a:pt x="49" y="88"/>
                    <a:pt x="49" y="87"/>
                  </a:cubicBezTo>
                  <a:cubicBezTo>
                    <a:pt x="49" y="84"/>
                    <a:pt x="49" y="81"/>
                    <a:pt x="49" y="78"/>
                  </a:cubicBezTo>
                  <a:cubicBezTo>
                    <a:pt x="49" y="76"/>
                    <a:pt x="48" y="68"/>
                    <a:pt x="50" y="68"/>
                  </a:cubicBezTo>
                  <a:cubicBezTo>
                    <a:pt x="52" y="67"/>
                    <a:pt x="55" y="66"/>
                    <a:pt x="57" y="65"/>
                  </a:cubicBezTo>
                  <a:cubicBezTo>
                    <a:pt x="59" y="65"/>
                    <a:pt x="61" y="64"/>
                    <a:pt x="62" y="64"/>
                  </a:cubicBezTo>
                  <a:cubicBezTo>
                    <a:pt x="63" y="63"/>
                    <a:pt x="62" y="61"/>
                    <a:pt x="64" y="62"/>
                  </a:cubicBezTo>
                  <a:cubicBezTo>
                    <a:pt x="65" y="62"/>
                    <a:pt x="68" y="64"/>
                    <a:pt x="68" y="62"/>
                  </a:cubicBezTo>
                  <a:cubicBezTo>
                    <a:pt x="68" y="61"/>
                    <a:pt x="70" y="60"/>
                    <a:pt x="71" y="62"/>
                  </a:cubicBezTo>
                  <a:cubicBezTo>
                    <a:pt x="72" y="63"/>
                    <a:pt x="71" y="64"/>
                    <a:pt x="72" y="66"/>
                  </a:cubicBezTo>
                  <a:cubicBezTo>
                    <a:pt x="72" y="67"/>
                    <a:pt x="73" y="69"/>
                    <a:pt x="72" y="70"/>
                  </a:cubicBezTo>
                  <a:cubicBezTo>
                    <a:pt x="73" y="71"/>
                    <a:pt x="74" y="71"/>
                    <a:pt x="75" y="72"/>
                  </a:cubicBezTo>
                  <a:cubicBezTo>
                    <a:pt x="78" y="75"/>
                    <a:pt x="80" y="77"/>
                    <a:pt x="84" y="76"/>
                  </a:cubicBezTo>
                  <a:cubicBezTo>
                    <a:pt x="86" y="76"/>
                    <a:pt x="88" y="77"/>
                    <a:pt x="90" y="77"/>
                  </a:cubicBezTo>
                  <a:cubicBezTo>
                    <a:pt x="92" y="77"/>
                    <a:pt x="93" y="75"/>
                    <a:pt x="95" y="75"/>
                  </a:cubicBezTo>
                  <a:cubicBezTo>
                    <a:pt x="97" y="76"/>
                    <a:pt x="99" y="79"/>
                    <a:pt x="100" y="81"/>
                  </a:cubicBezTo>
                  <a:cubicBezTo>
                    <a:pt x="101" y="82"/>
                    <a:pt x="100" y="83"/>
                    <a:pt x="100" y="85"/>
                  </a:cubicBezTo>
                  <a:cubicBezTo>
                    <a:pt x="100" y="87"/>
                    <a:pt x="103" y="88"/>
                    <a:pt x="103" y="90"/>
                  </a:cubicBezTo>
                  <a:cubicBezTo>
                    <a:pt x="103" y="91"/>
                    <a:pt x="106" y="91"/>
                    <a:pt x="107" y="91"/>
                  </a:cubicBezTo>
                  <a:cubicBezTo>
                    <a:pt x="109" y="91"/>
                    <a:pt x="109" y="91"/>
                    <a:pt x="110" y="93"/>
                  </a:cubicBezTo>
                  <a:cubicBezTo>
                    <a:pt x="112" y="97"/>
                    <a:pt x="114" y="92"/>
                    <a:pt x="116" y="90"/>
                  </a:cubicBezTo>
                  <a:cubicBezTo>
                    <a:pt x="117" y="87"/>
                    <a:pt x="121" y="87"/>
                    <a:pt x="123" y="85"/>
                  </a:cubicBezTo>
                  <a:cubicBezTo>
                    <a:pt x="125" y="85"/>
                    <a:pt x="125" y="85"/>
                    <a:pt x="126" y="84"/>
                  </a:cubicBezTo>
                  <a:cubicBezTo>
                    <a:pt x="127" y="81"/>
                    <a:pt x="128" y="82"/>
                    <a:pt x="130" y="82"/>
                  </a:cubicBezTo>
                  <a:cubicBezTo>
                    <a:pt x="132" y="82"/>
                    <a:pt x="136" y="85"/>
                    <a:pt x="137" y="83"/>
                  </a:cubicBezTo>
                  <a:cubicBezTo>
                    <a:pt x="137" y="81"/>
                    <a:pt x="137" y="80"/>
                    <a:pt x="139" y="79"/>
                  </a:cubicBezTo>
                  <a:cubicBezTo>
                    <a:pt x="141" y="78"/>
                    <a:pt x="143" y="80"/>
                    <a:pt x="145" y="80"/>
                  </a:cubicBezTo>
                  <a:cubicBezTo>
                    <a:pt x="147" y="81"/>
                    <a:pt x="151" y="81"/>
                    <a:pt x="153" y="81"/>
                  </a:cubicBezTo>
                  <a:cubicBezTo>
                    <a:pt x="159" y="81"/>
                    <a:pt x="164" y="83"/>
                    <a:pt x="170" y="84"/>
                  </a:cubicBezTo>
                  <a:cubicBezTo>
                    <a:pt x="169" y="82"/>
                    <a:pt x="171" y="81"/>
                    <a:pt x="173" y="79"/>
                  </a:cubicBezTo>
                  <a:cubicBezTo>
                    <a:pt x="174" y="78"/>
                    <a:pt x="173" y="78"/>
                    <a:pt x="172" y="76"/>
                  </a:cubicBezTo>
                  <a:cubicBezTo>
                    <a:pt x="171" y="75"/>
                    <a:pt x="171" y="73"/>
                    <a:pt x="171" y="71"/>
                  </a:cubicBezTo>
                  <a:cubicBezTo>
                    <a:pt x="170" y="71"/>
                    <a:pt x="170" y="67"/>
                    <a:pt x="169" y="68"/>
                  </a:cubicBezTo>
                  <a:cubicBezTo>
                    <a:pt x="170" y="67"/>
                    <a:pt x="173" y="67"/>
                    <a:pt x="175" y="66"/>
                  </a:cubicBezTo>
                  <a:cubicBezTo>
                    <a:pt x="178" y="66"/>
                    <a:pt x="180" y="68"/>
                    <a:pt x="182" y="66"/>
                  </a:cubicBezTo>
                  <a:cubicBezTo>
                    <a:pt x="183" y="66"/>
                    <a:pt x="181" y="65"/>
                    <a:pt x="181" y="64"/>
                  </a:cubicBezTo>
                  <a:cubicBezTo>
                    <a:pt x="180" y="63"/>
                    <a:pt x="181" y="61"/>
                    <a:pt x="182" y="60"/>
                  </a:cubicBezTo>
                  <a:cubicBezTo>
                    <a:pt x="183" y="59"/>
                    <a:pt x="184" y="53"/>
                    <a:pt x="185" y="54"/>
                  </a:cubicBezTo>
                  <a:cubicBezTo>
                    <a:pt x="187" y="55"/>
                    <a:pt x="188" y="56"/>
                    <a:pt x="190" y="56"/>
                  </a:cubicBezTo>
                  <a:cubicBezTo>
                    <a:pt x="191" y="55"/>
                    <a:pt x="192" y="57"/>
                    <a:pt x="193" y="56"/>
                  </a:cubicBezTo>
                  <a:cubicBezTo>
                    <a:pt x="194" y="56"/>
                    <a:pt x="196" y="55"/>
                    <a:pt x="197" y="54"/>
                  </a:cubicBezTo>
                  <a:cubicBezTo>
                    <a:pt x="198" y="53"/>
                    <a:pt x="196" y="51"/>
                    <a:pt x="196" y="49"/>
                  </a:cubicBezTo>
                  <a:cubicBezTo>
                    <a:pt x="197" y="46"/>
                    <a:pt x="200" y="47"/>
                    <a:pt x="202" y="44"/>
                  </a:cubicBezTo>
                  <a:cubicBezTo>
                    <a:pt x="202" y="43"/>
                    <a:pt x="202" y="43"/>
                    <a:pt x="203" y="42"/>
                  </a:cubicBezTo>
                  <a:cubicBezTo>
                    <a:pt x="203" y="41"/>
                    <a:pt x="202" y="40"/>
                    <a:pt x="201" y="39"/>
                  </a:cubicBezTo>
                  <a:cubicBezTo>
                    <a:pt x="201" y="38"/>
                    <a:pt x="202" y="39"/>
                    <a:pt x="201" y="39"/>
                  </a:cubicBezTo>
                  <a:close/>
                  <a:moveTo>
                    <a:pt x="148" y="58"/>
                  </a:moveTo>
                  <a:cubicBezTo>
                    <a:pt x="146" y="58"/>
                    <a:pt x="143" y="61"/>
                    <a:pt x="142" y="62"/>
                  </a:cubicBezTo>
                  <a:cubicBezTo>
                    <a:pt x="141" y="62"/>
                    <a:pt x="140" y="64"/>
                    <a:pt x="140" y="65"/>
                  </a:cubicBezTo>
                  <a:cubicBezTo>
                    <a:pt x="140" y="66"/>
                    <a:pt x="141" y="67"/>
                    <a:pt x="141" y="67"/>
                  </a:cubicBezTo>
                  <a:cubicBezTo>
                    <a:pt x="140" y="68"/>
                    <a:pt x="138" y="64"/>
                    <a:pt x="138" y="63"/>
                  </a:cubicBezTo>
                  <a:cubicBezTo>
                    <a:pt x="138" y="61"/>
                    <a:pt x="139" y="60"/>
                    <a:pt x="141" y="59"/>
                  </a:cubicBezTo>
                  <a:cubicBezTo>
                    <a:pt x="143" y="58"/>
                    <a:pt x="145" y="57"/>
                    <a:pt x="147" y="57"/>
                  </a:cubicBezTo>
                  <a:cubicBezTo>
                    <a:pt x="147" y="57"/>
                    <a:pt x="152" y="58"/>
                    <a:pt x="152" y="58"/>
                  </a:cubicBezTo>
                  <a:cubicBezTo>
                    <a:pt x="151" y="59"/>
                    <a:pt x="148" y="58"/>
                    <a:pt x="148" y="58"/>
                  </a:cubicBezTo>
                  <a:cubicBezTo>
                    <a:pt x="146" y="58"/>
                    <a:pt x="149" y="58"/>
                    <a:pt x="148" y="58"/>
                  </a:cubicBezTo>
                  <a:close/>
                  <a:moveTo>
                    <a:pt x="165" y="59"/>
                  </a:moveTo>
                  <a:cubicBezTo>
                    <a:pt x="164" y="61"/>
                    <a:pt x="157" y="60"/>
                    <a:pt x="156" y="58"/>
                  </a:cubicBezTo>
                  <a:cubicBezTo>
                    <a:pt x="156" y="58"/>
                    <a:pt x="160" y="58"/>
                    <a:pt x="160" y="58"/>
                  </a:cubicBezTo>
                  <a:cubicBezTo>
                    <a:pt x="162" y="58"/>
                    <a:pt x="163" y="58"/>
                    <a:pt x="165" y="57"/>
                  </a:cubicBezTo>
                  <a:cubicBezTo>
                    <a:pt x="165" y="57"/>
                    <a:pt x="165" y="59"/>
                    <a:pt x="165" y="59"/>
                  </a:cubicBezTo>
                  <a:cubicBezTo>
                    <a:pt x="164" y="60"/>
                    <a:pt x="165" y="58"/>
                    <a:pt x="165" y="5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00" name="Freeform 701">
              <a:extLst>
                <a:ext uri="{FF2B5EF4-FFF2-40B4-BE49-F238E27FC236}">
                  <a16:creationId xmlns:a16="http://schemas.microsoft.com/office/drawing/2014/main" xmlns="" id="{398A242D-C95B-475C-BF00-293B21BA6D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49878" y="7284206"/>
              <a:ext cx="1308918" cy="1395268"/>
            </a:xfrm>
            <a:custGeom>
              <a:avLst/>
              <a:gdLst>
                <a:gd name="T0" fmla="*/ 121 w 140"/>
                <a:gd name="T1" fmla="*/ 66 h 149"/>
                <a:gd name="T2" fmla="*/ 129 w 140"/>
                <a:gd name="T3" fmla="*/ 54 h 149"/>
                <a:gd name="T4" fmla="*/ 137 w 140"/>
                <a:gd name="T5" fmla="*/ 46 h 149"/>
                <a:gd name="T6" fmla="*/ 135 w 140"/>
                <a:gd name="T7" fmla="*/ 41 h 149"/>
                <a:gd name="T8" fmla="*/ 127 w 140"/>
                <a:gd name="T9" fmla="*/ 37 h 149"/>
                <a:gd name="T10" fmla="*/ 119 w 140"/>
                <a:gd name="T11" fmla="*/ 43 h 149"/>
                <a:gd name="T12" fmla="*/ 106 w 140"/>
                <a:gd name="T13" fmla="*/ 51 h 149"/>
                <a:gd name="T14" fmla="*/ 100 w 140"/>
                <a:gd name="T15" fmla="*/ 45 h 149"/>
                <a:gd name="T16" fmla="*/ 92 w 140"/>
                <a:gd name="T17" fmla="*/ 52 h 149"/>
                <a:gd name="T18" fmla="*/ 77 w 140"/>
                <a:gd name="T19" fmla="*/ 47 h 149"/>
                <a:gd name="T20" fmla="*/ 62 w 140"/>
                <a:gd name="T21" fmla="*/ 41 h 149"/>
                <a:gd name="T22" fmla="*/ 63 w 140"/>
                <a:gd name="T23" fmla="*/ 32 h 149"/>
                <a:gd name="T24" fmla="*/ 52 w 140"/>
                <a:gd name="T25" fmla="*/ 22 h 149"/>
                <a:gd name="T26" fmla="*/ 55 w 140"/>
                <a:gd name="T27" fmla="*/ 12 h 149"/>
                <a:gd name="T28" fmla="*/ 50 w 140"/>
                <a:gd name="T29" fmla="*/ 2 h 149"/>
                <a:gd name="T30" fmla="*/ 40 w 140"/>
                <a:gd name="T31" fmla="*/ 8 h 149"/>
                <a:gd name="T32" fmla="*/ 30 w 140"/>
                <a:gd name="T33" fmla="*/ 12 h 149"/>
                <a:gd name="T34" fmla="*/ 33 w 140"/>
                <a:gd name="T35" fmla="*/ 22 h 149"/>
                <a:gd name="T36" fmla="*/ 29 w 140"/>
                <a:gd name="T37" fmla="*/ 33 h 149"/>
                <a:gd name="T38" fmla="*/ 19 w 140"/>
                <a:gd name="T39" fmla="*/ 44 h 149"/>
                <a:gd name="T40" fmla="*/ 7 w 140"/>
                <a:gd name="T41" fmla="*/ 50 h 149"/>
                <a:gd name="T42" fmla="*/ 14 w 140"/>
                <a:gd name="T43" fmla="*/ 64 h 149"/>
                <a:gd name="T44" fmla="*/ 5 w 140"/>
                <a:gd name="T45" fmla="*/ 64 h 149"/>
                <a:gd name="T46" fmla="*/ 11 w 140"/>
                <a:gd name="T47" fmla="*/ 72 h 149"/>
                <a:gd name="T48" fmla="*/ 11 w 140"/>
                <a:gd name="T49" fmla="*/ 82 h 149"/>
                <a:gd name="T50" fmla="*/ 19 w 140"/>
                <a:gd name="T51" fmla="*/ 78 h 149"/>
                <a:gd name="T52" fmla="*/ 23 w 140"/>
                <a:gd name="T53" fmla="*/ 75 h 149"/>
                <a:gd name="T54" fmla="*/ 22 w 140"/>
                <a:gd name="T55" fmla="*/ 78 h 149"/>
                <a:gd name="T56" fmla="*/ 24 w 140"/>
                <a:gd name="T57" fmla="*/ 82 h 149"/>
                <a:gd name="T58" fmla="*/ 24 w 140"/>
                <a:gd name="T59" fmla="*/ 95 h 149"/>
                <a:gd name="T60" fmla="*/ 26 w 140"/>
                <a:gd name="T61" fmla="*/ 107 h 149"/>
                <a:gd name="T62" fmla="*/ 39 w 140"/>
                <a:gd name="T63" fmla="*/ 134 h 149"/>
                <a:gd name="T64" fmla="*/ 50 w 140"/>
                <a:gd name="T65" fmla="*/ 143 h 149"/>
                <a:gd name="T66" fmla="*/ 57 w 140"/>
                <a:gd name="T67" fmla="*/ 132 h 149"/>
                <a:gd name="T68" fmla="*/ 65 w 140"/>
                <a:gd name="T69" fmla="*/ 107 h 149"/>
                <a:gd name="T70" fmla="*/ 81 w 140"/>
                <a:gd name="T71" fmla="*/ 93 h 149"/>
                <a:gd name="T72" fmla="*/ 91 w 140"/>
                <a:gd name="T73" fmla="*/ 84 h 149"/>
                <a:gd name="T74" fmla="*/ 98 w 140"/>
                <a:gd name="T75" fmla="*/ 74 h 149"/>
                <a:gd name="T76" fmla="*/ 101 w 140"/>
                <a:gd name="T77" fmla="*/ 78 h 149"/>
                <a:gd name="T78" fmla="*/ 100 w 140"/>
                <a:gd name="T79" fmla="*/ 58 h 149"/>
                <a:gd name="T80" fmla="*/ 104 w 140"/>
                <a:gd name="T81" fmla="*/ 57 h 149"/>
                <a:gd name="T82" fmla="*/ 114 w 140"/>
                <a:gd name="T83" fmla="*/ 60 h 149"/>
                <a:gd name="T84" fmla="*/ 115 w 140"/>
                <a:gd name="T85" fmla="*/ 6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0" h="149">
                  <a:moveTo>
                    <a:pt x="117" y="76"/>
                  </a:moveTo>
                  <a:cubicBezTo>
                    <a:pt x="121" y="77"/>
                    <a:pt x="119" y="73"/>
                    <a:pt x="120" y="71"/>
                  </a:cubicBezTo>
                  <a:cubicBezTo>
                    <a:pt x="120" y="69"/>
                    <a:pt x="121" y="67"/>
                    <a:pt x="121" y="66"/>
                  </a:cubicBezTo>
                  <a:cubicBezTo>
                    <a:pt x="122" y="65"/>
                    <a:pt x="124" y="67"/>
                    <a:pt x="125" y="65"/>
                  </a:cubicBezTo>
                  <a:cubicBezTo>
                    <a:pt x="126" y="63"/>
                    <a:pt x="126" y="61"/>
                    <a:pt x="126" y="59"/>
                  </a:cubicBezTo>
                  <a:cubicBezTo>
                    <a:pt x="127" y="57"/>
                    <a:pt x="129" y="56"/>
                    <a:pt x="129" y="54"/>
                  </a:cubicBezTo>
                  <a:cubicBezTo>
                    <a:pt x="129" y="52"/>
                    <a:pt x="132" y="50"/>
                    <a:pt x="133" y="49"/>
                  </a:cubicBezTo>
                  <a:cubicBezTo>
                    <a:pt x="136" y="46"/>
                    <a:pt x="135" y="49"/>
                    <a:pt x="137" y="50"/>
                  </a:cubicBezTo>
                  <a:cubicBezTo>
                    <a:pt x="137" y="50"/>
                    <a:pt x="137" y="46"/>
                    <a:pt x="137" y="46"/>
                  </a:cubicBezTo>
                  <a:cubicBezTo>
                    <a:pt x="137" y="45"/>
                    <a:pt x="140" y="45"/>
                    <a:pt x="138" y="43"/>
                  </a:cubicBezTo>
                  <a:cubicBezTo>
                    <a:pt x="137" y="43"/>
                    <a:pt x="135" y="43"/>
                    <a:pt x="134" y="43"/>
                  </a:cubicBezTo>
                  <a:cubicBezTo>
                    <a:pt x="134" y="42"/>
                    <a:pt x="135" y="41"/>
                    <a:pt x="135" y="41"/>
                  </a:cubicBezTo>
                  <a:cubicBezTo>
                    <a:pt x="136" y="40"/>
                    <a:pt x="135" y="39"/>
                    <a:pt x="134" y="38"/>
                  </a:cubicBezTo>
                  <a:cubicBezTo>
                    <a:pt x="133" y="37"/>
                    <a:pt x="133" y="37"/>
                    <a:pt x="132" y="38"/>
                  </a:cubicBezTo>
                  <a:cubicBezTo>
                    <a:pt x="130" y="39"/>
                    <a:pt x="129" y="38"/>
                    <a:pt x="127" y="37"/>
                  </a:cubicBezTo>
                  <a:cubicBezTo>
                    <a:pt x="126" y="37"/>
                    <a:pt x="124" y="39"/>
                    <a:pt x="124" y="40"/>
                  </a:cubicBezTo>
                  <a:cubicBezTo>
                    <a:pt x="123" y="41"/>
                    <a:pt x="122" y="40"/>
                    <a:pt x="121" y="41"/>
                  </a:cubicBezTo>
                  <a:cubicBezTo>
                    <a:pt x="120" y="41"/>
                    <a:pt x="119" y="42"/>
                    <a:pt x="119" y="43"/>
                  </a:cubicBezTo>
                  <a:cubicBezTo>
                    <a:pt x="117" y="45"/>
                    <a:pt x="116" y="46"/>
                    <a:pt x="114" y="45"/>
                  </a:cubicBezTo>
                  <a:cubicBezTo>
                    <a:pt x="113" y="46"/>
                    <a:pt x="114" y="48"/>
                    <a:pt x="115" y="49"/>
                  </a:cubicBezTo>
                  <a:cubicBezTo>
                    <a:pt x="117" y="53"/>
                    <a:pt x="108" y="50"/>
                    <a:pt x="106" y="51"/>
                  </a:cubicBezTo>
                  <a:cubicBezTo>
                    <a:pt x="105" y="52"/>
                    <a:pt x="102" y="51"/>
                    <a:pt x="101" y="50"/>
                  </a:cubicBezTo>
                  <a:cubicBezTo>
                    <a:pt x="100" y="49"/>
                    <a:pt x="101" y="47"/>
                    <a:pt x="101" y="47"/>
                  </a:cubicBezTo>
                  <a:cubicBezTo>
                    <a:pt x="101" y="47"/>
                    <a:pt x="101" y="44"/>
                    <a:pt x="100" y="45"/>
                  </a:cubicBezTo>
                  <a:cubicBezTo>
                    <a:pt x="98" y="45"/>
                    <a:pt x="96" y="45"/>
                    <a:pt x="96" y="48"/>
                  </a:cubicBezTo>
                  <a:cubicBezTo>
                    <a:pt x="97" y="49"/>
                    <a:pt x="98" y="52"/>
                    <a:pt x="97" y="52"/>
                  </a:cubicBezTo>
                  <a:cubicBezTo>
                    <a:pt x="95" y="52"/>
                    <a:pt x="94" y="54"/>
                    <a:pt x="92" y="52"/>
                  </a:cubicBezTo>
                  <a:cubicBezTo>
                    <a:pt x="91" y="50"/>
                    <a:pt x="90" y="53"/>
                    <a:pt x="89" y="52"/>
                  </a:cubicBezTo>
                  <a:cubicBezTo>
                    <a:pt x="86" y="51"/>
                    <a:pt x="85" y="51"/>
                    <a:pt x="82" y="50"/>
                  </a:cubicBezTo>
                  <a:cubicBezTo>
                    <a:pt x="80" y="49"/>
                    <a:pt x="79" y="47"/>
                    <a:pt x="77" y="47"/>
                  </a:cubicBezTo>
                  <a:cubicBezTo>
                    <a:pt x="74" y="48"/>
                    <a:pt x="74" y="47"/>
                    <a:pt x="72" y="46"/>
                  </a:cubicBezTo>
                  <a:cubicBezTo>
                    <a:pt x="70" y="45"/>
                    <a:pt x="68" y="46"/>
                    <a:pt x="67" y="45"/>
                  </a:cubicBezTo>
                  <a:cubicBezTo>
                    <a:pt x="65" y="43"/>
                    <a:pt x="63" y="42"/>
                    <a:pt x="62" y="41"/>
                  </a:cubicBezTo>
                  <a:cubicBezTo>
                    <a:pt x="60" y="40"/>
                    <a:pt x="59" y="40"/>
                    <a:pt x="60" y="38"/>
                  </a:cubicBezTo>
                  <a:cubicBezTo>
                    <a:pt x="61" y="37"/>
                    <a:pt x="60" y="35"/>
                    <a:pt x="62" y="34"/>
                  </a:cubicBezTo>
                  <a:cubicBezTo>
                    <a:pt x="64" y="33"/>
                    <a:pt x="65" y="34"/>
                    <a:pt x="63" y="32"/>
                  </a:cubicBezTo>
                  <a:cubicBezTo>
                    <a:pt x="61" y="31"/>
                    <a:pt x="59" y="29"/>
                    <a:pt x="57" y="28"/>
                  </a:cubicBezTo>
                  <a:cubicBezTo>
                    <a:pt x="56" y="28"/>
                    <a:pt x="55" y="26"/>
                    <a:pt x="53" y="26"/>
                  </a:cubicBezTo>
                  <a:cubicBezTo>
                    <a:pt x="53" y="26"/>
                    <a:pt x="53" y="23"/>
                    <a:pt x="52" y="22"/>
                  </a:cubicBezTo>
                  <a:cubicBezTo>
                    <a:pt x="47" y="17"/>
                    <a:pt x="57" y="23"/>
                    <a:pt x="57" y="19"/>
                  </a:cubicBezTo>
                  <a:cubicBezTo>
                    <a:pt x="57" y="17"/>
                    <a:pt x="56" y="17"/>
                    <a:pt x="54" y="15"/>
                  </a:cubicBezTo>
                  <a:cubicBezTo>
                    <a:pt x="53" y="14"/>
                    <a:pt x="53" y="13"/>
                    <a:pt x="55" y="12"/>
                  </a:cubicBezTo>
                  <a:cubicBezTo>
                    <a:pt x="57" y="12"/>
                    <a:pt x="56" y="9"/>
                    <a:pt x="58" y="8"/>
                  </a:cubicBezTo>
                  <a:cubicBezTo>
                    <a:pt x="59" y="7"/>
                    <a:pt x="61" y="6"/>
                    <a:pt x="60" y="4"/>
                  </a:cubicBezTo>
                  <a:cubicBezTo>
                    <a:pt x="58" y="1"/>
                    <a:pt x="53" y="0"/>
                    <a:pt x="50" y="2"/>
                  </a:cubicBezTo>
                  <a:cubicBezTo>
                    <a:pt x="49" y="3"/>
                    <a:pt x="49" y="3"/>
                    <a:pt x="47" y="4"/>
                  </a:cubicBezTo>
                  <a:cubicBezTo>
                    <a:pt x="46" y="4"/>
                    <a:pt x="46" y="6"/>
                    <a:pt x="45" y="7"/>
                  </a:cubicBezTo>
                  <a:cubicBezTo>
                    <a:pt x="43" y="8"/>
                    <a:pt x="41" y="7"/>
                    <a:pt x="40" y="8"/>
                  </a:cubicBezTo>
                  <a:cubicBezTo>
                    <a:pt x="39" y="9"/>
                    <a:pt x="37" y="9"/>
                    <a:pt x="35" y="8"/>
                  </a:cubicBezTo>
                  <a:cubicBezTo>
                    <a:pt x="33" y="8"/>
                    <a:pt x="32" y="7"/>
                    <a:pt x="30" y="8"/>
                  </a:cubicBezTo>
                  <a:cubicBezTo>
                    <a:pt x="28" y="8"/>
                    <a:pt x="29" y="11"/>
                    <a:pt x="30" y="12"/>
                  </a:cubicBezTo>
                  <a:cubicBezTo>
                    <a:pt x="30" y="14"/>
                    <a:pt x="30" y="16"/>
                    <a:pt x="30" y="17"/>
                  </a:cubicBezTo>
                  <a:cubicBezTo>
                    <a:pt x="31" y="19"/>
                    <a:pt x="33" y="19"/>
                    <a:pt x="35" y="20"/>
                  </a:cubicBezTo>
                  <a:cubicBezTo>
                    <a:pt x="36" y="22"/>
                    <a:pt x="34" y="22"/>
                    <a:pt x="33" y="22"/>
                  </a:cubicBezTo>
                  <a:cubicBezTo>
                    <a:pt x="32" y="24"/>
                    <a:pt x="33" y="26"/>
                    <a:pt x="33" y="28"/>
                  </a:cubicBezTo>
                  <a:cubicBezTo>
                    <a:pt x="33" y="29"/>
                    <a:pt x="31" y="29"/>
                    <a:pt x="31" y="29"/>
                  </a:cubicBezTo>
                  <a:cubicBezTo>
                    <a:pt x="29" y="30"/>
                    <a:pt x="31" y="33"/>
                    <a:pt x="29" y="33"/>
                  </a:cubicBezTo>
                  <a:cubicBezTo>
                    <a:pt x="27" y="34"/>
                    <a:pt x="26" y="35"/>
                    <a:pt x="26" y="36"/>
                  </a:cubicBezTo>
                  <a:cubicBezTo>
                    <a:pt x="25" y="38"/>
                    <a:pt x="24" y="38"/>
                    <a:pt x="22" y="39"/>
                  </a:cubicBezTo>
                  <a:cubicBezTo>
                    <a:pt x="20" y="40"/>
                    <a:pt x="20" y="43"/>
                    <a:pt x="19" y="44"/>
                  </a:cubicBezTo>
                  <a:cubicBezTo>
                    <a:pt x="18" y="46"/>
                    <a:pt x="16" y="45"/>
                    <a:pt x="15" y="47"/>
                  </a:cubicBezTo>
                  <a:cubicBezTo>
                    <a:pt x="13" y="48"/>
                    <a:pt x="12" y="44"/>
                    <a:pt x="11" y="46"/>
                  </a:cubicBezTo>
                  <a:cubicBezTo>
                    <a:pt x="10" y="47"/>
                    <a:pt x="6" y="49"/>
                    <a:pt x="7" y="50"/>
                  </a:cubicBezTo>
                  <a:cubicBezTo>
                    <a:pt x="7" y="52"/>
                    <a:pt x="10" y="52"/>
                    <a:pt x="10" y="54"/>
                  </a:cubicBezTo>
                  <a:cubicBezTo>
                    <a:pt x="9" y="57"/>
                    <a:pt x="11" y="57"/>
                    <a:pt x="13" y="58"/>
                  </a:cubicBezTo>
                  <a:cubicBezTo>
                    <a:pt x="13" y="60"/>
                    <a:pt x="14" y="62"/>
                    <a:pt x="14" y="64"/>
                  </a:cubicBezTo>
                  <a:cubicBezTo>
                    <a:pt x="14" y="64"/>
                    <a:pt x="11" y="64"/>
                    <a:pt x="10" y="64"/>
                  </a:cubicBezTo>
                  <a:cubicBezTo>
                    <a:pt x="9" y="64"/>
                    <a:pt x="8" y="65"/>
                    <a:pt x="7" y="65"/>
                  </a:cubicBezTo>
                  <a:cubicBezTo>
                    <a:pt x="7" y="65"/>
                    <a:pt x="6" y="64"/>
                    <a:pt x="5" y="64"/>
                  </a:cubicBezTo>
                  <a:cubicBezTo>
                    <a:pt x="4" y="64"/>
                    <a:pt x="0" y="66"/>
                    <a:pt x="0" y="67"/>
                  </a:cubicBezTo>
                  <a:cubicBezTo>
                    <a:pt x="2" y="69"/>
                    <a:pt x="3" y="70"/>
                    <a:pt x="5" y="72"/>
                  </a:cubicBezTo>
                  <a:cubicBezTo>
                    <a:pt x="5" y="72"/>
                    <a:pt x="11" y="72"/>
                    <a:pt x="11" y="72"/>
                  </a:cubicBezTo>
                  <a:cubicBezTo>
                    <a:pt x="11" y="73"/>
                    <a:pt x="9" y="74"/>
                    <a:pt x="8" y="74"/>
                  </a:cubicBezTo>
                  <a:cubicBezTo>
                    <a:pt x="7" y="75"/>
                    <a:pt x="4" y="73"/>
                    <a:pt x="4" y="75"/>
                  </a:cubicBezTo>
                  <a:cubicBezTo>
                    <a:pt x="4" y="77"/>
                    <a:pt x="9" y="80"/>
                    <a:pt x="11" y="82"/>
                  </a:cubicBezTo>
                  <a:cubicBezTo>
                    <a:pt x="12" y="83"/>
                    <a:pt x="13" y="83"/>
                    <a:pt x="15" y="83"/>
                  </a:cubicBezTo>
                  <a:cubicBezTo>
                    <a:pt x="17" y="82"/>
                    <a:pt x="20" y="81"/>
                    <a:pt x="21" y="79"/>
                  </a:cubicBezTo>
                  <a:cubicBezTo>
                    <a:pt x="21" y="79"/>
                    <a:pt x="20" y="78"/>
                    <a:pt x="19" y="78"/>
                  </a:cubicBezTo>
                  <a:cubicBezTo>
                    <a:pt x="19" y="77"/>
                    <a:pt x="20" y="77"/>
                    <a:pt x="20" y="77"/>
                  </a:cubicBezTo>
                  <a:cubicBezTo>
                    <a:pt x="21" y="76"/>
                    <a:pt x="20" y="75"/>
                    <a:pt x="21" y="75"/>
                  </a:cubicBezTo>
                  <a:cubicBezTo>
                    <a:pt x="21" y="75"/>
                    <a:pt x="23" y="75"/>
                    <a:pt x="23" y="75"/>
                  </a:cubicBezTo>
                  <a:cubicBezTo>
                    <a:pt x="23" y="76"/>
                    <a:pt x="21" y="76"/>
                    <a:pt x="22" y="77"/>
                  </a:cubicBezTo>
                  <a:cubicBezTo>
                    <a:pt x="22" y="77"/>
                    <a:pt x="23" y="77"/>
                    <a:pt x="23" y="77"/>
                  </a:cubicBezTo>
                  <a:cubicBezTo>
                    <a:pt x="23" y="78"/>
                    <a:pt x="22" y="78"/>
                    <a:pt x="22" y="78"/>
                  </a:cubicBezTo>
                  <a:cubicBezTo>
                    <a:pt x="21" y="78"/>
                    <a:pt x="23" y="78"/>
                    <a:pt x="23" y="78"/>
                  </a:cubicBezTo>
                  <a:cubicBezTo>
                    <a:pt x="23" y="79"/>
                    <a:pt x="22" y="79"/>
                    <a:pt x="22" y="80"/>
                  </a:cubicBezTo>
                  <a:cubicBezTo>
                    <a:pt x="21" y="80"/>
                    <a:pt x="23" y="81"/>
                    <a:pt x="24" y="82"/>
                  </a:cubicBezTo>
                  <a:cubicBezTo>
                    <a:pt x="25" y="83"/>
                    <a:pt x="23" y="85"/>
                    <a:pt x="22" y="87"/>
                  </a:cubicBezTo>
                  <a:cubicBezTo>
                    <a:pt x="22" y="88"/>
                    <a:pt x="23" y="89"/>
                    <a:pt x="24" y="90"/>
                  </a:cubicBezTo>
                  <a:cubicBezTo>
                    <a:pt x="24" y="92"/>
                    <a:pt x="24" y="93"/>
                    <a:pt x="24" y="95"/>
                  </a:cubicBezTo>
                  <a:cubicBezTo>
                    <a:pt x="24" y="97"/>
                    <a:pt x="23" y="100"/>
                    <a:pt x="23" y="101"/>
                  </a:cubicBezTo>
                  <a:cubicBezTo>
                    <a:pt x="23" y="101"/>
                    <a:pt x="24" y="99"/>
                    <a:pt x="24" y="99"/>
                  </a:cubicBezTo>
                  <a:cubicBezTo>
                    <a:pt x="25" y="100"/>
                    <a:pt x="26" y="106"/>
                    <a:pt x="26" y="107"/>
                  </a:cubicBezTo>
                  <a:cubicBezTo>
                    <a:pt x="27" y="109"/>
                    <a:pt x="29" y="112"/>
                    <a:pt x="30" y="115"/>
                  </a:cubicBezTo>
                  <a:cubicBezTo>
                    <a:pt x="31" y="118"/>
                    <a:pt x="31" y="121"/>
                    <a:pt x="32" y="124"/>
                  </a:cubicBezTo>
                  <a:cubicBezTo>
                    <a:pt x="34" y="128"/>
                    <a:pt x="37" y="131"/>
                    <a:pt x="39" y="134"/>
                  </a:cubicBezTo>
                  <a:cubicBezTo>
                    <a:pt x="40" y="137"/>
                    <a:pt x="40" y="140"/>
                    <a:pt x="41" y="143"/>
                  </a:cubicBezTo>
                  <a:cubicBezTo>
                    <a:pt x="43" y="146"/>
                    <a:pt x="45" y="149"/>
                    <a:pt x="48" y="146"/>
                  </a:cubicBezTo>
                  <a:cubicBezTo>
                    <a:pt x="50" y="145"/>
                    <a:pt x="50" y="144"/>
                    <a:pt x="50" y="143"/>
                  </a:cubicBezTo>
                  <a:cubicBezTo>
                    <a:pt x="50" y="141"/>
                    <a:pt x="52" y="140"/>
                    <a:pt x="53" y="139"/>
                  </a:cubicBezTo>
                  <a:cubicBezTo>
                    <a:pt x="54" y="138"/>
                    <a:pt x="56" y="138"/>
                    <a:pt x="57" y="137"/>
                  </a:cubicBezTo>
                  <a:cubicBezTo>
                    <a:pt x="58" y="136"/>
                    <a:pt x="57" y="133"/>
                    <a:pt x="57" y="132"/>
                  </a:cubicBezTo>
                  <a:cubicBezTo>
                    <a:pt x="56" y="128"/>
                    <a:pt x="61" y="125"/>
                    <a:pt x="60" y="122"/>
                  </a:cubicBezTo>
                  <a:cubicBezTo>
                    <a:pt x="59" y="119"/>
                    <a:pt x="58" y="116"/>
                    <a:pt x="58" y="113"/>
                  </a:cubicBezTo>
                  <a:cubicBezTo>
                    <a:pt x="58" y="109"/>
                    <a:pt x="62" y="108"/>
                    <a:pt x="65" y="107"/>
                  </a:cubicBezTo>
                  <a:cubicBezTo>
                    <a:pt x="66" y="106"/>
                    <a:pt x="69" y="106"/>
                    <a:pt x="69" y="105"/>
                  </a:cubicBezTo>
                  <a:cubicBezTo>
                    <a:pt x="70" y="103"/>
                    <a:pt x="71" y="102"/>
                    <a:pt x="72" y="101"/>
                  </a:cubicBezTo>
                  <a:cubicBezTo>
                    <a:pt x="75" y="98"/>
                    <a:pt x="78" y="95"/>
                    <a:pt x="81" y="93"/>
                  </a:cubicBezTo>
                  <a:cubicBezTo>
                    <a:pt x="82" y="92"/>
                    <a:pt x="83" y="90"/>
                    <a:pt x="84" y="89"/>
                  </a:cubicBezTo>
                  <a:cubicBezTo>
                    <a:pt x="85" y="88"/>
                    <a:pt x="87" y="88"/>
                    <a:pt x="88" y="87"/>
                  </a:cubicBezTo>
                  <a:cubicBezTo>
                    <a:pt x="89" y="86"/>
                    <a:pt x="90" y="85"/>
                    <a:pt x="91" y="84"/>
                  </a:cubicBezTo>
                  <a:cubicBezTo>
                    <a:pt x="92" y="83"/>
                    <a:pt x="90" y="82"/>
                    <a:pt x="90" y="81"/>
                  </a:cubicBezTo>
                  <a:cubicBezTo>
                    <a:pt x="91" y="79"/>
                    <a:pt x="94" y="79"/>
                    <a:pt x="95" y="78"/>
                  </a:cubicBezTo>
                  <a:cubicBezTo>
                    <a:pt x="96" y="78"/>
                    <a:pt x="98" y="75"/>
                    <a:pt x="98" y="74"/>
                  </a:cubicBezTo>
                  <a:cubicBezTo>
                    <a:pt x="98" y="76"/>
                    <a:pt x="96" y="76"/>
                    <a:pt x="97" y="78"/>
                  </a:cubicBezTo>
                  <a:cubicBezTo>
                    <a:pt x="99" y="79"/>
                    <a:pt x="100" y="76"/>
                    <a:pt x="100" y="76"/>
                  </a:cubicBezTo>
                  <a:cubicBezTo>
                    <a:pt x="101" y="77"/>
                    <a:pt x="100" y="78"/>
                    <a:pt x="101" y="78"/>
                  </a:cubicBezTo>
                  <a:cubicBezTo>
                    <a:pt x="102" y="75"/>
                    <a:pt x="101" y="72"/>
                    <a:pt x="99" y="69"/>
                  </a:cubicBezTo>
                  <a:cubicBezTo>
                    <a:pt x="98" y="67"/>
                    <a:pt x="96" y="65"/>
                    <a:pt x="97" y="62"/>
                  </a:cubicBezTo>
                  <a:cubicBezTo>
                    <a:pt x="98" y="59"/>
                    <a:pt x="103" y="61"/>
                    <a:pt x="100" y="58"/>
                  </a:cubicBezTo>
                  <a:cubicBezTo>
                    <a:pt x="99" y="57"/>
                    <a:pt x="97" y="56"/>
                    <a:pt x="98" y="54"/>
                  </a:cubicBezTo>
                  <a:cubicBezTo>
                    <a:pt x="99" y="53"/>
                    <a:pt x="100" y="54"/>
                    <a:pt x="102" y="55"/>
                  </a:cubicBezTo>
                  <a:cubicBezTo>
                    <a:pt x="103" y="56"/>
                    <a:pt x="104" y="55"/>
                    <a:pt x="104" y="57"/>
                  </a:cubicBezTo>
                  <a:cubicBezTo>
                    <a:pt x="104" y="58"/>
                    <a:pt x="104" y="59"/>
                    <a:pt x="106" y="60"/>
                  </a:cubicBezTo>
                  <a:cubicBezTo>
                    <a:pt x="107" y="60"/>
                    <a:pt x="109" y="60"/>
                    <a:pt x="110" y="60"/>
                  </a:cubicBezTo>
                  <a:cubicBezTo>
                    <a:pt x="111" y="60"/>
                    <a:pt x="113" y="61"/>
                    <a:pt x="114" y="60"/>
                  </a:cubicBezTo>
                  <a:cubicBezTo>
                    <a:pt x="119" y="59"/>
                    <a:pt x="115" y="65"/>
                    <a:pt x="113" y="66"/>
                  </a:cubicBezTo>
                  <a:cubicBezTo>
                    <a:pt x="110" y="66"/>
                    <a:pt x="112" y="70"/>
                    <a:pt x="112" y="71"/>
                  </a:cubicBezTo>
                  <a:cubicBezTo>
                    <a:pt x="113" y="71"/>
                    <a:pt x="115" y="67"/>
                    <a:pt x="115" y="68"/>
                  </a:cubicBezTo>
                  <a:cubicBezTo>
                    <a:pt x="115" y="71"/>
                    <a:pt x="117" y="74"/>
                    <a:pt x="117" y="7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01" name="Freeform 702">
              <a:extLst>
                <a:ext uri="{FF2B5EF4-FFF2-40B4-BE49-F238E27FC236}">
                  <a16:creationId xmlns:a16="http://schemas.microsoft.com/office/drawing/2014/main" xmlns="" id="{C0BF3B81-9987-4612-A677-D50323D643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26311" y="7669658"/>
              <a:ext cx="382165" cy="917438"/>
            </a:xfrm>
            <a:custGeom>
              <a:avLst/>
              <a:gdLst>
                <a:gd name="T0" fmla="*/ 37 w 41"/>
                <a:gd name="T1" fmla="*/ 37 h 98"/>
                <a:gd name="T2" fmla="*/ 34 w 41"/>
                <a:gd name="T3" fmla="*/ 35 h 98"/>
                <a:gd name="T4" fmla="*/ 31 w 41"/>
                <a:gd name="T5" fmla="*/ 29 h 98"/>
                <a:gd name="T6" fmla="*/ 32 w 41"/>
                <a:gd name="T7" fmla="*/ 25 h 98"/>
                <a:gd name="T8" fmla="*/ 25 w 41"/>
                <a:gd name="T9" fmla="*/ 22 h 98"/>
                <a:gd name="T10" fmla="*/ 30 w 41"/>
                <a:gd name="T11" fmla="*/ 10 h 98"/>
                <a:gd name="T12" fmla="*/ 28 w 41"/>
                <a:gd name="T13" fmla="*/ 6 h 98"/>
                <a:gd name="T14" fmla="*/ 23 w 41"/>
                <a:gd name="T15" fmla="*/ 2 h 98"/>
                <a:gd name="T16" fmla="*/ 22 w 41"/>
                <a:gd name="T17" fmla="*/ 9 h 98"/>
                <a:gd name="T18" fmla="*/ 18 w 41"/>
                <a:gd name="T19" fmla="*/ 9 h 98"/>
                <a:gd name="T20" fmla="*/ 13 w 41"/>
                <a:gd name="T21" fmla="*/ 15 h 98"/>
                <a:gd name="T22" fmla="*/ 11 w 41"/>
                <a:gd name="T23" fmla="*/ 21 h 98"/>
                <a:gd name="T24" fmla="*/ 6 w 41"/>
                <a:gd name="T25" fmla="*/ 25 h 98"/>
                <a:gd name="T26" fmla="*/ 2 w 41"/>
                <a:gd name="T27" fmla="*/ 35 h 98"/>
                <a:gd name="T28" fmla="*/ 0 w 41"/>
                <a:gd name="T29" fmla="*/ 40 h 98"/>
                <a:gd name="T30" fmla="*/ 4 w 41"/>
                <a:gd name="T31" fmla="*/ 44 h 98"/>
                <a:gd name="T32" fmla="*/ 7 w 41"/>
                <a:gd name="T33" fmla="*/ 52 h 98"/>
                <a:gd name="T34" fmla="*/ 11 w 41"/>
                <a:gd name="T35" fmla="*/ 58 h 98"/>
                <a:gd name="T36" fmla="*/ 11 w 41"/>
                <a:gd name="T37" fmla="*/ 64 h 98"/>
                <a:gd name="T38" fmla="*/ 12 w 41"/>
                <a:gd name="T39" fmla="*/ 66 h 98"/>
                <a:gd name="T40" fmla="*/ 14 w 41"/>
                <a:gd name="T41" fmla="*/ 66 h 98"/>
                <a:gd name="T42" fmla="*/ 17 w 41"/>
                <a:gd name="T43" fmla="*/ 65 h 98"/>
                <a:gd name="T44" fmla="*/ 22 w 41"/>
                <a:gd name="T45" fmla="*/ 64 h 98"/>
                <a:gd name="T46" fmla="*/ 25 w 41"/>
                <a:gd name="T47" fmla="*/ 72 h 98"/>
                <a:gd name="T48" fmla="*/ 29 w 41"/>
                <a:gd name="T49" fmla="*/ 80 h 98"/>
                <a:gd name="T50" fmla="*/ 30 w 41"/>
                <a:gd name="T51" fmla="*/ 85 h 98"/>
                <a:gd name="T52" fmla="*/ 29 w 41"/>
                <a:gd name="T53" fmla="*/ 88 h 98"/>
                <a:gd name="T54" fmla="*/ 29 w 41"/>
                <a:gd name="T55" fmla="*/ 98 h 98"/>
                <a:gd name="T56" fmla="*/ 34 w 41"/>
                <a:gd name="T57" fmla="*/ 85 h 98"/>
                <a:gd name="T58" fmla="*/ 28 w 41"/>
                <a:gd name="T59" fmla="*/ 71 h 98"/>
                <a:gd name="T60" fmla="*/ 30 w 41"/>
                <a:gd name="T61" fmla="*/ 65 h 98"/>
                <a:gd name="T62" fmla="*/ 26 w 41"/>
                <a:gd name="T63" fmla="*/ 49 h 98"/>
                <a:gd name="T64" fmla="*/ 34 w 41"/>
                <a:gd name="T65" fmla="*/ 44 h 98"/>
                <a:gd name="T66" fmla="*/ 41 w 41"/>
                <a:gd name="T67" fmla="*/ 3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" h="98">
                  <a:moveTo>
                    <a:pt x="39" y="38"/>
                  </a:moveTo>
                  <a:cubicBezTo>
                    <a:pt x="38" y="38"/>
                    <a:pt x="37" y="39"/>
                    <a:pt x="37" y="37"/>
                  </a:cubicBezTo>
                  <a:cubicBezTo>
                    <a:pt x="37" y="37"/>
                    <a:pt x="37" y="36"/>
                    <a:pt x="37" y="36"/>
                  </a:cubicBezTo>
                  <a:cubicBezTo>
                    <a:pt x="37" y="35"/>
                    <a:pt x="34" y="35"/>
                    <a:pt x="34" y="35"/>
                  </a:cubicBezTo>
                  <a:cubicBezTo>
                    <a:pt x="33" y="34"/>
                    <a:pt x="34" y="32"/>
                    <a:pt x="34" y="31"/>
                  </a:cubicBezTo>
                  <a:cubicBezTo>
                    <a:pt x="35" y="29"/>
                    <a:pt x="32" y="30"/>
                    <a:pt x="31" y="29"/>
                  </a:cubicBezTo>
                  <a:cubicBezTo>
                    <a:pt x="31" y="28"/>
                    <a:pt x="30" y="28"/>
                    <a:pt x="30" y="27"/>
                  </a:cubicBezTo>
                  <a:cubicBezTo>
                    <a:pt x="30" y="26"/>
                    <a:pt x="32" y="25"/>
                    <a:pt x="32" y="25"/>
                  </a:cubicBezTo>
                  <a:cubicBezTo>
                    <a:pt x="31" y="23"/>
                    <a:pt x="25" y="26"/>
                    <a:pt x="24" y="25"/>
                  </a:cubicBezTo>
                  <a:cubicBezTo>
                    <a:pt x="24" y="25"/>
                    <a:pt x="25" y="23"/>
                    <a:pt x="25" y="22"/>
                  </a:cubicBezTo>
                  <a:cubicBezTo>
                    <a:pt x="24" y="21"/>
                    <a:pt x="27" y="19"/>
                    <a:pt x="27" y="18"/>
                  </a:cubicBezTo>
                  <a:cubicBezTo>
                    <a:pt x="29" y="15"/>
                    <a:pt x="31" y="13"/>
                    <a:pt x="30" y="10"/>
                  </a:cubicBezTo>
                  <a:cubicBezTo>
                    <a:pt x="30" y="9"/>
                    <a:pt x="31" y="8"/>
                    <a:pt x="31" y="7"/>
                  </a:cubicBezTo>
                  <a:cubicBezTo>
                    <a:pt x="31" y="5"/>
                    <a:pt x="29" y="7"/>
                    <a:pt x="28" y="6"/>
                  </a:cubicBezTo>
                  <a:cubicBezTo>
                    <a:pt x="28" y="4"/>
                    <a:pt x="27" y="3"/>
                    <a:pt x="27" y="2"/>
                  </a:cubicBezTo>
                  <a:cubicBezTo>
                    <a:pt x="25" y="0"/>
                    <a:pt x="25" y="3"/>
                    <a:pt x="23" y="2"/>
                  </a:cubicBezTo>
                  <a:cubicBezTo>
                    <a:pt x="24" y="4"/>
                    <a:pt x="22" y="4"/>
                    <a:pt x="22" y="5"/>
                  </a:cubicBezTo>
                  <a:cubicBezTo>
                    <a:pt x="22" y="5"/>
                    <a:pt x="22" y="9"/>
                    <a:pt x="22" y="9"/>
                  </a:cubicBezTo>
                  <a:cubicBezTo>
                    <a:pt x="21" y="9"/>
                    <a:pt x="21" y="7"/>
                    <a:pt x="21" y="7"/>
                  </a:cubicBezTo>
                  <a:cubicBezTo>
                    <a:pt x="19" y="7"/>
                    <a:pt x="18" y="8"/>
                    <a:pt x="18" y="9"/>
                  </a:cubicBezTo>
                  <a:cubicBezTo>
                    <a:pt x="17" y="10"/>
                    <a:pt x="15" y="10"/>
                    <a:pt x="14" y="11"/>
                  </a:cubicBezTo>
                  <a:cubicBezTo>
                    <a:pt x="13" y="12"/>
                    <a:pt x="14" y="14"/>
                    <a:pt x="13" y="15"/>
                  </a:cubicBezTo>
                  <a:cubicBezTo>
                    <a:pt x="13" y="16"/>
                    <a:pt x="12" y="17"/>
                    <a:pt x="11" y="18"/>
                  </a:cubicBezTo>
                  <a:cubicBezTo>
                    <a:pt x="11" y="19"/>
                    <a:pt x="11" y="20"/>
                    <a:pt x="11" y="21"/>
                  </a:cubicBezTo>
                  <a:cubicBezTo>
                    <a:pt x="11" y="23"/>
                    <a:pt x="10" y="25"/>
                    <a:pt x="9" y="25"/>
                  </a:cubicBezTo>
                  <a:cubicBezTo>
                    <a:pt x="8" y="25"/>
                    <a:pt x="7" y="25"/>
                    <a:pt x="6" y="25"/>
                  </a:cubicBezTo>
                  <a:cubicBezTo>
                    <a:pt x="5" y="27"/>
                    <a:pt x="6" y="35"/>
                    <a:pt x="4" y="35"/>
                  </a:cubicBezTo>
                  <a:cubicBezTo>
                    <a:pt x="4" y="35"/>
                    <a:pt x="2" y="35"/>
                    <a:pt x="2" y="35"/>
                  </a:cubicBezTo>
                  <a:cubicBezTo>
                    <a:pt x="2" y="36"/>
                    <a:pt x="2" y="37"/>
                    <a:pt x="2" y="37"/>
                  </a:cubicBezTo>
                  <a:cubicBezTo>
                    <a:pt x="2" y="38"/>
                    <a:pt x="1" y="39"/>
                    <a:pt x="0" y="40"/>
                  </a:cubicBezTo>
                  <a:cubicBezTo>
                    <a:pt x="0" y="41"/>
                    <a:pt x="4" y="46"/>
                    <a:pt x="5" y="47"/>
                  </a:cubicBezTo>
                  <a:cubicBezTo>
                    <a:pt x="5" y="47"/>
                    <a:pt x="4" y="44"/>
                    <a:pt x="4" y="44"/>
                  </a:cubicBezTo>
                  <a:cubicBezTo>
                    <a:pt x="4" y="44"/>
                    <a:pt x="7" y="48"/>
                    <a:pt x="7" y="48"/>
                  </a:cubicBezTo>
                  <a:cubicBezTo>
                    <a:pt x="8" y="50"/>
                    <a:pt x="6" y="50"/>
                    <a:pt x="7" y="52"/>
                  </a:cubicBezTo>
                  <a:cubicBezTo>
                    <a:pt x="6" y="51"/>
                    <a:pt x="8" y="51"/>
                    <a:pt x="9" y="52"/>
                  </a:cubicBezTo>
                  <a:cubicBezTo>
                    <a:pt x="10" y="54"/>
                    <a:pt x="11" y="56"/>
                    <a:pt x="11" y="58"/>
                  </a:cubicBezTo>
                  <a:cubicBezTo>
                    <a:pt x="11" y="58"/>
                    <a:pt x="10" y="67"/>
                    <a:pt x="10" y="67"/>
                  </a:cubicBezTo>
                  <a:cubicBezTo>
                    <a:pt x="11" y="67"/>
                    <a:pt x="11" y="64"/>
                    <a:pt x="11" y="64"/>
                  </a:cubicBezTo>
                  <a:cubicBezTo>
                    <a:pt x="11" y="64"/>
                    <a:pt x="11" y="67"/>
                    <a:pt x="11" y="67"/>
                  </a:cubicBezTo>
                  <a:cubicBezTo>
                    <a:pt x="11" y="67"/>
                    <a:pt x="12" y="66"/>
                    <a:pt x="12" y="66"/>
                  </a:cubicBezTo>
                  <a:cubicBezTo>
                    <a:pt x="12" y="66"/>
                    <a:pt x="12" y="68"/>
                    <a:pt x="12" y="68"/>
                  </a:cubicBezTo>
                  <a:cubicBezTo>
                    <a:pt x="13" y="68"/>
                    <a:pt x="13" y="66"/>
                    <a:pt x="14" y="66"/>
                  </a:cubicBezTo>
                  <a:cubicBezTo>
                    <a:pt x="14" y="66"/>
                    <a:pt x="14" y="67"/>
                    <a:pt x="14" y="67"/>
                  </a:cubicBezTo>
                  <a:cubicBezTo>
                    <a:pt x="14" y="67"/>
                    <a:pt x="17" y="66"/>
                    <a:pt x="17" y="65"/>
                  </a:cubicBezTo>
                  <a:cubicBezTo>
                    <a:pt x="18" y="65"/>
                    <a:pt x="23" y="62"/>
                    <a:pt x="21" y="61"/>
                  </a:cubicBezTo>
                  <a:cubicBezTo>
                    <a:pt x="22" y="61"/>
                    <a:pt x="21" y="63"/>
                    <a:pt x="22" y="64"/>
                  </a:cubicBezTo>
                  <a:cubicBezTo>
                    <a:pt x="23" y="64"/>
                    <a:pt x="24" y="64"/>
                    <a:pt x="24" y="65"/>
                  </a:cubicBezTo>
                  <a:cubicBezTo>
                    <a:pt x="25" y="67"/>
                    <a:pt x="25" y="70"/>
                    <a:pt x="25" y="72"/>
                  </a:cubicBezTo>
                  <a:cubicBezTo>
                    <a:pt x="26" y="75"/>
                    <a:pt x="26" y="77"/>
                    <a:pt x="28" y="79"/>
                  </a:cubicBezTo>
                  <a:cubicBezTo>
                    <a:pt x="28" y="79"/>
                    <a:pt x="29" y="80"/>
                    <a:pt x="29" y="80"/>
                  </a:cubicBezTo>
                  <a:cubicBezTo>
                    <a:pt x="29" y="82"/>
                    <a:pt x="30" y="82"/>
                    <a:pt x="30" y="82"/>
                  </a:cubicBezTo>
                  <a:cubicBezTo>
                    <a:pt x="31" y="83"/>
                    <a:pt x="29" y="85"/>
                    <a:pt x="30" y="85"/>
                  </a:cubicBezTo>
                  <a:cubicBezTo>
                    <a:pt x="30" y="85"/>
                    <a:pt x="30" y="85"/>
                    <a:pt x="31" y="85"/>
                  </a:cubicBezTo>
                  <a:cubicBezTo>
                    <a:pt x="31" y="86"/>
                    <a:pt x="29" y="87"/>
                    <a:pt x="29" y="88"/>
                  </a:cubicBezTo>
                  <a:cubicBezTo>
                    <a:pt x="29" y="90"/>
                    <a:pt x="30" y="88"/>
                    <a:pt x="31" y="89"/>
                  </a:cubicBezTo>
                  <a:cubicBezTo>
                    <a:pt x="31" y="89"/>
                    <a:pt x="29" y="97"/>
                    <a:pt x="29" y="98"/>
                  </a:cubicBezTo>
                  <a:cubicBezTo>
                    <a:pt x="31" y="96"/>
                    <a:pt x="32" y="92"/>
                    <a:pt x="33" y="90"/>
                  </a:cubicBezTo>
                  <a:cubicBezTo>
                    <a:pt x="34" y="88"/>
                    <a:pt x="35" y="87"/>
                    <a:pt x="34" y="85"/>
                  </a:cubicBezTo>
                  <a:cubicBezTo>
                    <a:pt x="33" y="83"/>
                    <a:pt x="33" y="82"/>
                    <a:pt x="33" y="80"/>
                  </a:cubicBezTo>
                  <a:cubicBezTo>
                    <a:pt x="32" y="78"/>
                    <a:pt x="27" y="74"/>
                    <a:pt x="28" y="71"/>
                  </a:cubicBezTo>
                  <a:cubicBezTo>
                    <a:pt x="28" y="71"/>
                    <a:pt x="30" y="70"/>
                    <a:pt x="30" y="69"/>
                  </a:cubicBezTo>
                  <a:cubicBezTo>
                    <a:pt x="29" y="67"/>
                    <a:pt x="30" y="67"/>
                    <a:pt x="30" y="65"/>
                  </a:cubicBezTo>
                  <a:cubicBezTo>
                    <a:pt x="31" y="62"/>
                    <a:pt x="27" y="60"/>
                    <a:pt x="26" y="58"/>
                  </a:cubicBezTo>
                  <a:cubicBezTo>
                    <a:pt x="23" y="56"/>
                    <a:pt x="25" y="52"/>
                    <a:pt x="26" y="49"/>
                  </a:cubicBezTo>
                  <a:cubicBezTo>
                    <a:pt x="26" y="47"/>
                    <a:pt x="27" y="47"/>
                    <a:pt x="29" y="47"/>
                  </a:cubicBezTo>
                  <a:cubicBezTo>
                    <a:pt x="31" y="47"/>
                    <a:pt x="33" y="45"/>
                    <a:pt x="34" y="44"/>
                  </a:cubicBezTo>
                  <a:cubicBezTo>
                    <a:pt x="36" y="43"/>
                    <a:pt x="37" y="44"/>
                    <a:pt x="39" y="42"/>
                  </a:cubicBezTo>
                  <a:cubicBezTo>
                    <a:pt x="40" y="40"/>
                    <a:pt x="41" y="39"/>
                    <a:pt x="41" y="38"/>
                  </a:cubicBezTo>
                  <a:cubicBezTo>
                    <a:pt x="41" y="38"/>
                    <a:pt x="40" y="38"/>
                    <a:pt x="39" y="3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02" name="Freeform 703">
              <a:extLst>
                <a:ext uri="{FF2B5EF4-FFF2-40B4-BE49-F238E27FC236}">
                  <a16:creationId xmlns:a16="http://schemas.microsoft.com/office/drawing/2014/main" xmlns="" id="{0A04A8F5-02A2-46B5-A79C-17B4E7674D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47967" y="7781150"/>
              <a:ext cx="213379" cy="261215"/>
            </a:xfrm>
            <a:custGeom>
              <a:avLst/>
              <a:gdLst>
                <a:gd name="T0" fmla="*/ 21 w 23"/>
                <a:gd name="T1" fmla="*/ 26 h 28"/>
                <a:gd name="T2" fmla="*/ 20 w 23"/>
                <a:gd name="T3" fmla="*/ 17 h 28"/>
                <a:gd name="T4" fmla="*/ 18 w 23"/>
                <a:gd name="T5" fmla="*/ 16 h 28"/>
                <a:gd name="T6" fmla="*/ 16 w 23"/>
                <a:gd name="T7" fmla="*/ 18 h 28"/>
                <a:gd name="T8" fmla="*/ 17 w 23"/>
                <a:gd name="T9" fmla="*/ 13 h 28"/>
                <a:gd name="T10" fmla="*/ 18 w 23"/>
                <a:gd name="T11" fmla="*/ 7 h 28"/>
                <a:gd name="T12" fmla="*/ 14 w 23"/>
                <a:gd name="T13" fmla="*/ 7 h 28"/>
                <a:gd name="T14" fmla="*/ 10 w 23"/>
                <a:gd name="T15" fmla="*/ 7 h 28"/>
                <a:gd name="T16" fmla="*/ 8 w 23"/>
                <a:gd name="T17" fmla="*/ 4 h 28"/>
                <a:gd name="T18" fmla="*/ 6 w 23"/>
                <a:gd name="T19" fmla="*/ 2 h 28"/>
                <a:gd name="T20" fmla="*/ 2 w 23"/>
                <a:gd name="T21" fmla="*/ 1 h 28"/>
                <a:gd name="T22" fmla="*/ 4 w 23"/>
                <a:gd name="T23" fmla="*/ 5 h 28"/>
                <a:gd name="T24" fmla="*/ 1 w 23"/>
                <a:gd name="T25" fmla="*/ 9 h 28"/>
                <a:gd name="T26" fmla="*/ 3 w 23"/>
                <a:gd name="T27" fmla="*/ 16 h 28"/>
                <a:gd name="T28" fmla="*/ 5 w 23"/>
                <a:gd name="T29" fmla="*/ 25 h 28"/>
                <a:gd name="T30" fmla="*/ 6 w 23"/>
                <a:gd name="T31" fmla="*/ 22 h 28"/>
                <a:gd name="T32" fmla="*/ 7 w 23"/>
                <a:gd name="T33" fmla="*/ 24 h 28"/>
                <a:gd name="T34" fmla="*/ 7 w 23"/>
                <a:gd name="T35" fmla="*/ 23 h 28"/>
                <a:gd name="T36" fmla="*/ 8 w 23"/>
                <a:gd name="T37" fmla="*/ 21 h 28"/>
                <a:gd name="T38" fmla="*/ 13 w 23"/>
                <a:gd name="T39" fmla="*/ 22 h 28"/>
                <a:gd name="T40" fmla="*/ 11 w 23"/>
                <a:gd name="T41" fmla="*/ 16 h 28"/>
                <a:gd name="T42" fmla="*/ 13 w 23"/>
                <a:gd name="T43" fmla="*/ 19 h 28"/>
                <a:gd name="T44" fmla="*/ 17 w 23"/>
                <a:gd name="T45" fmla="*/ 20 h 28"/>
                <a:gd name="T46" fmla="*/ 18 w 23"/>
                <a:gd name="T47" fmla="*/ 22 h 28"/>
                <a:gd name="T48" fmla="*/ 19 w 23"/>
                <a:gd name="T49" fmla="*/ 28 h 28"/>
                <a:gd name="T50" fmla="*/ 21 w 23"/>
                <a:gd name="T51" fmla="*/ 26 h 28"/>
                <a:gd name="T52" fmla="*/ 21 w 23"/>
                <a:gd name="T53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" h="28">
                  <a:moveTo>
                    <a:pt x="21" y="26"/>
                  </a:moveTo>
                  <a:cubicBezTo>
                    <a:pt x="22" y="24"/>
                    <a:pt x="20" y="19"/>
                    <a:pt x="20" y="17"/>
                  </a:cubicBezTo>
                  <a:cubicBezTo>
                    <a:pt x="20" y="17"/>
                    <a:pt x="19" y="13"/>
                    <a:pt x="18" y="16"/>
                  </a:cubicBezTo>
                  <a:cubicBezTo>
                    <a:pt x="18" y="16"/>
                    <a:pt x="17" y="17"/>
                    <a:pt x="16" y="18"/>
                  </a:cubicBezTo>
                  <a:cubicBezTo>
                    <a:pt x="16" y="17"/>
                    <a:pt x="14" y="13"/>
                    <a:pt x="17" y="13"/>
                  </a:cubicBezTo>
                  <a:cubicBezTo>
                    <a:pt x="19" y="12"/>
                    <a:pt x="23" y="6"/>
                    <a:pt x="18" y="7"/>
                  </a:cubicBezTo>
                  <a:cubicBezTo>
                    <a:pt x="17" y="8"/>
                    <a:pt x="15" y="7"/>
                    <a:pt x="14" y="7"/>
                  </a:cubicBezTo>
                  <a:cubicBezTo>
                    <a:pt x="13" y="7"/>
                    <a:pt x="11" y="7"/>
                    <a:pt x="10" y="7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2"/>
                    <a:pt x="7" y="3"/>
                    <a:pt x="6" y="2"/>
                  </a:cubicBezTo>
                  <a:cubicBezTo>
                    <a:pt x="4" y="1"/>
                    <a:pt x="3" y="0"/>
                    <a:pt x="2" y="1"/>
                  </a:cubicBezTo>
                  <a:cubicBezTo>
                    <a:pt x="1" y="3"/>
                    <a:pt x="3" y="4"/>
                    <a:pt x="4" y="5"/>
                  </a:cubicBezTo>
                  <a:cubicBezTo>
                    <a:pt x="7" y="8"/>
                    <a:pt x="2" y="6"/>
                    <a:pt x="1" y="9"/>
                  </a:cubicBezTo>
                  <a:cubicBezTo>
                    <a:pt x="0" y="12"/>
                    <a:pt x="2" y="14"/>
                    <a:pt x="3" y="16"/>
                  </a:cubicBezTo>
                  <a:cubicBezTo>
                    <a:pt x="5" y="19"/>
                    <a:pt x="6" y="22"/>
                    <a:pt x="5" y="25"/>
                  </a:cubicBezTo>
                  <a:cubicBezTo>
                    <a:pt x="6" y="26"/>
                    <a:pt x="6" y="23"/>
                    <a:pt x="6" y="22"/>
                  </a:cubicBezTo>
                  <a:cubicBezTo>
                    <a:pt x="6" y="23"/>
                    <a:pt x="6" y="24"/>
                    <a:pt x="7" y="24"/>
                  </a:cubicBezTo>
                  <a:cubicBezTo>
                    <a:pt x="7" y="24"/>
                    <a:pt x="7" y="23"/>
                    <a:pt x="7" y="23"/>
                  </a:cubicBezTo>
                  <a:cubicBezTo>
                    <a:pt x="8" y="26"/>
                    <a:pt x="8" y="23"/>
                    <a:pt x="8" y="21"/>
                  </a:cubicBezTo>
                  <a:cubicBezTo>
                    <a:pt x="8" y="22"/>
                    <a:pt x="12" y="25"/>
                    <a:pt x="13" y="22"/>
                  </a:cubicBezTo>
                  <a:cubicBezTo>
                    <a:pt x="13" y="21"/>
                    <a:pt x="12" y="16"/>
                    <a:pt x="11" y="16"/>
                  </a:cubicBezTo>
                  <a:cubicBezTo>
                    <a:pt x="12" y="16"/>
                    <a:pt x="13" y="18"/>
                    <a:pt x="13" y="19"/>
                  </a:cubicBezTo>
                  <a:cubicBezTo>
                    <a:pt x="14" y="20"/>
                    <a:pt x="17" y="18"/>
                    <a:pt x="17" y="20"/>
                  </a:cubicBezTo>
                  <a:cubicBezTo>
                    <a:pt x="17" y="21"/>
                    <a:pt x="18" y="20"/>
                    <a:pt x="18" y="22"/>
                  </a:cubicBezTo>
                  <a:cubicBezTo>
                    <a:pt x="18" y="24"/>
                    <a:pt x="18" y="26"/>
                    <a:pt x="19" y="28"/>
                  </a:cubicBezTo>
                  <a:cubicBezTo>
                    <a:pt x="20" y="27"/>
                    <a:pt x="20" y="27"/>
                    <a:pt x="21" y="26"/>
                  </a:cubicBezTo>
                  <a:cubicBezTo>
                    <a:pt x="22" y="25"/>
                    <a:pt x="20" y="27"/>
                    <a:pt x="21" y="2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03" name="Freeform 704">
              <a:extLst>
                <a:ext uri="{FF2B5EF4-FFF2-40B4-BE49-F238E27FC236}">
                  <a16:creationId xmlns:a16="http://schemas.microsoft.com/office/drawing/2014/main" xmlns="" id="{7BA17501-44AD-4293-9395-86BF74F1AD6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49241" y="8071036"/>
              <a:ext cx="391721" cy="719934"/>
            </a:xfrm>
            <a:custGeom>
              <a:avLst/>
              <a:gdLst>
                <a:gd name="T0" fmla="*/ 40 w 42"/>
                <a:gd name="T1" fmla="*/ 30 h 77"/>
                <a:gd name="T2" fmla="*/ 41 w 42"/>
                <a:gd name="T3" fmla="*/ 27 h 77"/>
                <a:gd name="T4" fmla="*/ 39 w 42"/>
                <a:gd name="T5" fmla="*/ 24 h 77"/>
                <a:gd name="T6" fmla="*/ 36 w 42"/>
                <a:gd name="T7" fmla="*/ 20 h 77"/>
                <a:gd name="T8" fmla="*/ 35 w 42"/>
                <a:gd name="T9" fmla="*/ 15 h 77"/>
                <a:gd name="T10" fmla="*/ 30 w 42"/>
                <a:gd name="T11" fmla="*/ 12 h 77"/>
                <a:gd name="T12" fmla="*/ 25 w 42"/>
                <a:gd name="T13" fmla="*/ 14 h 77"/>
                <a:gd name="T14" fmla="*/ 21 w 42"/>
                <a:gd name="T15" fmla="*/ 14 h 77"/>
                <a:gd name="T16" fmla="*/ 17 w 42"/>
                <a:gd name="T17" fmla="*/ 16 h 77"/>
                <a:gd name="T18" fmla="*/ 19 w 42"/>
                <a:gd name="T19" fmla="*/ 12 h 77"/>
                <a:gd name="T20" fmla="*/ 19 w 42"/>
                <a:gd name="T21" fmla="*/ 9 h 77"/>
                <a:gd name="T22" fmla="*/ 18 w 42"/>
                <a:gd name="T23" fmla="*/ 5 h 77"/>
                <a:gd name="T24" fmla="*/ 15 w 42"/>
                <a:gd name="T25" fmla="*/ 4 h 77"/>
                <a:gd name="T26" fmla="*/ 9 w 42"/>
                <a:gd name="T27" fmla="*/ 1 h 77"/>
                <a:gd name="T28" fmla="*/ 4 w 42"/>
                <a:gd name="T29" fmla="*/ 4 h 77"/>
                <a:gd name="T30" fmla="*/ 1 w 42"/>
                <a:gd name="T31" fmla="*/ 8 h 77"/>
                <a:gd name="T32" fmla="*/ 0 w 42"/>
                <a:gd name="T33" fmla="*/ 13 h 77"/>
                <a:gd name="T34" fmla="*/ 3 w 42"/>
                <a:gd name="T35" fmla="*/ 16 h 77"/>
                <a:gd name="T36" fmla="*/ 6 w 42"/>
                <a:gd name="T37" fmla="*/ 20 h 77"/>
                <a:gd name="T38" fmla="*/ 5 w 42"/>
                <a:gd name="T39" fmla="*/ 24 h 77"/>
                <a:gd name="T40" fmla="*/ 5 w 42"/>
                <a:gd name="T41" fmla="*/ 27 h 77"/>
                <a:gd name="T42" fmla="*/ 4 w 42"/>
                <a:gd name="T43" fmla="*/ 28 h 77"/>
                <a:gd name="T44" fmla="*/ 6 w 42"/>
                <a:gd name="T45" fmla="*/ 33 h 77"/>
                <a:gd name="T46" fmla="*/ 9 w 42"/>
                <a:gd name="T47" fmla="*/ 37 h 77"/>
                <a:gd name="T48" fmla="*/ 10 w 42"/>
                <a:gd name="T49" fmla="*/ 42 h 77"/>
                <a:gd name="T50" fmla="*/ 6 w 42"/>
                <a:gd name="T51" fmla="*/ 52 h 77"/>
                <a:gd name="T52" fmla="*/ 5 w 42"/>
                <a:gd name="T53" fmla="*/ 55 h 77"/>
                <a:gd name="T54" fmla="*/ 4 w 42"/>
                <a:gd name="T55" fmla="*/ 58 h 77"/>
                <a:gd name="T56" fmla="*/ 5 w 42"/>
                <a:gd name="T57" fmla="*/ 62 h 77"/>
                <a:gd name="T58" fmla="*/ 11 w 42"/>
                <a:gd name="T59" fmla="*/ 69 h 77"/>
                <a:gd name="T60" fmla="*/ 13 w 42"/>
                <a:gd name="T61" fmla="*/ 72 h 77"/>
                <a:gd name="T62" fmla="*/ 16 w 42"/>
                <a:gd name="T63" fmla="*/ 72 h 77"/>
                <a:gd name="T64" fmla="*/ 18 w 42"/>
                <a:gd name="T65" fmla="*/ 74 h 77"/>
                <a:gd name="T66" fmla="*/ 19 w 42"/>
                <a:gd name="T67" fmla="*/ 76 h 77"/>
                <a:gd name="T68" fmla="*/ 21 w 42"/>
                <a:gd name="T69" fmla="*/ 76 h 77"/>
                <a:gd name="T70" fmla="*/ 23 w 42"/>
                <a:gd name="T71" fmla="*/ 74 h 77"/>
                <a:gd name="T72" fmla="*/ 16 w 42"/>
                <a:gd name="T73" fmla="*/ 69 h 77"/>
                <a:gd name="T74" fmla="*/ 13 w 42"/>
                <a:gd name="T75" fmla="*/ 67 h 77"/>
                <a:gd name="T76" fmla="*/ 15 w 42"/>
                <a:gd name="T77" fmla="*/ 67 h 77"/>
                <a:gd name="T78" fmla="*/ 12 w 42"/>
                <a:gd name="T79" fmla="*/ 60 h 77"/>
                <a:gd name="T80" fmla="*/ 11 w 42"/>
                <a:gd name="T81" fmla="*/ 58 h 77"/>
                <a:gd name="T82" fmla="*/ 9 w 42"/>
                <a:gd name="T83" fmla="*/ 56 h 77"/>
                <a:gd name="T84" fmla="*/ 11 w 42"/>
                <a:gd name="T85" fmla="*/ 48 h 77"/>
                <a:gd name="T86" fmla="*/ 13 w 42"/>
                <a:gd name="T87" fmla="*/ 43 h 77"/>
                <a:gd name="T88" fmla="*/ 14 w 42"/>
                <a:gd name="T89" fmla="*/ 36 h 77"/>
                <a:gd name="T90" fmla="*/ 17 w 42"/>
                <a:gd name="T91" fmla="*/ 40 h 77"/>
                <a:gd name="T92" fmla="*/ 22 w 42"/>
                <a:gd name="T93" fmla="*/ 41 h 77"/>
                <a:gd name="T94" fmla="*/ 27 w 42"/>
                <a:gd name="T95" fmla="*/ 44 h 77"/>
                <a:gd name="T96" fmla="*/ 24 w 42"/>
                <a:gd name="T97" fmla="*/ 38 h 77"/>
                <a:gd name="T98" fmla="*/ 28 w 42"/>
                <a:gd name="T99" fmla="*/ 33 h 77"/>
                <a:gd name="T100" fmla="*/ 34 w 42"/>
                <a:gd name="T101" fmla="*/ 32 h 77"/>
                <a:gd name="T102" fmla="*/ 38 w 42"/>
                <a:gd name="T103" fmla="*/ 33 h 77"/>
                <a:gd name="T104" fmla="*/ 40 w 42"/>
                <a:gd name="T105" fmla="*/ 30 h 77"/>
                <a:gd name="T106" fmla="*/ 40 w 42"/>
                <a:gd name="T107" fmla="*/ 3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" h="77">
                  <a:moveTo>
                    <a:pt x="40" y="30"/>
                  </a:moveTo>
                  <a:cubicBezTo>
                    <a:pt x="41" y="30"/>
                    <a:pt x="40" y="28"/>
                    <a:pt x="41" y="27"/>
                  </a:cubicBezTo>
                  <a:cubicBezTo>
                    <a:pt x="42" y="26"/>
                    <a:pt x="40" y="24"/>
                    <a:pt x="39" y="24"/>
                  </a:cubicBezTo>
                  <a:cubicBezTo>
                    <a:pt x="38" y="23"/>
                    <a:pt x="36" y="22"/>
                    <a:pt x="36" y="20"/>
                  </a:cubicBezTo>
                  <a:cubicBezTo>
                    <a:pt x="36" y="18"/>
                    <a:pt x="37" y="17"/>
                    <a:pt x="35" y="15"/>
                  </a:cubicBezTo>
                  <a:cubicBezTo>
                    <a:pt x="34" y="14"/>
                    <a:pt x="32" y="12"/>
                    <a:pt x="30" y="12"/>
                  </a:cubicBezTo>
                  <a:cubicBezTo>
                    <a:pt x="28" y="12"/>
                    <a:pt x="27" y="14"/>
                    <a:pt x="25" y="14"/>
                  </a:cubicBezTo>
                  <a:cubicBezTo>
                    <a:pt x="23" y="13"/>
                    <a:pt x="23" y="13"/>
                    <a:pt x="21" y="14"/>
                  </a:cubicBezTo>
                  <a:cubicBezTo>
                    <a:pt x="21" y="14"/>
                    <a:pt x="18" y="17"/>
                    <a:pt x="17" y="16"/>
                  </a:cubicBezTo>
                  <a:cubicBezTo>
                    <a:pt x="17" y="15"/>
                    <a:pt x="20" y="13"/>
                    <a:pt x="19" y="12"/>
                  </a:cubicBezTo>
                  <a:cubicBezTo>
                    <a:pt x="17" y="11"/>
                    <a:pt x="19" y="10"/>
                    <a:pt x="19" y="9"/>
                  </a:cubicBezTo>
                  <a:cubicBezTo>
                    <a:pt x="19" y="8"/>
                    <a:pt x="19" y="5"/>
                    <a:pt x="18" y="5"/>
                  </a:cubicBezTo>
                  <a:cubicBezTo>
                    <a:pt x="16" y="6"/>
                    <a:pt x="14" y="6"/>
                    <a:pt x="15" y="4"/>
                  </a:cubicBezTo>
                  <a:cubicBezTo>
                    <a:pt x="16" y="0"/>
                    <a:pt x="11" y="0"/>
                    <a:pt x="9" y="1"/>
                  </a:cubicBezTo>
                  <a:cubicBezTo>
                    <a:pt x="8" y="3"/>
                    <a:pt x="6" y="4"/>
                    <a:pt x="4" y="4"/>
                  </a:cubicBezTo>
                  <a:cubicBezTo>
                    <a:pt x="2" y="4"/>
                    <a:pt x="1" y="7"/>
                    <a:pt x="1" y="8"/>
                  </a:cubicBezTo>
                  <a:cubicBezTo>
                    <a:pt x="1" y="10"/>
                    <a:pt x="0" y="11"/>
                    <a:pt x="0" y="13"/>
                  </a:cubicBezTo>
                  <a:cubicBezTo>
                    <a:pt x="0" y="15"/>
                    <a:pt x="1" y="15"/>
                    <a:pt x="3" y="16"/>
                  </a:cubicBezTo>
                  <a:cubicBezTo>
                    <a:pt x="4" y="18"/>
                    <a:pt x="5" y="19"/>
                    <a:pt x="6" y="20"/>
                  </a:cubicBezTo>
                  <a:cubicBezTo>
                    <a:pt x="7" y="22"/>
                    <a:pt x="5" y="23"/>
                    <a:pt x="5" y="24"/>
                  </a:cubicBezTo>
                  <a:cubicBezTo>
                    <a:pt x="5" y="25"/>
                    <a:pt x="6" y="26"/>
                    <a:pt x="5" y="27"/>
                  </a:cubicBezTo>
                  <a:cubicBezTo>
                    <a:pt x="5" y="27"/>
                    <a:pt x="4" y="27"/>
                    <a:pt x="4" y="28"/>
                  </a:cubicBezTo>
                  <a:cubicBezTo>
                    <a:pt x="3" y="29"/>
                    <a:pt x="5" y="32"/>
                    <a:pt x="6" y="33"/>
                  </a:cubicBezTo>
                  <a:cubicBezTo>
                    <a:pt x="7" y="34"/>
                    <a:pt x="8" y="35"/>
                    <a:pt x="9" y="37"/>
                  </a:cubicBezTo>
                  <a:cubicBezTo>
                    <a:pt x="9" y="39"/>
                    <a:pt x="9" y="40"/>
                    <a:pt x="10" y="42"/>
                  </a:cubicBezTo>
                  <a:cubicBezTo>
                    <a:pt x="11" y="46"/>
                    <a:pt x="8" y="49"/>
                    <a:pt x="6" y="52"/>
                  </a:cubicBezTo>
                  <a:cubicBezTo>
                    <a:pt x="6" y="53"/>
                    <a:pt x="5" y="54"/>
                    <a:pt x="5" y="55"/>
                  </a:cubicBezTo>
                  <a:cubicBezTo>
                    <a:pt x="4" y="56"/>
                    <a:pt x="4" y="57"/>
                    <a:pt x="4" y="58"/>
                  </a:cubicBezTo>
                  <a:cubicBezTo>
                    <a:pt x="4" y="59"/>
                    <a:pt x="3" y="62"/>
                    <a:pt x="5" y="62"/>
                  </a:cubicBezTo>
                  <a:cubicBezTo>
                    <a:pt x="8" y="64"/>
                    <a:pt x="9" y="67"/>
                    <a:pt x="11" y="69"/>
                  </a:cubicBezTo>
                  <a:cubicBezTo>
                    <a:pt x="12" y="70"/>
                    <a:pt x="12" y="71"/>
                    <a:pt x="13" y="72"/>
                  </a:cubicBezTo>
                  <a:cubicBezTo>
                    <a:pt x="14" y="72"/>
                    <a:pt x="15" y="72"/>
                    <a:pt x="16" y="72"/>
                  </a:cubicBezTo>
                  <a:cubicBezTo>
                    <a:pt x="17" y="73"/>
                    <a:pt x="18" y="73"/>
                    <a:pt x="18" y="74"/>
                  </a:cubicBezTo>
                  <a:cubicBezTo>
                    <a:pt x="18" y="75"/>
                    <a:pt x="18" y="76"/>
                    <a:pt x="19" y="76"/>
                  </a:cubicBezTo>
                  <a:cubicBezTo>
                    <a:pt x="19" y="77"/>
                    <a:pt x="20" y="76"/>
                    <a:pt x="21" y="76"/>
                  </a:cubicBezTo>
                  <a:cubicBezTo>
                    <a:pt x="22" y="76"/>
                    <a:pt x="23" y="74"/>
                    <a:pt x="23" y="74"/>
                  </a:cubicBezTo>
                  <a:cubicBezTo>
                    <a:pt x="21" y="71"/>
                    <a:pt x="20" y="70"/>
                    <a:pt x="16" y="69"/>
                  </a:cubicBezTo>
                  <a:cubicBezTo>
                    <a:pt x="15" y="69"/>
                    <a:pt x="14" y="68"/>
                    <a:pt x="13" y="67"/>
                  </a:cubicBezTo>
                  <a:cubicBezTo>
                    <a:pt x="13" y="65"/>
                    <a:pt x="14" y="67"/>
                    <a:pt x="15" y="67"/>
                  </a:cubicBezTo>
                  <a:cubicBezTo>
                    <a:pt x="14" y="67"/>
                    <a:pt x="12" y="61"/>
                    <a:pt x="12" y="60"/>
                  </a:cubicBezTo>
                  <a:cubicBezTo>
                    <a:pt x="12" y="59"/>
                    <a:pt x="12" y="59"/>
                    <a:pt x="11" y="58"/>
                  </a:cubicBezTo>
                  <a:cubicBezTo>
                    <a:pt x="10" y="58"/>
                    <a:pt x="9" y="57"/>
                    <a:pt x="9" y="56"/>
                  </a:cubicBezTo>
                  <a:cubicBezTo>
                    <a:pt x="8" y="53"/>
                    <a:pt x="10" y="50"/>
                    <a:pt x="11" y="48"/>
                  </a:cubicBezTo>
                  <a:cubicBezTo>
                    <a:pt x="11" y="46"/>
                    <a:pt x="13" y="44"/>
                    <a:pt x="13" y="43"/>
                  </a:cubicBezTo>
                  <a:cubicBezTo>
                    <a:pt x="13" y="41"/>
                    <a:pt x="12" y="37"/>
                    <a:pt x="14" y="36"/>
                  </a:cubicBezTo>
                  <a:cubicBezTo>
                    <a:pt x="17" y="36"/>
                    <a:pt x="17" y="37"/>
                    <a:pt x="17" y="40"/>
                  </a:cubicBezTo>
                  <a:cubicBezTo>
                    <a:pt x="16" y="42"/>
                    <a:pt x="20" y="41"/>
                    <a:pt x="22" y="41"/>
                  </a:cubicBezTo>
                  <a:cubicBezTo>
                    <a:pt x="23" y="41"/>
                    <a:pt x="26" y="43"/>
                    <a:pt x="27" y="44"/>
                  </a:cubicBezTo>
                  <a:cubicBezTo>
                    <a:pt x="27" y="42"/>
                    <a:pt x="25" y="41"/>
                    <a:pt x="24" y="38"/>
                  </a:cubicBezTo>
                  <a:cubicBezTo>
                    <a:pt x="24" y="36"/>
                    <a:pt x="26" y="35"/>
                    <a:pt x="28" y="33"/>
                  </a:cubicBezTo>
                  <a:cubicBezTo>
                    <a:pt x="29" y="32"/>
                    <a:pt x="32" y="32"/>
                    <a:pt x="34" y="32"/>
                  </a:cubicBezTo>
                  <a:cubicBezTo>
                    <a:pt x="36" y="32"/>
                    <a:pt x="37" y="32"/>
                    <a:pt x="38" y="33"/>
                  </a:cubicBezTo>
                  <a:cubicBezTo>
                    <a:pt x="40" y="33"/>
                    <a:pt x="39" y="32"/>
                    <a:pt x="40" y="30"/>
                  </a:cubicBezTo>
                  <a:cubicBezTo>
                    <a:pt x="41" y="30"/>
                    <a:pt x="40" y="31"/>
                    <a:pt x="40" y="3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04" name="Freeform 705">
              <a:extLst>
                <a:ext uri="{FF2B5EF4-FFF2-40B4-BE49-F238E27FC236}">
                  <a16:creationId xmlns:a16="http://schemas.microsoft.com/office/drawing/2014/main" xmlns="" id="{9D25D7D1-48D4-486B-A9D7-2E275DD496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62618" y="7921315"/>
              <a:ext cx="356688" cy="729492"/>
            </a:xfrm>
            <a:custGeom>
              <a:avLst/>
              <a:gdLst>
                <a:gd name="T0" fmla="*/ 37 w 38"/>
                <a:gd name="T1" fmla="*/ 55 h 78"/>
                <a:gd name="T2" fmla="*/ 36 w 38"/>
                <a:gd name="T3" fmla="*/ 49 h 78"/>
                <a:gd name="T4" fmla="*/ 32 w 38"/>
                <a:gd name="T5" fmla="*/ 41 h 78"/>
                <a:gd name="T6" fmla="*/ 28 w 38"/>
                <a:gd name="T7" fmla="*/ 37 h 78"/>
                <a:gd name="T8" fmla="*/ 22 w 38"/>
                <a:gd name="T9" fmla="*/ 31 h 78"/>
                <a:gd name="T10" fmla="*/ 18 w 38"/>
                <a:gd name="T11" fmla="*/ 26 h 78"/>
                <a:gd name="T12" fmla="*/ 19 w 38"/>
                <a:gd name="T13" fmla="*/ 20 h 78"/>
                <a:gd name="T14" fmla="*/ 23 w 38"/>
                <a:gd name="T15" fmla="*/ 15 h 78"/>
                <a:gd name="T16" fmla="*/ 29 w 38"/>
                <a:gd name="T17" fmla="*/ 11 h 78"/>
                <a:gd name="T18" fmla="*/ 23 w 38"/>
                <a:gd name="T19" fmla="*/ 7 h 78"/>
                <a:gd name="T20" fmla="*/ 24 w 38"/>
                <a:gd name="T21" fmla="*/ 4 h 78"/>
                <a:gd name="T22" fmla="*/ 19 w 38"/>
                <a:gd name="T23" fmla="*/ 3 h 78"/>
                <a:gd name="T24" fmla="*/ 14 w 38"/>
                <a:gd name="T25" fmla="*/ 3 h 78"/>
                <a:gd name="T26" fmla="*/ 11 w 38"/>
                <a:gd name="T27" fmla="*/ 5 h 78"/>
                <a:gd name="T28" fmla="*/ 8 w 38"/>
                <a:gd name="T29" fmla="*/ 5 h 78"/>
                <a:gd name="T30" fmla="*/ 5 w 38"/>
                <a:gd name="T31" fmla="*/ 5 h 78"/>
                <a:gd name="T32" fmla="*/ 3 w 38"/>
                <a:gd name="T33" fmla="*/ 5 h 78"/>
                <a:gd name="T34" fmla="*/ 0 w 38"/>
                <a:gd name="T35" fmla="*/ 6 h 78"/>
                <a:gd name="T36" fmla="*/ 4 w 38"/>
                <a:gd name="T37" fmla="*/ 9 h 78"/>
                <a:gd name="T38" fmla="*/ 5 w 38"/>
                <a:gd name="T39" fmla="*/ 13 h 78"/>
                <a:gd name="T40" fmla="*/ 9 w 38"/>
                <a:gd name="T41" fmla="*/ 14 h 78"/>
                <a:gd name="T42" fmla="*/ 12 w 38"/>
                <a:gd name="T43" fmla="*/ 17 h 78"/>
                <a:gd name="T44" fmla="*/ 13 w 38"/>
                <a:gd name="T45" fmla="*/ 21 h 78"/>
                <a:gd name="T46" fmla="*/ 10 w 38"/>
                <a:gd name="T47" fmla="*/ 22 h 78"/>
                <a:gd name="T48" fmla="*/ 14 w 38"/>
                <a:gd name="T49" fmla="*/ 25 h 78"/>
                <a:gd name="T50" fmla="*/ 19 w 38"/>
                <a:gd name="T51" fmla="*/ 31 h 78"/>
                <a:gd name="T52" fmla="*/ 23 w 38"/>
                <a:gd name="T53" fmla="*/ 35 h 78"/>
                <a:gd name="T54" fmla="*/ 26 w 38"/>
                <a:gd name="T55" fmla="*/ 39 h 78"/>
                <a:gd name="T56" fmla="*/ 28 w 38"/>
                <a:gd name="T57" fmla="*/ 43 h 78"/>
                <a:gd name="T58" fmla="*/ 27 w 38"/>
                <a:gd name="T59" fmla="*/ 48 h 78"/>
                <a:gd name="T60" fmla="*/ 28 w 38"/>
                <a:gd name="T61" fmla="*/ 52 h 78"/>
                <a:gd name="T62" fmla="*/ 28 w 38"/>
                <a:gd name="T63" fmla="*/ 57 h 78"/>
                <a:gd name="T64" fmla="*/ 23 w 38"/>
                <a:gd name="T65" fmla="*/ 60 h 78"/>
                <a:gd name="T66" fmla="*/ 20 w 38"/>
                <a:gd name="T67" fmla="*/ 62 h 78"/>
                <a:gd name="T68" fmla="*/ 20 w 38"/>
                <a:gd name="T69" fmla="*/ 65 h 78"/>
                <a:gd name="T70" fmla="*/ 18 w 38"/>
                <a:gd name="T71" fmla="*/ 66 h 78"/>
                <a:gd name="T72" fmla="*/ 14 w 38"/>
                <a:gd name="T73" fmla="*/ 67 h 78"/>
                <a:gd name="T74" fmla="*/ 15 w 38"/>
                <a:gd name="T75" fmla="*/ 70 h 78"/>
                <a:gd name="T76" fmla="*/ 14 w 38"/>
                <a:gd name="T77" fmla="*/ 74 h 78"/>
                <a:gd name="T78" fmla="*/ 14 w 38"/>
                <a:gd name="T79" fmla="*/ 77 h 78"/>
                <a:gd name="T80" fmla="*/ 18 w 38"/>
                <a:gd name="T81" fmla="*/ 75 h 78"/>
                <a:gd name="T82" fmla="*/ 19 w 38"/>
                <a:gd name="T83" fmla="*/ 71 h 78"/>
                <a:gd name="T84" fmla="*/ 22 w 38"/>
                <a:gd name="T85" fmla="*/ 72 h 78"/>
                <a:gd name="T86" fmla="*/ 21 w 38"/>
                <a:gd name="T87" fmla="*/ 70 h 78"/>
                <a:gd name="T88" fmla="*/ 23 w 38"/>
                <a:gd name="T89" fmla="*/ 71 h 78"/>
                <a:gd name="T90" fmla="*/ 24 w 38"/>
                <a:gd name="T91" fmla="*/ 67 h 78"/>
                <a:gd name="T92" fmla="*/ 26 w 38"/>
                <a:gd name="T93" fmla="*/ 68 h 78"/>
                <a:gd name="T94" fmla="*/ 30 w 38"/>
                <a:gd name="T95" fmla="*/ 66 h 78"/>
                <a:gd name="T96" fmla="*/ 36 w 38"/>
                <a:gd name="T97" fmla="*/ 61 h 78"/>
                <a:gd name="T98" fmla="*/ 36 w 38"/>
                <a:gd name="T99" fmla="*/ 57 h 78"/>
                <a:gd name="T100" fmla="*/ 37 w 38"/>
                <a:gd name="T101" fmla="*/ 55 h 78"/>
                <a:gd name="T102" fmla="*/ 37 w 38"/>
                <a:gd name="T103" fmla="*/ 5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8" h="78">
                  <a:moveTo>
                    <a:pt x="37" y="55"/>
                  </a:moveTo>
                  <a:cubicBezTo>
                    <a:pt x="36" y="54"/>
                    <a:pt x="36" y="52"/>
                    <a:pt x="36" y="49"/>
                  </a:cubicBezTo>
                  <a:cubicBezTo>
                    <a:pt x="35" y="46"/>
                    <a:pt x="34" y="44"/>
                    <a:pt x="32" y="41"/>
                  </a:cubicBezTo>
                  <a:cubicBezTo>
                    <a:pt x="31" y="39"/>
                    <a:pt x="30" y="38"/>
                    <a:pt x="28" y="37"/>
                  </a:cubicBezTo>
                  <a:cubicBezTo>
                    <a:pt x="26" y="35"/>
                    <a:pt x="23" y="34"/>
                    <a:pt x="22" y="31"/>
                  </a:cubicBezTo>
                  <a:cubicBezTo>
                    <a:pt x="22" y="29"/>
                    <a:pt x="20" y="28"/>
                    <a:pt x="18" y="26"/>
                  </a:cubicBezTo>
                  <a:cubicBezTo>
                    <a:pt x="17" y="25"/>
                    <a:pt x="18" y="21"/>
                    <a:pt x="19" y="20"/>
                  </a:cubicBezTo>
                  <a:cubicBezTo>
                    <a:pt x="21" y="19"/>
                    <a:pt x="23" y="17"/>
                    <a:pt x="23" y="15"/>
                  </a:cubicBezTo>
                  <a:cubicBezTo>
                    <a:pt x="24" y="14"/>
                    <a:pt x="28" y="12"/>
                    <a:pt x="29" y="11"/>
                  </a:cubicBezTo>
                  <a:cubicBezTo>
                    <a:pt x="27" y="10"/>
                    <a:pt x="25" y="9"/>
                    <a:pt x="23" y="7"/>
                  </a:cubicBezTo>
                  <a:cubicBezTo>
                    <a:pt x="21" y="6"/>
                    <a:pt x="24" y="6"/>
                    <a:pt x="24" y="4"/>
                  </a:cubicBezTo>
                  <a:cubicBezTo>
                    <a:pt x="24" y="4"/>
                    <a:pt x="19" y="3"/>
                    <a:pt x="19" y="3"/>
                  </a:cubicBezTo>
                  <a:cubicBezTo>
                    <a:pt x="17" y="2"/>
                    <a:pt x="15" y="0"/>
                    <a:pt x="14" y="3"/>
                  </a:cubicBezTo>
                  <a:cubicBezTo>
                    <a:pt x="13" y="4"/>
                    <a:pt x="12" y="4"/>
                    <a:pt x="11" y="5"/>
                  </a:cubicBezTo>
                  <a:cubicBezTo>
                    <a:pt x="9" y="8"/>
                    <a:pt x="9" y="4"/>
                    <a:pt x="8" y="5"/>
                  </a:cubicBezTo>
                  <a:cubicBezTo>
                    <a:pt x="6" y="6"/>
                    <a:pt x="6" y="5"/>
                    <a:pt x="5" y="5"/>
                  </a:cubicBezTo>
                  <a:cubicBezTo>
                    <a:pt x="4" y="6"/>
                    <a:pt x="3" y="6"/>
                    <a:pt x="3" y="5"/>
                  </a:cubicBezTo>
                  <a:cubicBezTo>
                    <a:pt x="3" y="4"/>
                    <a:pt x="1" y="6"/>
                    <a:pt x="0" y="6"/>
                  </a:cubicBezTo>
                  <a:cubicBezTo>
                    <a:pt x="0" y="7"/>
                    <a:pt x="3" y="9"/>
                    <a:pt x="4" y="9"/>
                  </a:cubicBezTo>
                  <a:cubicBezTo>
                    <a:pt x="5" y="11"/>
                    <a:pt x="4" y="12"/>
                    <a:pt x="5" y="13"/>
                  </a:cubicBezTo>
                  <a:cubicBezTo>
                    <a:pt x="5" y="15"/>
                    <a:pt x="8" y="15"/>
                    <a:pt x="9" y="14"/>
                  </a:cubicBezTo>
                  <a:cubicBezTo>
                    <a:pt x="11" y="13"/>
                    <a:pt x="12" y="16"/>
                    <a:pt x="12" y="17"/>
                  </a:cubicBezTo>
                  <a:cubicBezTo>
                    <a:pt x="13" y="19"/>
                    <a:pt x="15" y="19"/>
                    <a:pt x="13" y="21"/>
                  </a:cubicBezTo>
                  <a:cubicBezTo>
                    <a:pt x="11" y="22"/>
                    <a:pt x="10" y="19"/>
                    <a:pt x="10" y="22"/>
                  </a:cubicBezTo>
                  <a:cubicBezTo>
                    <a:pt x="10" y="24"/>
                    <a:pt x="13" y="24"/>
                    <a:pt x="14" y="25"/>
                  </a:cubicBezTo>
                  <a:cubicBezTo>
                    <a:pt x="16" y="27"/>
                    <a:pt x="17" y="29"/>
                    <a:pt x="19" y="31"/>
                  </a:cubicBezTo>
                  <a:cubicBezTo>
                    <a:pt x="20" y="33"/>
                    <a:pt x="22" y="33"/>
                    <a:pt x="23" y="35"/>
                  </a:cubicBezTo>
                  <a:cubicBezTo>
                    <a:pt x="24" y="37"/>
                    <a:pt x="24" y="38"/>
                    <a:pt x="26" y="39"/>
                  </a:cubicBezTo>
                  <a:cubicBezTo>
                    <a:pt x="27" y="40"/>
                    <a:pt x="26" y="42"/>
                    <a:pt x="28" y="43"/>
                  </a:cubicBezTo>
                  <a:cubicBezTo>
                    <a:pt x="29" y="44"/>
                    <a:pt x="28" y="47"/>
                    <a:pt x="27" y="48"/>
                  </a:cubicBezTo>
                  <a:cubicBezTo>
                    <a:pt x="26" y="49"/>
                    <a:pt x="27" y="51"/>
                    <a:pt x="28" y="52"/>
                  </a:cubicBezTo>
                  <a:cubicBezTo>
                    <a:pt x="28" y="54"/>
                    <a:pt x="28" y="55"/>
                    <a:pt x="28" y="57"/>
                  </a:cubicBezTo>
                  <a:cubicBezTo>
                    <a:pt x="26" y="59"/>
                    <a:pt x="26" y="59"/>
                    <a:pt x="23" y="60"/>
                  </a:cubicBezTo>
                  <a:cubicBezTo>
                    <a:pt x="21" y="60"/>
                    <a:pt x="24" y="63"/>
                    <a:pt x="20" y="62"/>
                  </a:cubicBezTo>
                  <a:cubicBezTo>
                    <a:pt x="18" y="62"/>
                    <a:pt x="20" y="64"/>
                    <a:pt x="20" y="65"/>
                  </a:cubicBezTo>
                  <a:cubicBezTo>
                    <a:pt x="21" y="67"/>
                    <a:pt x="19" y="66"/>
                    <a:pt x="18" y="66"/>
                  </a:cubicBezTo>
                  <a:cubicBezTo>
                    <a:pt x="16" y="66"/>
                    <a:pt x="15" y="66"/>
                    <a:pt x="14" y="67"/>
                  </a:cubicBezTo>
                  <a:cubicBezTo>
                    <a:pt x="11" y="69"/>
                    <a:pt x="13" y="69"/>
                    <a:pt x="15" y="70"/>
                  </a:cubicBezTo>
                  <a:cubicBezTo>
                    <a:pt x="16" y="70"/>
                    <a:pt x="14" y="73"/>
                    <a:pt x="14" y="74"/>
                  </a:cubicBezTo>
                  <a:cubicBezTo>
                    <a:pt x="13" y="74"/>
                    <a:pt x="13" y="78"/>
                    <a:pt x="14" y="77"/>
                  </a:cubicBezTo>
                  <a:cubicBezTo>
                    <a:pt x="16" y="76"/>
                    <a:pt x="17" y="75"/>
                    <a:pt x="18" y="75"/>
                  </a:cubicBezTo>
                  <a:cubicBezTo>
                    <a:pt x="22" y="74"/>
                    <a:pt x="20" y="73"/>
                    <a:pt x="19" y="71"/>
                  </a:cubicBezTo>
                  <a:cubicBezTo>
                    <a:pt x="20" y="71"/>
                    <a:pt x="21" y="73"/>
                    <a:pt x="22" y="72"/>
                  </a:cubicBezTo>
                  <a:cubicBezTo>
                    <a:pt x="23" y="71"/>
                    <a:pt x="21" y="70"/>
                    <a:pt x="21" y="70"/>
                  </a:cubicBezTo>
                  <a:cubicBezTo>
                    <a:pt x="21" y="69"/>
                    <a:pt x="23" y="71"/>
                    <a:pt x="23" y="71"/>
                  </a:cubicBezTo>
                  <a:cubicBezTo>
                    <a:pt x="22" y="71"/>
                    <a:pt x="23" y="67"/>
                    <a:pt x="24" y="67"/>
                  </a:cubicBezTo>
                  <a:cubicBezTo>
                    <a:pt x="24" y="66"/>
                    <a:pt x="26" y="68"/>
                    <a:pt x="26" y="68"/>
                  </a:cubicBezTo>
                  <a:cubicBezTo>
                    <a:pt x="28" y="68"/>
                    <a:pt x="29" y="67"/>
                    <a:pt x="30" y="66"/>
                  </a:cubicBezTo>
                  <a:cubicBezTo>
                    <a:pt x="31" y="65"/>
                    <a:pt x="36" y="63"/>
                    <a:pt x="36" y="61"/>
                  </a:cubicBezTo>
                  <a:cubicBezTo>
                    <a:pt x="36" y="60"/>
                    <a:pt x="35" y="59"/>
                    <a:pt x="36" y="57"/>
                  </a:cubicBezTo>
                  <a:cubicBezTo>
                    <a:pt x="36" y="56"/>
                    <a:pt x="38" y="57"/>
                    <a:pt x="37" y="55"/>
                  </a:cubicBezTo>
                  <a:cubicBezTo>
                    <a:pt x="36" y="54"/>
                    <a:pt x="38" y="56"/>
                    <a:pt x="37" y="5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05" name="Freeform 706">
              <a:extLst>
                <a:ext uri="{FF2B5EF4-FFF2-40B4-BE49-F238E27FC236}">
                  <a16:creationId xmlns:a16="http://schemas.microsoft.com/office/drawing/2014/main" xmlns="" id="{CC40561A-8B9C-4833-904F-ABBB460B8FB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79815" y="7978656"/>
              <a:ext cx="343950" cy="420492"/>
            </a:xfrm>
            <a:custGeom>
              <a:avLst/>
              <a:gdLst>
                <a:gd name="T0" fmla="*/ 37 w 37"/>
                <a:gd name="T1" fmla="*/ 38 h 45"/>
                <a:gd name="T2" fmla="*/ 35 w 37"/>
                <a:gd name="T3" fmla="*/ 35 h 45"/>
                <a:gd name="T4" fmla="*/ 33 w 37"/>
                <a:gd name="T5" fmla="*/ 32 h 45"/>
                <a:gd name="T6" fmla="*/ 30 w 37"/>
                <a:gd name="T7" fmla="*/ 28 h 45"/>
                <a:gd name="T8" fmla="*/ 26 w 37"/>
                <a:gd name="T9" fmla="*/ 22 h 45"/>
                <a:gd name="T10" fmla="*/ 22 w 37"/>
                <a:gd name="T11" fmla="*/ 18 h 45"/>
                <a:gd name="T12" fmla="*/ 19 w 37"/>
                <a:gd name="T13" fmla="*/ 15 h 45"/>
                <a:gd name="T14" fmla="*/ 22 w 37"/>
                <a:gd name="T15" fmla="*/ 14 h 45"/>
                <a:gd name="T16" fmla="*/ 21 w 37"/>
                <a:gd name="T17" fmla="*/ 10 h 45"/>
                <a:gd name="T18" fmla="*/ 14 w 37"/>
                <a:gd name="T19" fmla="*/ 8 h 45"/>
                <a:gd name="T20" fmla="*/ 13 w 37"/>
                <a:gd name="T21" fmla="*/ 4 h 45"/>
                <a:gd name="T22" fmla="*/ 9 w 37"/>
                <a:gd name="T23" fmla="*/ 0 h 45"/>
                <a:gd name="T24" fmla="*/ 7 w 37"/>
                <a:gd name="T25" fmla="*/ 0 h 45"/>
                <a:gd name="T26" fmla="*/ 8 w 37"/>
                <a:gd name="T27" fmla="*/ 4 h 45"/>
                <a:gd name="T28" fmla="*/ 8 w 37"/>
                <a:gd name="T29" fmla="*/ 7 h 45"/>
                <a:gd name="T30" fmla="*/ 4 w 37"/>
                <a:gd name="T31" fmla="*/ 5 h 45"/>
                <a:gd name="T32" fmla="*/ 0 w 37"/>
                <a:gd name="T33" fmla="*/ 10 h 45"/>
                <a:gd name="T34" fmla="*/ 4 w 37"/>
                <a:gd name="T35" fmla="*/ 15 h 45"/>
                <a:gd name="T36" fmla="*/ 4 w 37"/>
                <a:gd name="T37" fmla="*/ 22 h 45"/>
                <a:gd name="T38" fmla="*/ 3 w 37"/>
                <a:gd name="T39" fmla="*/ 26 h 45"/>
                <a:gd name="T40" fmla="*/ 7 w 37"/>
                <a:gd name="T41" fmla="*/ 25 h 45"/>
                <a:gd name="T42" fmla="*/ 10 w 37"/>
                <a:gd name="T43" fmla="*/ 23 h 45"/>
                <a:gd name="T44" fmla="*/ 15 w 37"/>
                <a:gd name="T45" fmla="*/ 22 h 45"/>
                <a:gd name="T46" fmla="*/ 23 w 37"/>
                <a:gd name="T47" fmla="*/ 28 h 45"/>
                <a:gd name="T48" fmla="*/ 27 w 37"/>
                <a:gd name="T49" fmla="*/ 36 h 45"/>
                <a:gd name="T50" fmla="*/ 27 w 37"/>
                <a:gd name="T51" fmla="*/ 39 h 45"/>
                <a:gd name="T52" fmla="*/ 25 w 37"/>
                <a:gd name="T53" fmla="*/ 43 h 45"/>
                <a:gd name="T54" fmla="*/ 29 w 37"/>
                <a:gd name="T55" fmla="*/ 43 h 45"/>
                <a:gd name="T56" fmla="*/ 32 w 37"/>
                <a:gd name="T57" fmla="*/ 42 h 45"/>
                <a:gd name="T58" fmla="*/ 35 w 37"/>
                <a:gd name="T59" fmla="*/ 42 h 45"/>
                <a:gd name="T60" fmla="*/ 37 w 37"/>
                <a:gd name="T61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7" h="45">
                  <a:moveTo>
                    <a:pt x="37" y="38"/>
                  </a:moveTo>
                  <a:cubicBezTo>
                    <a:pt x="37" y="37"/>
                    <a:pt x="36" y="37"/>
                    <a:pt x="35" y="35"/>
                  </a:cubicBezTo>
                  <a:cubicBezTo>
                    <a:pt x="35" y="33"/>
                    <a:pt x="34" y="34"/>
                    <a:pt x="33" y="32"/>
                  </a:cubicBezTo>
                  <a:cubicBezTo>
                    <a:pt x="32" y="30"/>
                    <a:pt x="32" y="29"/>
                    <a:pt x="30" y="28"/>
                  </a:cubicBezTo>
                  <a:cubicBezTo>
                    <a:pt x="28" y="26"/>
                    <a:pt x="27" y="24"/>
                    <a:pt x="26" y="22"/>
                  </a:cubicBezTo>
                  <a:cubicBezTo>
                    <a:pt x="25" y="21"/>
                    <a:pt x="23" y="19"/>
                    <a:pt x="22" y="18"/>
                  </a:cubicBezTo>
                  <a:cubicBezTo>
                    <a:pt x="20" y="17"/>
                    <a:pt x="19" y="18"/>
                    <a:pt x="19" y="15"/>
                  </a:cubicBezTo>
                  <a:cubicBezTo>
                    <a:pt x="19" y="14"/>
                    <a:pt x="21" y="16"/>
                    <a:pt x="22" y="14"/>
                  </a:cubicBezTo>
                  <a:cubicBezTo>
                    <a:pt x="24" y="13"/>
                    <a:pt x="22" y="12"/>
                    <a:pt x="21" y="10"/>
                  </a:cubicBezTo>
                  <a:cubicBezTo>
                    <a:pt x="19" y="5"/>
                    <a:pt x="16" y="11"/>
                    <a:pt x="14" y="8"/>
                  </a:cubicBezTo>
                  <a:cubicBezTo>
                    <a:pt x="13" y="7"/>
                    <a:pt x="14" y="5"/>
                    <a:pt x="13" y="4"/>
                  </a:cubicBezTo>
                  <a:cubicBezTo>
                    <a:pt x="12" y="3"/>
                    <a:pt x="10" y="2"/>
                    <a:pt x="9" y="0"/>
                  </a:cubicBezTo>
                  <a:cubicBezTo>
                    <a:pt x="9" y="0"/>
                    <a:pt x="7" y="0"/>
                    <a:pt x="7" y="0"/>
                  </a:cubicBezTo>
                  <a:cubicBezTo>
                    <a:pt x="6" y="1"/>
                    <a:pt x="8" y="3"/>
                    <a:pt x="8" y="4"/>
                  </a:cubicBezTo>
                  <a:cubicBezTo>
                    <a:pt x="8" y="5"/>
                    <a:pt x="9" y="7"/>
                    <a:pt x="8" y="7"/>
                  </a:cubicBezTo>
                  <a:cubicBezTo>
                    <a:pt x="6" y="7"/>
                    <a:pt x="6" y="5"/>
                    <a:pt x="4" y="5"/>
                  </a:cubicBezTo>
                  <a:cubicBezTo>
                    <a:pt x="3" y="4"/>
                    <a:pt x="0" y="10"/>
                    <a:pt x="0" y="10"/>
                  </a:cubicBezTo>
                  <a:cubicBezTo>
                    <a:pt x="1" y="13"/>
                    <a:pt x="0" y="17"/>
                    <a:pt x="4" y="15"/>
                  </a:cubicBezTo>
                  <a:cubicBezTo>
                    <a:pt x="6" y="14"/>
                    <a:pt x="4" y="22"/>
                    <a:pt x="4" y="22"/>
                  </a:cubicBezTo>
                  <a:cubicBezTo>
                    <a:pt x="6" y="23"/>
                    <a:pt x="4" y="24"/>
                    <a:pt x="3" y="26"/>
                  </a:cubicBezTo>
                  <a:cubicBezTo>
                    <a:pt x="3" y="27"/>
                    <a:pt x="6" y="25"/>
                    <a:pt x="7" y="25"/>
                  </a:cubicBezTo>
                  <a:cubicBezTo>
                    <a:pt x="7" y="24"/>
                    <a:pt x="9" y="23"/>
                    <a:pt x="10" y="23"/>
                  </a:cubicBezTo>
                  <a:cubicBezTo>
                    <a:pt x="12" y="24"/>
                    <a:pt x="13" y="24"/>
                    <a:pt x="15" y="22"/>
                  </a:cubicBezTo>
                  <a:cubicBezTo>
                    <a:pt x="17" y="21"/>
                    <a:pt x="24" y="25"/>
                    <a:pt x="23" y="28"/>
                  </a:cubicBezTo>
                  <a:cubicBezTo>
                    <a:pt x="21" y="32"/>
                    <a:pt x="25" y="33"/>
                    <a:pt x="27" y="36"/>
                  </a:cubicBezTo>
                  <a:cubicBezTo>
                    <a:pt x="27" y="37"/>
                    <a:pt x="27" y="38"/>
                    <a:pt x="27" y="39"/>
                  </a:cubicBezTo>
                  <a:cubicBezTo>
                    <a:pt x="27" y="40"/>
                    <a:pt x="26" y="42"/>
                    <a:pt x="25" y="43"/>
                  </a:cubicBezTo>
                  <a:cubicBezTo>
                    <a:pt x="26" y="43"/>
                    <a:pt x="29" y="45"/>
                    <a:pt x="29" y="43"/>
                  </a:cubicBezTo>
                  <a:cubicBezTo>
                    <a:pt x="29" y="42"/>
                    <a:pt x="31" y="41"/>
                    <a:pt x="32" y="42"/>
                  </a:cubicBezTo>
                  <a:cubicBezTo>
                    <a:pt x="33" y="43"/>
                    <a:pt x="34" y="43"/>
                    <a:pt x="35" y="42"/>
                  </a:cubicBezTo>
                  <a:cubicBezTo>
                    <a:pt x="37" y="42"/>
                    <a:pt x="37" y="40"/>
                    <a:pt x="37" y="3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06" name="Freeform 707">
              <a:extLst>
                <a:ext uri="{FF2B5EF4-FFF2-40B4-BE49-F238E27FC236}">
                  <a16:creationId xmlns:a16="http://schemas.microsoft.com/office/drawing/2014/main" xmlns="" id="{A0DA05E5-998F-4D85-8A12-C1C160CF8A7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54337" y="9119079"/>
              <a:ext cx="420383" cy="356781"/>
            </a:xfrm>
            <a:custGeom>
              <a:avLst/>
              <a:gdLst>
                <a:gd name="T0" fmla="*/ 45 w 45"/>
                <a:gd name="T1" fmla="*/ 29 h 38"/>
                <a:gd name="T2" fmla="*/ 45 w 45"/>
                <a:gd name="T3" fmla="*/ 26 h 38"/>
                <a:gd name="T4" fmla="*/ 45 w 45"/>
                <a:gd name="T5" fmla="*/ 24 h 38"/>
                <a:gd name="T6" fmla="*/ 45 w 45"/>
                <a:gd name="T7" fmla="*/ 15 h 38"/>
                <a:gd name="T8" fmla="*/ 45 w 45"/>
                <a:gd name="T9" fmla="*/ 6 h 38"/>
                <a:gd name="T10" fmla="*/ 35 w 45"/>
                <a:gd name="T11" fmla="*/ 3 h 38"/>
                <a:gd name="T12" fmla="*/ 30 w 45"/>
                <a:gd name="T13" fmla="*/ 0 h 38"/>
                <a:gd name="T14" fmla="*/ 26 w 45"/>
                <a:gd name="T15" fmla="*/ 3 h 38"/>
                <a:gd name="T16" fmla="*/ 22 w 45"/>
                <a:gd name="T17" fmla="*/ 5 h 38"/>
                <a:gd name="T18" fmla="*/ 18 w 45"/>
                <a:gd name="T19" fmla="*/ 10 h 38"/>
                <a:gd name="T20" fmla="*/ 14 w 45"/>
                <a:gd name="T21" fmla="*/ 8 h 38"/>
                <a:gd name="T22" fmla="*/ 11 w 45"/>
                <a:gd name="T23" fmla="*/ 5 h 38"/>
                <a:gd name="T24" fmla="*/ 9 w 45"/>
                <a:gd name="T25" fmla="*/ 6 h 38"/>
                <a:gd name="T26" fmla="*/ 7 w 45"/>
                <a:gd name="T27" fmla="*/ 5 h 38"/>
                <a:gd name="T28" fmla="*/ 4 w 45"/>
                <a:gd name="T29" fmla="*/ 6 h 38"/>
                <a:gd name="T30" fmla="*/ 0 w 45"/>
                <a:gd name="T31" fmla="*/ 7 h 38"/>
                <a:gd name="T32" fmla="*/ 3 w 45"/>
                <a:gd name="T33" fmla="*/ 8 h 38"/>
                <a:gd name="T34" fmla="*/ 4 w 45"/>
                <a:gd name="T35" fmla="*/ 11 h 38"/>
                <a:gd name="T36" fmla="*/ 7 w 45"/>
                <a:gd name="T37" fmla="*/ 14 h 38"/>
                <a:gd name="T38" fmla="*/ 9 w 45"/>
                <a:gd name="T39" fmla="*/ 8 h 38"/>
                <a:gd name="T40" fmla="*/ 10 w 45"/>
                <a:gd name="T41" fmla="*/ 12 h 38"/>
                <a:gd name="T42" fmla="*/ 15 w 45"/>
                <a:gd name="T43" fmla="*/ 12 h 38"/>
                <a:gd name="T44" fmla="*/ 18 w 45"/>
                <a:gd name="T45" fmla="*/ 15 h 38"/>
                <a:gd name="T46" fmla="*/ 27 w 45"/>
                <a:gd name="T47" fmla="*/ 19 h 38"/>
                <a:gd name="T48" fmla="*/ 32 w 45"/>
                <a:gd name="T49" fmla="*/ 22 h 38"/>
                <a:gd name="T50" fmla="*/ 34 w 45"/>
                <a:gd name="T51" fmla="*/ 26 h 38"/>
                <a:gd name="T52" fmla="*/ 36 w 45"/>
                <a:gd name="T53" fmla="*/ 27 h 38"/>
                <a:gd name="T54" fmla="*/ 34 w 45"/>
                <a:gd name="T55" fmla="*/ 28 h 38"/>
                <a:gd name="T56" fmla="*/ 36 w 45"/>
                <a:gd name="T57" fmla="*/ 29 h 38"/>
                <a:gd name="T58" fmla="*/ 35 w 45"/>
                <a:gd name="T59" fmla="*/ 30 h 38"/>
                <a:gd name="T60" fmla="*/ 32 w 45"/>
                <a:gd name="T61" fmla="*/ 31 h 38"/>
                <a:gd name="T62" fmla="*/ 29 w 45"/>
                <a:gd name="T63" fmla="*/ 34 h 38"/>
                <a:gd name="T64" fmla="*/ 34 w 45"/>
                <a:gd name="T65" fmla="*/ 35 h 38"/>
                <a:gd name="T66" fmla="*/ 36 w 45"/>
                <a:gd name="T67" fmla="*/ 31 h 38"/>
                <a:gd name="T68" fmla="*/ 36 w 45"/>
                <a:gd name="T69" fmla="*/ 33 h 38"/>
                <a:gd name="T70" fmla="*/ 40 w 45"/>
                <a:gd name="T71" fmla="*/ 32 h 38"/>
                <a:gd name="T72" fmla="*/ 45 w 45"/>
                <a:gd name="T73" fmla="*/ 38 h 38"/>
                <a:gd name="T74" fmla="*/ 45 w 45"/>
                <a:gd name="T75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5" h="38">
                  <a:moveTo>
                    <a:pt x="45" y="29"/>
                  </a:moveTo>
                  <a:cubicBezTo>
                    <a:pt x="45" y="28"/>
                    <a:pt x="44" y="27"/>
                    <a:pt x="45" y="26"/>
                  </a:cubicBezTo>
                  <a:cubicBezTo>
                    <a:pt x="45" y="25"/>
                    <a:pt x="45" y="25"/>
                    <a:pt x="45" y="24"/>
                  </a:cubicBezTo>
                  <a:cubicBezTo>
                    <a:pt x="45" y="21"/>
                    <a:pt x="45" y="18"/>
                    <a:pt x="45" y="15"/>
                  </a:cubicBezTo>
                  <a:cubicBezTo>
                    <a:pt x="45" y="12"/>
                    <a:pt x="45" y="9"/>
                    <a:pt x="45" y="6"/>
                  </a:cubicBezTo>
                  <a:cubicBezTo>
                    <a:pt x="45" y="6"/>
                    <a:pt x="36" y="3"/>
                    <a:pt x="35" y="3"/>
                  </a:cubicBezTo>
                  <a:cubicBezTo>
                    <a:pt x="33" y="2"/>
                    <a:pt x="32" y="1"/>
                    <a:pt x="30" y="0"/>
                  </a:cubicBezTo>
                  <a:cubicBezTo>
                    <a:pt x="27" y="0"/>
                    <a:pt x="27" y="2"/>
                    <a:pt x="26" y="3"/>
                  </a:cubicBezTo>
                  <a:cubicBezTo>
                    <a:pt x="26" y="4"/>
                    <a:pt x="23" y="4"/>
                    <a:pt x="22" y="5"/>
                  </a:cubicBezTo>
                  <a:cubicBezTo>
                    <a:pt x="21" y="7"/>
                    <a:pt x="20" y="9"/>
                    <a:pt x="18" y="10"/>
                  </a:cubicBezTo>
                  <a:cubicBezTo>
                    <a:pt x="16" y="11"/>
                    <a:pt x="14" y="10"/>
                    <a:pt x="14" y="8"/>
                  </a:cubicBezTo>
                  <a:cubicBezTo>
                    <a:pt x="13" y="6"/>
                    <a:pt x="12" y="6"/>
                    <a:pt x="11" y="5"/>
                  </a:cubicBezTo>
                  <a:cubicBezTo>
                    <a:pt x="11" y="3"/>
                    <a:pt x="10" y="5"/>
                    <a:pt x="9" y="6"/>
                  </a:cubicBezTo>
                  <a:cubicBezTo>
                    <a:pt x="8" y="6"/>
                    <a:pt x="7" y="5"/>
                    <a:pt x="7" y="5"/>
                  </a:cubicBezTo>
                  <a:cubicBezTo>
                    <a:pt x="6" y="5"/>
                    <a:pt x="5" y="6"/>
                    <a:pt x="4" y="6"/>
                  </a:cubicBezTo>
                  <a:cubicBezTo>
                    <a:pt x="4" y="7"/>
                    <a:pt x="0" y="6"/>
                    <a:pt x="0" y="7"/>
                  </a:cubicBezTo>
                  <a:cubicBezTo>
                    <a:pt x="0" y="8"/>
                    <a:pt x="2" y="8"/>
                    <a:pt x="3" y="8"/>
                  </a:cubicBezTo>
                  <a:cubicBezTo>
                    <a:pt x="4" y="9"/>
                    <a:pt x="4" y="10"/>
                    <a:pt x="4" y="11"/>
                  </a:cubicBezTo>
                  <a:cubicBezTo>
                    <a:pt x="4" y="13"/>
                    <a:pt x="7" y="13"/>
                    <a:pt x="7" y="14"/>
                  </a:cubicBezTo>
                  <a:cubicBezTo>
                    <a:pt x="7" y="12"/>
                    <a:pt x="7" y="9"/>
                    <a:pt x="9" y="8"/>
                  </a:cubicBezTo>
                  <a:cubicBezTo>
                    <a:pt x="7" y="9"/>
                    <a:pt x="8" y="11"/>
                    <a:pt x="10" y="12"/>
                  </a:cubicBezTo>
                  <a:cubicBezTo>
                    <a:pt x="12" y="13"/>
                    <a:pt x="13" y="13"/>
                    <a:pt x="15" y="12"/>
                  </a:cubicBezTo>
                  <a:cubicBezTo>
                    <a:pt x="12" y="13"/>
                    <a:pt x="17" y="15"/>
                    <a:pt x="18" y="15"/>
                  </a:cubicBezTo>
                  <a:cubicBezTo>
                    <a:pt x="21" y="16"/>
                    <a:pt x="24" y="18"/>
                    <a:pt x="27" y="19"/>
                  </a:cubicBezTo>
                  <a:cubicBezTo>
                    <a:pt x="29" y="20"/>
                    <a:pt x="31" y="21"/>
                    <a:pt x="32" y="22"/>
                  </a:cubicBezTo>
                  <a:cubicBezTo>
                    <a:pt x="32" y="24"/>
                    <a:pt x="33" y="25"/>
                    <a:pt x="34" y="26"/>
                  </a:cubicBezTo>
                  <a:cubicBezTo>
                    <a:pt x="34" y="26"/>
                    <a:pt x="36" y="27"/>
                    <a:pt x="36" y="27"/>
                  </a:cubicBezTo>
                  <a:cubicBezTo>
                    <a:pt x="36" y="27"/>
                    <a:pt x="34" y="28"/>
                    <a:pt x="34" y="28"/>
                  </a:cubicBezTo>
                  <a:cubicBezTo>
                    <a:pt x="34" y="28"/>
                    <a:pt x="36" y="28"/>
                    <a:pt x="36" y="29"/>
                  </a:cubicBezTo>
                  <a:cubicBezTo>
                    <a:pt x="36" y="28"/>
                    <a:pt x="35" y="29"/>
                    <a:pt x="35" y="30"/>
                  </a:cubicBezTo>
                  <a:cubicBezTo>
                    <a:pt x="34" y="31"/>
                    <a:pt x="33" y="30"/>
                    <a:pt x="32" y="31"/>
                  </a:cubicBezTo>
                  <a:cubicBezTo>
                    <a:pt x="31" y="31"/>
                    <a:pt x="28" y="34"/>
                    <a:pt x="29" y="34"/>
                  </a:cubicBezTo>
                  <a:cubicBezTo>
                    <a:pt x="30" y="35"/>
                    <a:pt x="32" y="35"/>
                    <a:pt x="34" y="35"/>
                  </a:cubicBezTo>
                  <a:cubicBezTo>
                    <a:pt x="34" y="34"/>
                    <a:pt x="35" y="30"/>
                    <a:pt x="36" y="31"/>
                  </a:cubicBezTo>
                  <a:cubicBezTo>
                    <a:pt x="36" y="32"/>
                    <a:pt x="33" y="33"/>
                    <a:pt x="36" y="33"/>
                  </a:cubicBezTo>
                  <a:cubicBezTo>
                    <a:pt x="38" y="34"/>
                    <a:pt x="39" y="34"/>
                    <a:pt x="40" y="32"/>
                  </a:cubicBezTo>
                  <a:cubicBezTo>
                    <a:pt x="39" y="34"/>
                    <a:pt x="44" y="37"/>
                    <a:pt x="45" y="38"/>
                  </a:cubicBezTo>
                  <a:cubicBezTo>
                    <a:pt x="45" y="35"/>
                    <a:pt x="45" y="32"/>
                    <a:pt x="45" y="2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07" name="Freeform 708">
              <a:extLst>
                <a:ext uri="{FF2B5EF4-FFF2-40B4-BE49-F238E27FC236}">
                  <a16:creationId xmlns:a16="http://schemas.microsoft.com/office/drawing/2014/main" xmlns="" id="{EAB1D53F-6132-49BA-BC01-3C074299CC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65166" y="9176423"/>
              <a:ext cx="477708" cy="382265"/>
            </a:xfrm>
            <a:custGeom>
              <a:avLst/>
              <a:gdLst>
                <a:gd name="T0" fmla="*/ 50 w 51"/>
                <a:gd name="T1" fmla="*/ 39 h 41"/>
                <a:gd name="T2" fmla="*/ 45 w 51"/>
                <a:gd name="T3" fmla="*/ 37 h 41"/>
                <a:gd name="T4" fmla="*/ 47 w 51"/>
                <a:gd name="T5" fmla="*/ 36 h 41"/>
                <a:gd name="T6" fmla="*/ 42 w 51"/>
                <a:gd name="T7" fmla="*/ 34 h 41"/>
                <a:gd name="T8" fmla="*/ 38 w 51"/>
                <a:gd name="T9" fmla="*/ 30 h 41"/>
                <a:gd name="T10" fmla="*/ 37 w 51"/>
                <a:gd name="T11" fmla="*/ 28 h 41"/>
                <a:gd name="T12" fmla="*/ 34 w 51"/>
                <a:gd name="T13" fmla="*/ 26 h 41"/>
                <a:gd name="T14" fmla="*/ 29 w 51"/>
                <a:gd name="T15" fmla="*/ 21 h 41"/>
                <a:gd name="T16" fmla="*/ 34 w 51"/>
                <a:gd name="T17" fmla="*/ 21 h 41"/>
                <a:gd name="T18" fmla="*/ 34 w 51"/>
                <a:gd name="T19" fmla="*/ 18 h 41"/>
                <a:gd name="T20" fmla="*/ 31 w 51"/>
                <a:gd name="T21" fmla="*/ 17 h 41"/>
                <a:gd name="T22" fmla="*/ 25 w 51"/>
                <a:gd name="T23" fmla="*/ 12 h 41"/>
                <a:gd name="T24" fmla="*/ 19 w 51"/>
                <a:gd name="T25" fmla="*/ 7 h 41"/>
                <a:gd name="T26" fmla="*/ 16 w 51"/>
                <a:gd name="T27" fmla="*/ 6 h 41"/>
                <a:gd name="T28" fmla="*/ 13 w 51"/>
                <a:gd name="T29" fmla="*/ 4 h 41"/>
                <a:gd name="T30" fmla="*/ 8 w 51"/>
                <a:gd name="T31" fmla="*/ 2 h 41"/>
                <a:gd name="T32" fmla="*/ 1 w 51"/>
                <a:gd name="T33" fmla="*/ 0 h 41"/>
                <a:gd name="T34" fmla="*/ 1 w 51"/>
                <a:gd name="T35" fmla="*/ 10 h 41"/>
                <a:gd name="T36" fmla="*/ 1 w 51"/>
                <a:gd name="T37" fmla="*/ 20 h 41"/>
                <a:gd name="T38" fmla="*/ 1 w 51"/>
                <a:gd name="T39" fmla="*/ 25 h 41"/>
                <a:gd name="T40" fmla="*/ 1 w 51"/>
                <a:gd name="T41" fmla="*/ 30 h 41"/>
                <a:gd name="T42" fmla="*/ 4 w 51"/>
                <a:gd name="T43" fmla="*/ 33 h 41"/>
                <a:gd name="T44" fmla="*/ 13 w 51"/>
                <a:gd name="T45" fmla="*/ 31 h 41"/>
                <a:gd name="T46" fmla="*/ 9 w 51"/>
                <a:gd name="T47" fmla="*/ 28 h 41"/>
                <a:gd name="T48" fmla="*/ 14 w 51"/>
                <a:gd name="T49" fmla="*/ 30 h 41"/>
                <a:gd name="T50" fmla="*/ 13 w 51"/>
                <a:gd name="T51" fmla="*/ 26 h 41"/>
                <a:gd name="T52" fmla="*/ 15 w 51"/>
                <a:gd name="T53" fmla="*/ 27 h 41"/>
                <a:gd name="T54" fmla="*/ 18 w 51"/>
                <a:gd name="T55" fmla="*/ 25 h 41"/>
                <a:gd name="T56" fmla="*/ 26 w 51"/>
                <a:gd name="T57" fmla="*/ 27 h 41"/>
                <a:gd name="T58" fmla="*/ 31 w 51"/>
                <a:gd name="T59" fmla="*/ 33 h 41"/>
                <a:gd name="T60" fmla="*/ 36 w 51"/>
                <a:gd name="T61" fmla="*/ 38 h 41"/>
                <a:gd name="T62" fmla="*/ 45 w 51"/>
                <a:gd name="T63" fmla="*/ 40 h 41"/>
                <a:gd name="T64" fmla="*/ 48 w 51"/>
                <a:gd name="T65" fmla="*/ 40 h 41"/>
                <a:gd name="T66" fmla="*/ 50 w 51"/>
                <a:gd name="T67" fmla="*/ 39 h 41"/>
                <a:gd name="T68" fmla="*/ 50 w 51"/>
                <a:gd name="T6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1" h="41">
                  <a:moveTo>
                    <a:pt x="50" y="39"/>
                  </a:moveTo>
                  <a:cubicBezTo>
                    <a:pt x="48" y="38"/>
                    <a:pt x="46" y="38"/>
                    <a:pt x="45" y="37"/>
                  </a:cubicBezTo>
                  <a:cubicBezTo>
                    <a:pt x="44" y="36"/>
                    <a:pt x="46" y="35"/>
                    <a:pt x="47" y="36"/>
                  </a:cubicBezTo>
                  <a:cubicBezTo>
                    <a:pt x="45" y="35"/>
                    <a:pt x="42" y="36"/>
                    <a:pt x="42" y="34"/>
                  </a:cubicBezTo>
                  <a:cubicBezTo>
                    <a:pt x="42" y="32"/>
                    <a:pt x="39" y="32"/>
                    <a:pt x="38" y="30"/>
                  </a:cubicBezTo>
                  <a:cubicBezTo>
                    <a:pt x="37" y="29"/>
                    <a:pt x="38" y="29"/>
                    <a:pt x="37" y="28"/>
                  </a:cubicBezTo>
                  <a:cubicBezTo>
                    <a:pt x="36" y="27"/>
                    <a:pt x="35" y="27"/>
                    <a:pt x="34" y="26"/>
                  </a:cubicBezTo>
                  <a:cubicBezTo>
                    <a:pt x="34" y="26"/>
                    <a:pt x="30" y="21"/>
                    <a:pt x="29" y="21"/>
                  </a:cubicBezTo>
                  <a:cubicBezTo>
                    <a:pt x="30" y="20"/>
                    <a:pt x="33" y="21"/>
                    <a:pt x="34" y="21"/>
                  </a:cubicBezTo>
                  <a:cubicBezTo>
                    <a:pt x="36" y="21"/>
                    <a:pt x="35" y="20"/>
                    <a:pt x="34" y="18"/>
                  </a:cubicBezTo>
                  <a:cubicBezTo>
                    <a:pt x="34" y="17"/>
                    <a:pt x="32" y="17"/>
                    <a:pt x="31" y="17"/>
                  </a:cubicBezTo>
                  <a:cubicBezTo>
                    <a:pt x="28" y="15"/>
                    <a:pt x="26" y="14"/>
                    <a:pt x="25" y="12"/>
                  </a:cubicBezTo>
                  <a:cubicBezTo>
                    <a:pt x="24" y="10"/>
                    <a:pt x="21" y="8"/>
                    <a:pt x="19" y="7"/>
                  </a:cubicBezTo>
                  <a:cubicBezTo>
                    <a:pt x="18" y="6"/>
                    <a:pt x="17" y="6"/>
                    <a:pt x="16" y="6"/>
                  </a:cubicBezTo>
                  <a:cubicBezTo>
                    <a:pt x="15" y="6"/>
                    <a:pt x="14" y="4"/>
                    <a:pt x="13" y="4"/>
                  </a:cubicBezTo>
                  <a:cubicBezTo>
                    <a:pt x="12" y="3"/>
                    <a:pt x="10" y="3"/>
                    <a:pt x="8" y="2"/>
                  </a:cubicBezTo>
                  <a:cubicBezTo>
                    <a:pt x="6" y="2"/>
                    <a:pt x="4" y="0"/>
                    <a:pt x="1" y="0"/>
                  </a:cubicBezTo>
                  <a:cubicBezTo>
                    <a:pt x="1" y="3"/>
                    <a:pt x="1" y="7"/>
                    <a:pt x="1" y="10"/>
                  </a:cubicBezTo>
                  <a:cubicBezTo>
                    <a:pt x="1" y="13"/>
                    <a:pt x="2" y="17"/>
                    <a:pt x="1" y="20"/>
                  </a:cubicBezTo>
                  <a:cubicBezTo>
                    <a:pt x="0" y="21"/>
                    <a:pt x="1" y="23"/>
                    <a:pt x="1" y="25"/>
                  </a:cubicBezTo>
                  <a:cubicBezTo>
                    <a:pt x="1" y="27"/>
                    <a:pt x="1" y="28"/>
                    <a:pt x="1" y="30"/>
                  </a:cubicBezTo>
                  <a:cubicBezTo>
                    <a:pt x="1" y="33"/>
                    <a:pt x="2" y="33"/>
                    <a:pt x="4" y="33"/>
                  </a:cubicBezTo>
                  <a:cubicBezTo>
                    <a:pt x="7" y="33"/>
                    <a:pt x="10" y="33"/>
                    <a:pt x="13" y="31"/>
                  </a:cubicBezTo>
                  <a:cubicBezTo>
                    <a:pt x="14" y="31"/>
                    <a:pt x="9" y="28"/>
                    <a:pt x="9" y="28"/>
                  </a:cubicBezTo>
                  <a:cubicBezTo>
                    <a:pt x="10" y="28"/>
                    <a:pt x="14" y="31"/>
                    <a:pt x="14" y="30"/>
                  </a:cubicBezTo>
                  <a:cubicBezTo>
                    <a:pt x="14" y="29"/>
                    <a:pt x="13" y="28"/>
                    <a:pt x="13" y="26"/>
                  </a:cubicBezTo>
                  <a:cubicBezTo>
                    <a:pt x="13" y="26"/>
                    <a:pt x="16" y="28"/>
                    <a:pt x="15" y="27"/>
                  </a:cubicBezTo>
                  <a:cubicBezTo>
                    <a:pt x="15" y="25"/>
                    <a:pt x="17" y="25"/>
                    <a:pt x="18" y="25"/>
                  </a:cubicBezTo>
                  <a:cubicBezTo>
                    <a:pt x="19" y="25"/>
                    <a:pt x="26" y="28"/>
                    <a:pt x="26" y="27"/>
                  </a:cubicBezTo>
                  <a:cubicBezTo>
                    <a:pt x="26" y="29"/>
                    <a:pt x="30" y="31"/>
                    <a:pt x="31" y="33"/>
                  </a:cubicBezTo>
                  <a:cubicBezTo>
                    <a:pt x="32" y="35"/>
                    <a:pt x="34" y="38"/>
                    <a:pt x="36" y="38"/>
                  </a:cubicBezTo>
                  <a:cubicBezTo>
                    <a:pt x="39" y="38"/>
                    <a:pt x="42" y="39"/>
                    <a:pt x="45" y="40"/>
                  </a:cubicBezTo>
                  <a:cubicBezTo>
                    <a:pt x="46" y="40"/>
                    <a:pt x="48" y="41"/>
                    <a:pt x="48" y="40"/>
                  </a:cubicBezTo>
                  <a:cubicBezTo>
                    <a:pt x="48" y="39"/>
                    <a:pt x="51" y="39"/>
                    <a:pt x="50" y="39"/>
                  </a:cubicBezTo>
                  <a:cubicBezTo>
                    <a:pt x="49" y="38"/>
                    <a:pt x="51" y="39"/>
                    <a:pt x="50" y="3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08" name="Freeform 709">
              <a:extLst>
                <a:ext uri="{FF2B5EF4-FFF2-40B4-BE49-F238E27FC236}">
                  <a16:creationId xmlns:a16="http://schemas.microsoft.com/office/drawing/2014/main" xmlns="" id="{1D7D83A5-24F2-4759-998D-C993B75897E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81089" y="8829198"/>
              <a:ext cx="477708" cy="420492"/>
            </a:xfrm>
            <a:custGeom>
              <a:avLst/>
              <a:gdLst>
                <a:gd name="T0" fmla="*/ 33 w 51"/>
                <a:gd name="T1" fmla="*/ 5 h 45"/>
                <a:gd name="T2" fmla="*/ 29 w 51"/>
                <a:gd name="T3" fmla="*/ 13 h 45"/>
                <a:gd name="T4" fmla="*/ 20 w 51"/>
                <a:gd name="T5" fmla="*/ 16 h 45"/>
                <a:gd name="T6" fmla="*/ 15 w 51"/>
                <a:gd name="T7" fmla="*/ 18 h 45"/>
                <a:gd name="T8" fmla="*/ 10 w 51"/>
                <a:gd name="T9" fmla="*/ 19 h 45"/>
                <a:gd name="T10" fmla="*/ 7 w 51"/>
                <a:gd name="T11" fmla="*/ 18 h 45"/>
                <a:gd name="T12" fmla="*/ 3 w 51"/>
                <a:gd name="T13" fmla="*/ 14 h 45"/>
                <a:gd name="T14" fmla="*/ 0 w 51"/>
                <a:gd name="T15" fmla="*/ 20 h 45"/>
                <a:gd name="T16" fmla="*/ 4 w 51"/>
                <a:gd name="T17" fmla="*/ 29 h 45"/>
                <a:gd name="T18" fmla="*/ 8 w 51"/>
                <a:gd name="T19" fmla="*/ 37 h 45"/>
                <a:gd name="T20" fmla="*/ 13 w 51"/>
                <a:gd name="T21" fmla="*/ 39 h 45"/>
                <a:gd name="T22" fmla="*/ 14 w 51"/>
                <a:gd name="T23" fmla="*/ 41 h 45"/>
                <a:gd name="T24" fmla="*/ 19 w 51"/>
                <a:gd name="T25" fmla="*/ 41 h 45"/>
                <a:gd name="T26" fmla="*/ 21 w 51"/>
                <a:gd name="T27" fmla="*/ 39 h 45"/>
                <a:gd name="T28" fmla="*/ 25 w 51"/>
                <a:gd name="T29" fmla="*/ 40 h 45"/>
                <a:gd name="T30" fmla="*/ 28 w 51"/>
                <a:gd name="T31" fmla="*/ 40 h 45"/>
                <a:gd name="T32" fmla="*/ 31 w 51"/>
                <a:gd name="T33" fmla="*/ 43 h 45"/>
                <a:gd name="T34" fmla="*/ 34 w 51"/>
                <a:gd name="T35" fmla="*/ 42 h 45"/>
                <a:gd name="T36" fmla="*/ 36 w 51"/>
                <a:gd name="T37" fmla="*/ 43 h 45"/>
                <a:gd name="T38" fmla="*/ 37 w 51"/>
                <a:gd name="T39" fmla="*/ 37 h 45"/>
                <a:gd name="T40" fmla="*/ 37 w 51"/>
                <a:gd name="T41" fmla="*/ 33 h 45"/>
                <a:gd name="T42" fmla="*/ 39 w 51"/>
                <a:gd name="T43" fmla="*/ 30 h 45"/>
                <a:gd name="T44" fmla="*/ 42 w 51"/>
                <a:gd name="T45" fmla="*/ 24 h 45"/>
                <a:gd name="T46" fmla="*/ 47 w 51"/>
                <a:gd name="T47" fmla="*/ 19 h 45"/>
                <a:gd name="T48" fmla="*/ 49 w 51"/>
                <a:gd name="T49" fmla="*/ 18 h 45"/>
                <a:gd name="T50" fmla="*/ 45 w 51"/>
                <a:gd name="T51" fmla="*/ 13 h 45"/>
                <a:gd name="T52" fmla="*/ 42 w 51"/>
                <a:gd name="T53" fmla="*/ 7 h 45"/>
                <a:gd name="T54" fmla="*/ 44 w 51"/>
                <a:gd name="T55" fmla="*/ 6 h 45"/>
                <a:gd name="T56" fmla="*/ 44 w 51"/>
                <a:gd name="T57" fmla="*/ 3 h 45"/>
                <a:gd name="T58" fmla="*/ 33 w 51"/>
                <a:gd name="T59" fmla="*/ 5 h 45"/>
                <a:gd name="T60" fmla="*/ 33 w 51"/>
                <a:gd name="T61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1" h="45">
                  <a:moveTo>
                    <a:pt x="33" y="5"/>
                  </a:moveTo>
                  <a:cubicBezTo>
                    <a:pt x="32" y="8"/>
                    <a:pt x="31" y="10"/>
                    <a:pt x="29" y="13"/>
                  </a:cubicBezTo>
                  <a:cubicBezTo>
                    <a:pt x="28" y="17"/>
                    <a:pt x="23" y="17"/>
                    <a:pt x="20" y="16"/>
                  </a:cubicBezTo>
                  <a:cubicBezTo>
                    <a:pt x="18" y="15"/>
                    <a:pt x="16" y="17"/>
                    <a:pt x="15" y="18"/>
                  </a:cubicBezTo>
                  <a:cubicBezTo>
                    <a:pt x="14" y="19"/>
                    <a:pt x="11" y="18"/>
                    <a:pt x="10" y="19"/>
                  </a:cubicBezTo>
                  <a:cubicBezTo>
                    <a:pt x="8" y="20"/>
                    <a:pt x="8" y="20"/>
                    <a:pt x="7" y="18"/>
                  </a:cubicBezTo>
                  <a:cubicBezTo>
                    <a:pt x="5" y="17"/>
                    <a:pt x="4" y="16"/>
                    <a:pt x="3" y="14"/>
                  </a:cubicBezTo>
                  <a:cubicBezTo>
                    <a:pt x="2" y="13"/>
                    <a:pt x="0" y="19"/>
                    <a:pt x="0" y="20"/>
                  </a:cubicBezTo>
                  <a:cubicBezTo>
                    <a:pt x="0" y="23"/>
                    <a:pt x="3" y="26"/>
                    <a:pt x="4" y="29"/>
                  </a:cubicBezTo>
                  <a:cubicBezTo>
                    <a:pt x="6" y="32"/>
                    <a:pt x="5" y="35"/>
                    <a:pt x="8" y="37"/>
                  </a:cubicBezTo>
                  <a:cubicBezTo>
                    <a:pt x="10" y="38"/>
                    <a:pt x="12" y="39"/>
                    <a:pt x="13" y="39"/>
                  </a:cubicBezTo>
                  <a:cubicBezTo>
                    <a:pt x="16" y="38"/>
                    <a:pt x="13" y="40"/>
                    <a:pt x="14" y="41"/>
                  </a:cubicBezTo>
                  <a:cubicBezTo>
                    <a:pt x="15" y="41"/>
                    <a:pt x="18" y="41"/>
                    <a:pt x="19" y="41"/>
                  </a:cubicBezTo>
                  <a:cubicBezTo>
                    <a:pt x="20" y="40"/>
                    <a:pt x="20" y="38"/>
                    <a:pt x="21" y="39"/>
                  </a:cubicBezTo>
                  <a:cubicBezTo>
                    <a:pt x="22" y="40"/>
                    <a:pt x="24" y="41"/>
                    <a:pt x="25" y="40"/>
                  </a:cubicBezTo>
                  <a:cubicBezTo>
                    <a:pt x="26" y="40"/>
                    <a:pt x="28" y="39"/>
                    <a:pt x="28" y="40"/>
                  </a:cubicBezTo>
                  <a:cubicBezTo>
                    <a:pt x="29" y="43"/>
                    <a:pt x="27" y="45"/>
                    <a:pt x="31" y="43"/>
                  </a:cubicBezTo>
                  <a:cubicBezTo>
                    <a:pt x="32" y="43"/>
                    <a:pt x="33" y="42"/>
                    <a:pt x="34" y="42"/>
                  </a:cubicBezTo>
                  <a:cubicBezTo>
                    <a:pt x="35" y="42"/>
                    <a:pt x="36" y="43"/>
                    <a:pt x="36" y="43"/>
                  </a:cubicBezTo>
                  <a:cubicBezTo>
                    <a:pt x="37" y="41"/>
                    <a:pt x="35" y="39"/>
                    <a:pt x="37" y="37"/>
                  </a:cubicBezTo>
                  <a:cubicBezTo>
                    <a:pt x="38" y="36"/>
                    <a:pt x="37" y="35"/>
                    <a:pt x="37" y="33"/>
                  </a:cubicBezTo>
                  <a:cubicBezTo>
                    <a:pt x="37" y="32"/>
                    <a:pt x="38" y="31"/>
                    <a:pt x="39" y="30"/>
                  </a:cubicBezTo>
                  <a:cubicBezTo>
                    <a:pt x="41" y="28"/>
                    <a:pt x="43" y="27"/>
                    <a:pt x="42" y="24"/>
                  </a:cubicBezTo>
                  <a:cubicBezTo>
                    <a:pt x="42" y="22"/>
                    <a:pt x="45" y="18"/>
                    <a:pt x="47" y="19"/>
                  </a:cubicBezTo>
                  <a:cubicBezTo>
                    <a:pt x="48" y="20"/>
                    <a:pt x="51" y="19"/>
                    <a:pt x="49" y="18"/>
                  </a:cubicBezTo>
                  <a:cubicBezTo>
                    <a:pt x="48" y="16"/>
                    <a:pt x="45" y="15"/>
                    <a:pt x="45" y="13"/>
                  </a:cubicBezTo>
                  <a:cubicBezTo>
                    <a:pt x="45" y="11"/>
                    <a:pt x="43" y="9"/>
                    <a:pt x="42" y="7"/>
                  </a:cubicBezTo>
                  <a:cubicBezTo>
                    <a:pt x="41" y="4"/>
                    <a:pt x="44" y="7"/>
                    <a:pt x="44" y="6"/>
                  </a:cubicBezTo>
                  <a:cubicBezTo>
                    <a:pt x="45" y="5"/>
                    <a:pt x="41" y="4"/>
                    <a:pt x="44" y="3"/>
                  </a:cubicBezTo>
                  <a:cubicBezTo>
                    <a:pt x="40" y="2"/>
                    <a:pt x="34" y="0"/>
                    <a:pt x="33" y="5"/>
                  </a:cubicBezTo>
                  <a:cubicBezTo>
                    <a:pt x="32" y="7"/>
                    <a:pt x="34" y="3"/>
                    <a:pt x="3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09" name="Freeform 710">
              <a:extLst>
                <a:ext uri="{FF2B5EF4-FFF2-40B4-BE49-F238E27FC236}">
                  <a16:creationId xmlns:a16="http://schemas.microsoft.com/office/drawing/2014/main" xmlns="" id="{B5C1C8AF-56F2-40EE-91C6-2B462FACAF0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09750" y="8717701"/>
              <a:ext cx="458600" cy="299442"/>
            </a:xfrm>
            <a:custGeom>
              <a:avLst/>
              <a:gdLst>
                <a:gd name="T0" fmla="*/ 45 w 49"/>
                <a:gd name="T1" fmla="*/ 10 h 32"/>
                <a:gd name="T2" fmla="*/ 47 w 49"/>
                <a:gd name="T3" fmla="*/ 8 h 32"/>
                <a:gd name="T4" fmla="*/ 43 w 49"/>
                <a:gd name="T5" fmla="*/ 7 h 32"/>
                <a:gd name="T6" fmla="*/ 42 w 49"/>
                <a:gd name="T7" fmla="*/ 6 h 32"/>
                <a:gd name="T8" fmla="*/ 41 w 49"/>
                <a:gd name="T9" fmla="*/ 6 h 32"/>
                <a:gd name="T10" fmla="*/ 41 w 49"/>
                <a:gd name="T11" fmla="*/ 4 h 32"/>
                <a:gd name="T12" fmla="*/ 39 w 49"/>
                <a:gd name="T13" fmla="*/ 2 h 32"/>
                <a:gd name="T14" fmla="*/ 37 w 49"/>
                <a:gd name="T15" fmla="*/ 2 h 32"/>
                <a:gd name="T16" fmla="*/ 36 w 49"/>
                <a:gd name="T17" fmla="*/ 1 h 32"/>
                <a:gd name="T18" fmla="*/ 32 w 49"/>
                <a:gd name="T19" fmla="*/ 6 h 32"/>
                <a:gd name="T20" fmla="*/ 30 w 49"/>
                <a:gd name="T21" fmla="*/ 8 h 32"/>
                <a:gd name="T22" fmla="*/ 29 w 49"/>
                <a:gd name="T23" fmla="*/ 9 h 32"/>
                <a:gd name="T24" fmla="*/ 29 w 49"/>
                <a:gd name="T25" fmla="*/ 10 h 32"/>
                <a:gd name="T26" fmla="*/ 25 w 49"/>
                <a:gd name="T27" fmla="*/ 12 h 32"/>
                <a:gd name="T28" fmla="*/ 25 w 49"/>
                <a:gd name="T29" fmla="*/ 15 h 32"/>
                <a:gd name="T30" fmla="*/ 27 w 49"/>
                <a:gd name="T31" fmla="*/ 14 h 32"/>
                <a:gd name="T32" fmla="*/ 29 w 49"/>
                <a:gd name="T33" fmla="*/ 13 h 32"/>
                <a:gd name="T34" fmla="*/ 28 w 49"/>
                <a:gd name="T35" fmla="*/ 11 h 32"/>
                <a:gd name="T36" fmla="*/ 29 w 49"/>
                <a:gd name="T37" fmla="*/ 13 h 32"/>
                <a:gd name="T38" fmla="*/ 26 w 49"/>
                <a:gd name="T39" fmla="*/ 14 h 32"/>
                <a:gd name="T40" fmla="*/ 23 w 49"/>
                <a:gd name="T41" fmla="*/ 13 h 32"/>
                <a:gd name="T42" fmla="*/ 14 w 49"/>
                <a:gd name="T43" fmla="*/ 20 h 32"/>
                <a:gd name="T44" fmla="*/ 9 w 49"/>
                <a:gd name="T45" fmla="*/ 23 h 32"/>
                <a:gd name="T46" fmla="*/ 7 w 49"/>
                <a:gd name="T47" fmla="*/ 26 h 32"/>
                <a:gd name="T48" fmla="*/ 9 w 49"/>
                <a:gd name="T49" fmla="*/ 28 h 32"/>
                <a:gd name="T50" fmla="*/ 0 w 49"/>
                <a:gd name="T51" fmla="*/ 26 h 32"/>
                <a:gd name="T52" fmla="*/ 5 w 49"/>
                <a:gd name="T53" fmla="*/ 32 h 32"/>
                <a:gd name="T54" fmla="*/ 7 w 49"/>
                <a:gd name="T55" fmla="*/ 31 h 32"/>
                <a:gd name="T56" fmla="*/ 12 w 49"/>
                <a:gd name="T57" fmla="*/ 30 h 32"/>
                <a:gd name="T58" fmla="*/ 20 w 49"/>
                <a:gd name="T59" fmla="*/ 29 h 32"/>
                <a:gd name="T60" fmla="*/ 27 w 49"/>
                <a:gd name="T61" fmla="*/ 24 h 32"/>
                <a:gd name="T62" fmla="*/ 30 w 49"/>
                <a:gd name="T63" fmla="*/ 18 h 32"/>
                <a:gd name="T64" fmla="*/ 34 w 49"/>
                <a:gd name="T65" fmla="*/ 14 h 32"/>
                <a:gd name="T66" fmla="*/ 43 w 49"/>
                <a:gd name="T67" fmla="*/ 14 h 32"/>
                <a:gd name="T68" fmla="*/ 45 w 49"/>
                <a:gd name="T6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" h="32">
                  <a:moveTo>
                    <a:pt x="45" y="10"/>
                  </a:moveTo>
                  <a:cubicBezTo>
                    <a:pt x="48" y="10"/>
                    <a:pt x="49" y="9"/>
                    <a:pt x="47" y="8"/>
                  </a:cubicBezTo>
                  <a:cubicBezTo>
                    <a:pt x="45" y="7"/>
                    <a:pt x="45" y="6"/>
                    <a:pt x="43" y="7"/>
                  </a:cubicBezTo>
                  <a:cubicBezTo>
                    <a:pt x="42" y="8"/>
                    <a:pt x="43" y="7"/>
                    <a:pt x="42" y="6"/>
                  </a:cubicBezTo>
                  <a:cubicBezTo>
                    <a:pt x="42" y="6"/>
                    <a:pt x="41" y="6"/>
                    <a:pt x="41" y="6"/>
                  </a:cubicBezTo>
                  <a:cubicBezTo>
                    <a:pt x="41" y="6"/>
                    <a:pt x="41" y="4"/>
                    <a:pt x="41" y="4"/>
                  </a:cubicBezTo>
                  <a:cubicBezTo>
                    <a:pt x="40" y="3"/>
                    <a:pt x="39" y="2"/>
                    <a:pt x="39" y="2"/>
                  </a:cubicBezTo>
                  <a:cubicBezTo>
                    <a:pt x="37" y="0"/>
                    <a:pt x="38" y="1"/>
                    <a:pt x="37" y="2"/>
                  </a:cubicBezTo>
                  <a:cubicBezTo>
                    <a:pt x="36" y="3"/>
                    <a:pt x="36" y="1"/>
                    <a:pt x="36" y="1"/>
                  </a:cubicBezTo>
                  <a:cubicBezTo>
                    <a:pt x="35" y="1"/>
                    <a:pt x="32" y="5"/>
                    <a:pt x="32" y="6"/>
                  </a:cubicBezTo>
                  <a:cubicBezTo>
                    <a:pt x="31" y="6"/>
                    <a:pt x="30" y="7"/>
                    <a:pt x="30" y="8"/>
                  </a:cubicBezTo>
                  <a:cubicBezTo>
                    <a:pt x="29" y="8"/>
                    <a:pt x="29" y="9"/>
                    <a:pt x="29" y="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1"/>
                    <a:pt x="26" y="11"/>
                    <a:pt x="25" y="12"/>
                  </a:cubicBezTo>
                  <a:cubicBezTo>
                    <a:pt x="22" y="12"/>
                    <a:pt x="23" y="14"/>
                    <a:pt x="25" y="15"/>
                  </a:cubicBezTo>
                  <a:cubicBezTo>
                    <a:pt x="27" y="17"/>
                    <a:pt x="26" y="15"/>
                    <a:pt x="27" y="14"/>
                  </a:cubicBezTo>
                  <a:cubicBezTo>
                    <a:pt x="27" y="13"/>
                    <a:pt x="29" y="13"/>
                    <a:pt x="29" y="13"/>
                  </a:cubicBezTo>
                  <a:cubicBezTo>
                    <a:pt x="29" y="13"/>
                    <a:pt x="28" y="12"/>
                    <a:pt x="28" y="11"/>
                  </a:cubicBezTo>
                  <a:cubicBezTo>
                    <a:pt x="28" y="12"/>
                    <a:pt x="29" y="13"/>
                    <a:pt x="29" y="13"/>
                  </a:cubicBezTo>
                  <a:cubicBezTo>
                    <a:pt x="29" y="13"/>
                    <a:pt x="27" y="13"/>
                    <a:pt x="26" y="14"/>
                  </a:cubicBezTo>
                  <a:cubicBezTo>
                    <a:pt x="26" y="17"/>
                    <a:pt x="24" y="14"/>
                    <a:pt x="23" y="13"/>
                  </a:cubicBezTo>
                  <a:cubicBezTo>
                    <a:pt x="20" y="16"/>
                    <a:pt x="18" y="19"/>
                    <a:pt x="14" y="20"/>
                  </a:cubicBezTo>
                  <a:cubicBezTo>
                    <a:pt x="12" y="21"/>
                    <a:pt x="10" y="21"/>
                    <a:pt x="9" y="23"/>
                  </a:cubicBezTo>
                  <a:cubicBezTo>
                    <a:pt x="8" y="24"/>
                    <a:pt x="8" y="25"/>
                    <a:pt x="7" y="26"/>
                  </a:cubicBezTo>
                  <a:cubicBezTo>
                    <a:pt x="7" y="27"/>
                    <a:pt x="9" y="28"/>
                    <a:pt x="9" y="28"/>
                  </a:cubicBezTo>
                  <a:cubicBezTo>
                    <a:pt x="8" y="29"/>
                    <a:pt x="1" y="26"/>
                    <a:pt x="0" y="26"/>
                  </a:cubicBezTo>
                  <a:cubicBezTo>
                    <a:pt x="1" y="28"/>
                    <a:pt x="3" y="31"/>
                    <a:pt x="5" y="32"/>
                  </a:cubicBezTo>
                  <a:cubicBezTo>
                    <a:pt x="6" y="32"/>
                    <a:pt x="7" y="31"/>
                    <a:pt x="7" y="31"/>
                  </a:cubicBezTo>
                  <a:cubicBezTo>
                    <a:pt x="9" y="30"/>
                    <a:pt x="12" y="31"/>
                    <a:pt x="12" y="30"/>
                  </a:cubicBezTo>
                  <a:cubicBezTo>
                    <a:pt x="15" y="27"/>
                    <a:pt x="17" y="28"/>
                    <a:pt x="20" y="29"/>
                  </a:cubicBezTo>
                  <a:cubicBezTo>
                    <a:pt x="23" y="29"/>
                    <a:pt x="26" y="27"/>
                    <a:pt x="27" y="24"/>
                  </a:cubicBezTo>
                  <a:cubicBezTo>
                    <a:pt x="28" y="22"/>
                    <a:pt x="29" y="20"/>
                    <a:pt x="30" y="18"/>
                  </a:cubicBezTo>
                  <a:cubicBezTo>
                    <a:pt x="30" y="15"/>
                    <a:pt x="31" y="14"/>
                    <a:pt x="34" y="14"/>
                  </a:cubicBezTo>
                  <a:cubicBezTo>
                    <a:pt x="37" y="14"/>
                    <a:pt x="40" y="15"/>
                    <a:pt x="43" y="14"/>
                  </a:cubicBezTo>
                  <a:cubicBezTo>
                    <a:pt x="47" y="13"/>
                    <a:pt x="40" y="10"/>
                    <a:pt x="45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10" name="Freeform 711">
              <a:extLst>
                <a:ext uri="{FF2B5EF4-FFF2-40B4-BE49-F238E27FC236}">
                  <a16:creationId xmlns:a16="http://schemas.microsoft.com/office/drawing/2014/main" xmlns="" id="{A12CCBB9-212A-414F-A1E3-2F42FD1788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76631" y="7679214"/>
              <a:ext cx="159235" cy="92380"/>
            </a:xfrm>
            <a:custGeom>
              <a:avLst/>
              <a:gdLst>
                <a:gd name="T0" fmla="*/ 2 w 17"/>
                <a:gd name="T1" fmla="*/ 8 h 10"/>
                <a:gd name="T2" fmla="*/ 7 w 17"/>
                <a:gd name="T3" fmla="*/ 9 h 10"/>
                <a:gd name="T4" fmla="*/ 12 w 17"/>
                <a:gd name="T5" fmla="*/ 9 h 10"/>
                <a:gd name="T6" fmla="*/ 16 w 17"/>
                <a:gd name="T7" fmla="*/ 8 h 10"/>
                <a:gd name="T8" fmla="*/ 15 w 17"/>
                <a:gd name="T9" fmla="*/ 3 h 10"/>
                <a:gd name="T10" fmla="*/ 10 w 17"/>
                <a:gd name="T11" fmla="*/ 3 h 10"/>
                <a:gd name="T12" fmla="*/ 6 w 17"/>
                <a:gd name="T13" fmla="*/ 1 h 10"/>
                <a:gd name="T14" fmla="*/ 2 w 17"/>
                <a:gd name="T15" fmla="*/ 8 h 10"/>
                <a:gd name="T16" fmla="*/ 2 w 17"/>
                <a:gd name="T1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2" y="8"/>
                  </a:moveTo>
                  <a:cubicBezTo>
                    <a:pt x="3" y="9"/>
                    <a:pt x="6" y="10"/>
                    <a:pt x="7" y="9"/>
                  </a:cubicBezTo>
                  <a:cubicBezTo>
                    <a:pt x="9" y="8"/>
                    <a:pt x="10" y="10"/>
                    <a:pt x="12" y="9"/>
                  </a:cubicBezTo>
                  <a:cubicBezTo>
                    <a:pt x="13" y="9"/>
                    <a:pt x="17" y="9"/>
                    <a:pt x="16" y="8"/>
                  </a:cubicBezTo>
                  <a:cubicBezTo>
                    <a:pt x="15" y="6"/>
                    <a:pt x="14" y="5"/>
                    <a:pt x="15" y="3"/>
                  </a:cubicBezTo>
                  <a:cubicBezTo>
                    <a:pt x="13" y="2"/>
                    <a:pt x="11" y="4"/>
                    <a:pt x="10" y="3"/>
                  </a:cubicBezTo>
                  <a:cubicBezTo>
                    <a:pt x="9" y="2"/>
                    <a:pt x="7" y="0"/>
                    <a:pt x="6" y="1"/>
                  </a:cubicBezTo>
                  <a:cubicBezTo>
                    <a:pt x="4" y="3"/>
                    <a:pt x="0" y="6"/>
                    <a:pt x="2" y="8"/>
                  </a:cubicBezTo>
                  <a:cubicBezTo>
                    <a:pt x="3" y="9"/>
                    <a:pt x="1" y="7"/>
                    <a:pt x="2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11" name="Freeform 712">
              <a:extLst>
                <a:ext uri="{FF2B5EF4-FFF2-40B4-BE49-F238E27FC236}">
                  <a16:creationId xmlns:a16="http://schemas.microsoft.com/office/drawing/2014/main" xmlns="" id="{9A4736ED-3CC8-4CAC-90A5-CCDFD8439A5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10388" y="7574093"/>
              <a:ext cx="347132" cy="216615"/>
            </a:xfrm>
            <a:custGeom>
              <a:avLst/>
              <a:gdLst>
                <a:gd name="T0" fmla="*/ 1 w 37"/>
                <a:gd name="T1" fmla="*/ 3 h 23"/>
                <a:gd name="T2" fmla="*/ 0 w 37"/>
                <a:gd name="T3" fmla="*/ 9 h 23"/>
                <a:gd name="T4" fmla="*/ 5 w 37"/>
                <a:gd name="T5" fmla="*/ 13 h 23"/>
                <a:gd name="T6" fmla="*/ 7 w 37"/>
                <a:gd name="T7" fmla="*/ 14 h 23"/>
                <a:gd name="T8" fmla="*/ 12 w 37"/>
                <a:gd name="T9" fmla="*/ 15 h 23"/>
                <a:gd name="T10" fmla="*/ 15 w 37"/>
                <a:gd name="T11" fmla="*/ 16 h 23"/>
                <a:gd name="T12" fmla="*/ 19 w 37"/>
                <a:gd name="T13" fmla="*/ 16 h 23"/>
                <a:gd name="T14" fmla="*/ 22 w 37"/>
                <a:gd name="T15" fmla="*/ 19 h 23"/>
                <a:gd name="T16" fmla="*/ 26 w 37"/>
                <a:gd name="T17" fmla="*/ 20 h 23"/>
                <a:gd name="T18" fmla="*/ 29 w 37"/>
                <a:gd name="T19" fmla="*/ 22 h 23"/>
                <a:gd name="T20" fmla="*/ 32 w 37"/>
                <a:gd name="T21" fmla="*/ 20 h 23"/>
                <a:gd name="T22" fmla="*/ 35 w 37"/>
                <a:gd name="T23" fmla="*/ 22 h 23"/>
                <a:gd name="T24" fmla="*/ 37 w 37"/>
                <a:gd name="T25" fmla="*/ 21 h 23"/>
                <a:gd name="T26" fmla="*/ 37 w 37"/>
                <a:gd name="T27" fmla="*/ 18 h 23"/>
                <a:gd name="T28" fmla="*/ 37 w 37"/>
                <a:gd name="T29" fmla="*/ 14 h 23"/>
                <a:gd name="T30" fmla="*/ 32 w 37"/>
                <a:gd name="T31" fmla="*/ 14 h 23"/>
                <a:gd name="T32" fmla="*/ 31 w 37"/>
                <a:gd name="T33" fmla="*/ 13 h 23"/>
                <a:gd name="T34" fmla="*/ 28 w 37"/>
                <a:gd name="T35" fmla="*/ 13 h 23"/>
                <a:gd name="T36" fmla="*/ 26 w 37"/>
                <a:gd name="T37" fmla="*/ 12 h 23"/>
                <a:gd name="T38" fmla="*/ 24 w 37"/>
                <a:gd name="T39" fmla="*/ 12 h 23"/>
                <a:gd name="T40" fmla="*/ 20 w 37"/>
                <a:gd name="T41" fmla="*/ 10 h 23"/>
                <a:gd name="T42" fmla="*/ 18 w 37"/>
                <a:gd name="T43" fmla="*/ 8 h 23"/>
                <a:gd name="T44" fmla="*/ 16 w 37"/>
                <a:gd name="T45" fmla="*/ 7 h 23"/>
                <a:gd name="T46" fmla="*/ 10 w 37"/>
                <a:gd name="T47" fmla="*/ 2 h 23"/>
                <a:gd name="T48" fmla="*/ 8 w 37"/>
                <a:gd name="T49" fmla="*/ 0 h 23"/>
                <a:gd name="T50" fmla="*/ 5 w 37"/>
                <a:gd name="T51" fmla="*/ 2 h 23"/>
                <a:gd name="T52" fmla="*/ 4 w 37"/>
                <a:gd name="T53" fmla="*/ 2 h 23"/>
                <a:gd name="T54" fmla="*/ 1 w 37"/>
                <a:gd name="T55" fmla="*/ 3 h 23"/>
                <a:gd name="T56" fmla="*/ 1 w 37"/>
                <a:gd name="T57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" h="23">
                  <a:moveTo>
                    <a:pt x="1" y="3"/>
                  </a:moveTo>
                  <a:cubicBezTo>
                    <a:pt x="0" y="4"/>
                    <a:pt x="0" y="8"/>
                    <a:pt x="0" y="9"/>
                  </a:cubicBezTo>
                  <a:cubicBezTo>
                    <a:pt x="1" y="10"/>
                    <a:pt x="4" y="11"/>
                    <a:pt x="5" y="13"/>
                  </a:cubicBezTo>
                  <a:cubicBezTo>
                    <a:pt x="6" y="13"/>
                    <a:pt x="7" y="14"/>
                    <a:pt x="7" y="14"/>
                  </a:cubicBezTo>
                  <a:cubicBezTo>
                    <a:pt x="9" y="15"/>
                    <a:pt x="10" y="14"/>
                    <a:pt x="12" y="15"/>
                  </a:cubicBezTo>
                  <a:cubicBezTo>
                    <a:pt x="13" y="15"/>
                    <a:pt x="14" y="16"/>
                    <a:pt x="15" y="16"/>
                  </a:cubicBezTo>
                  <a:cubicBezTo>
                    <a:pt x="16" y="16"/>
                    <a:pt x="18" y="16"/>
                    <a:pt x="19" y="16"/>
                  </a:cubicBezTo>
                  <a:cubicBezTo>
                    <a:pt x="20" y="17"/>
                    <a:pt x="21" y="18"/>
                    <a:pt x="22" y="19"/>
                  </a:cubicBezTo>
                  <a:cubicBezTo>
                    <a:pt x="23" y="19"/>
                    <a:pt x="25" y="19"/>
                    <a:pt x="26" y="20"/>
                  </a:cubicBezTo>
                  <a:cubicBezTo>
                    <a:pt x="27" y="20"/>
                    <a:pt x="28" y="22"/>
                    <a:pt x="29" y="22"/>
                  </a:cubicBezTo>
                  <a:cubicBezTo>
                    <a:pt x="30" y="22"/>
                    <a:pt x="31" y="20"/>
                    <a:pt x="32" y="20"/>
                  </a:cubicBezTo>
                  <a:cubicBezTo>
                    <a:pt x="33" y="21"/>
                    <a:pt x="33" y="23"/>
                    <a:pt x="35" y="22"/>
                  </a:cubicBezTo>
                  <a:cubicBezTo>
                    <a:pt x="35" y="22"/>
                    <a:pt x="37" y="21"/>
                    <a:pt x="37" y="21"/>
                  </a:cubicBezTo>
                  <a:cubicBezTo>
                    <a:pt x="37" y="20"/>
                    <a:pt x="37" y="19"/>
                    <a:pt x="37" y="18"/>
                  </a:cubicBezTo>
                  <a:cubicBezTo>
                    <a:pt x="36" y="17"/>
                    <a:pt x="37" y="16"/>
                    <a:pt x="37" y="14"/>
                  </a:cubicBezTo>
                  <a:cubicBezTo>
                    <a:pt x="35" y="14"/>
                    <a:pt x="34" y="15"/>
                    <a:pt x="32" y="14"/>
                  </a:cubicBezTo>
                  <a:cubicBezTo>
                    <a:pt x="32" y="14"/>
                    <a:pt x="31" y="13"/>
                    <a:pt x="31" y="13"/>
                  </a:cubicBezTo>
                  <a:cubicBezTo>
                    <a:pt x="30" y="13"/>
                    <a:pt x="29" y="14"/>
                    <a:pt x="28" y="13"/>
                  </a:cubicBezTo>
                  <a:cubicBezTo>
                    <a:pt x="28" y="13"/>
                    <a:pt x="27" y="12"/>
                    <a:pt x="26" y="12"/>
                  </a:cubicBezTo>
                  <a:cubicBezTo>
                    <a:pt x="25" y="12"/>
                    <a:pt x="24" y="14"/>
                    <a:pt x="24" y="12"/>
                  </a:cubicBezTo>
                  <a:cubicBezTo>
                    <a:pt x="22" y="10"/>
                    <a:pt x="21" y="11"/>
                    <a:pt x="20" y="10"/>
                  </a:cubicBezTo>
                  <a:cubicBezTo>
                    <a:pt x="19" y="9"/>
                    <a:pt x="19" y="8"/>
                    <a:pt x="18" y="8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4" y="6"/>
                    <a:pt x="11" y="4"/>
                    <a:pt x="10" y="2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6" y="0"/>
                    <a:pt x="6" y="1"/>
                    <a:pt x="5" y="2"/>
                  </a:cubicBezTo>
                  <a:cubicBezTo>
                    <a:pt x="5" y="3"/>
                    <a:pt x="4" y="2"/>
                    <a:pt x="4" y="2"/>
                  </a:cubicBezTo>
                  <a:cubicBezTo>
                    <a:pt x="3" y="3"/>
                    <a:pt x="2" y="3"/>
                    <a:pt x="1" y="3"/>
                  </a:cubicBezTo>
                  <a:cubicBezTo>
                    <a:pt x="0" y="4"/>
                    <a:pt x="2" y="3"/>
                    <a:pt x="1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12" name="Freeform 713">
              <a:extLst>
                <a:ext uri="{FF2B5EF4-FFF2-40B4-BE49-F238E27FC236}">
                  <a16:creationId xmlns:a16="http://schemas.microsoft.com/office/drawing/2014/main" xmlns="" id="{0C014F5C-7E8D-4547-BC84-F2F6D2A9AA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72171" y="8360921"/>
              <a:ext cx="261145" cy="216615"/>
            </a:xfrm>
            <a:custGeom>
              <a:avLst/>
              <a:gdLst>
                <a:gd name="T0" fmla="*/ 14 w 28"/>
                <a:gd name="T1" fmla="*/ 19 h 23"/>
                <a:gd name="T2" fmla="*/ 19 w 28"/>
                <a:gd name="T3" fmla="*/ 18 h 23"/>
                <a:gd name="T4" fmla="*/ 19 w 28"/>
                <a:gd name="T5" fmla="*/ 15 h 23"/>
                <a:gd name="T6" fmla="*/ 21 w 28"/>
                <a:gd name="T7" fmla="*/ 14 h 23"/>
                <a:gd name="T8" fmla="*/ 24 w 28"/>
                <a:gd name="T9" fmla="*/ 12 h 23"/>
                <a:gd name="T10" fmla="*/ 27 w 28"/>
                <a:gd name="T11" fmla="*/ 9 h 23"/>
                <a:gd name="T12" fmla="*/ 26 w 28"/>
                <a:gd name="T13" fmla="*/ 1 h 23"/>
                <a:gd name="T14" fmla="*/ 22 w 28"/>
                <a:gd name="T15" fmla="*/ 1 h 23"/>
                <a:gd name="T16" fmla="*/ 19 w 28"/>
                <a:gd name="T17" fmla="*/ 2 h 23"/>
                <a:gd name="T18" fmla="*/ 17 w 28"/>
                <a:gd name="T19" fmla="*/ 2 h 23"/>
                <a:gd name="T20" fmla="*/ 3 w 28"/>
                <a:gd name="T21" fmla="*/ 3 h 23"/>
                <a:gd name="T22" fmla="*/ 0 w 28"/>
                <a:gd name="T23" fmla="*/ 7 h 23"/>
                <a:gd name="T24" fmla="*/ 1 w 28"/>
                <a:gd name="T25" fmla="*/ 10 h 23"/>
                <a:gd name="T26" fmla="*/ 3 w 28"/>
                <a:gd name="T27" fmla="*/ 14 h 23"/>
                <a:gd name="T28" fmla="*/ 5 w 28"/>
                <a:gd name="T29" fmla="*/ 18 h 23"/>
                <a:gd name="T30" fmla="*/ 6 w 28"/>
                <a:gd name="T31" fmla="*/ 19 h 23"/>
                <a:gd name="T32" fmla="*/ 7 w 28"/>
                <a:gd name="T33" fmla="*/ 21 h 23"/>
                <a:gd name="T34" fmla="*/ 8 w 28"/>
                <a:gd name="T35" fmla="*/ 23 h 23"/>
                <a:gd name="T36" fmla="*/ 14 w 28"/>
                <a:gd name="T37" fmla="*/ 19 h 23"/>
                <a:gd name="T38" fmla="*/ 14 w 28"/>
                <a:gd name="T39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" h="23">
                  <a:moveTo>
                    <a:pt x="14" y="19"/>
                  </a:moveTo>
                  <a:cubicBezTo>
                    <a:pt x="14" y="18"/>
                    <a:pt x="20" y="20"/>
                    <a:pt x="19" y="18"/>
                  </a:cubicBezTo>
                  <a:cubicBezTo>
                    <a:pt x="19" y="18"/>
                    <a:pt x="18" y="15"/>
                    <a:pt x="19" y="15"/>
                  </a:cubicBezTo>
                  <a:cubicBezTo>
                    <a:pt x="20" y="15"/>
                    <a:pt x="21" y="16"/>
                    <a:pt x="21" y="14"/>
                  </a:cubicBezTo>
                  <a:cubicBezTo>
                    <a:pt x="21" y="12"/>
                    <a:pt x="23" y="13"/>
                    <a:pt x="24" y="12"/>
                  </a:cubicBezTo>
                  <a:cubicBezTo>
                    <a:pt x="26" y="12"/>
                    <a:pt x="26" y="10"/>
                    <a:pt x="27" y="9"/>
                  </a:cubicBezTo>
                  <a:cubicBezTo>
                    <a:pt x="28" y="7"/>
                    <a:pt x="25" y="2"/>
                    <a:pt x="26" y="1"/>
                  </a:cubicBezTo>
                  <a:cubicBezTo>
                    <a:pt x="24" y="2"/>
                    <a:pt x="24" y="2"/>
                    <a:pt x="22" y="1"/>
                  </a:cubicBezTo>
                  <a:cubicBezTo>
                    <a:pt x="21" y="0"/>
                    <a:pt x="19" y="2"/>
                    <a:pt x="19" y="2"/>
                  </a:cubicBezTo>
                  <a:cubicBezTo>
                    <a:pt x="19" y="4"/>
                    <a:pt x="17" y="2"/>
                    <a:pt x="17" y="2"/>
                  </a:cubicBezTo>
                  <a:cubicBezTo>
                    <a:pt x="13" y="1"/>
                    <a:pt x="6" y="0"/>
                    <a:pt x="3" y="3"/>
                  </a:cubicBezTo>
                  <a:cubicBezTo>
                    <a:pt x="2" y="4"/>
                    <a:pt x="0" y="5"/>
                    <a:pt x="0" y="7"/>
                  </a:cubicBezTo>
                  <a:cubicBezTo>
                    <a:pt x="0" y="8"/>
                    <a:pt x="1" y="9"/>
                    <a:pt x="1" y="10"/>
                  </a:cubicBezTo>
                  <a:cubicBezTo>
                    <a:pt x="3" y="11"/>
                    <a:pt x="3" y="13"/>
                    <a:pt x="3" y="14"/>
                  </a:cubicBezTo>
                  <a:cubicBezTo>
                    <a:pt x="4" y="16"/>
                    <a:pt x="4" y="17"/>
                    <a:pt x="5" y="18"/>
                  </a:cubicBezTo>
                  <a:cubicBezTo>
                    <a:pt x="5" y="19"/>
                    <a:pt x="6" y="18"/>
                    <a:pt x="6" y="19"/>
                  </a:cubicBezTo>
                  <a:cubicBezTo>
                    <a:pt x="7" y="19"/>
                    <a:pt x="6" y="20"/>
                    <a:pt x="7" y="21"/>
                  </a:cubicBezTo>
                  <a:cubicBezTo>
                    <a:pt x="9" y="21"/>
                    <a:pt x="8" y="22"/>
                    <a:pt x="8" y="23"/>
                  </a:cubicBezTo>
                  <a:cubicBezTo>
                    <a:pt x="8" y="22"/>
                    <a:pt x="14" y="20"/>
                    <a:pt x="14" y="19"/>
                  </a:cubicBezTo>
                  <a:cubicBezTo>
                    <a:pt x="14" y="19"/>
                    <a:pt x="14" y="20"/>
                    <a:pt x="14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13" name="Freeform 714">
              <a:extLst>
                <a:ext uri="{FF2B5EF4-FFF2-40B4-BE49-F238E27FC236}">
                  <a16:creationId xmlns:a16="http://schemas.microsoft.com/office/drawing/2014/main" xmlns="" id="{D27C9B8F-599E-48C0-8088-38DBF8FFBA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70259" y="8743185"/>
              <a:ext cx="207006" cy="245289"/>
            </a:xfrm>
            <a:custGeom>
              <a:avLst/>
              <a:gdLst>
                <a:gd name="T0" fmla="*/ 10 w 22"/>
                <a:gd name="T1" fmla="*/ 3 h 26"/>
                <a:gd name="T2" fmla="*/ 7 w 22"/>
                <a:gd name="T3" fmla="*/ 4 h 26"/>
                <a:gd name="T4" fmla="*/ 6 w 22"/>
                <a:gd name="T5" fmla="*/ 4 h 26"/>
                <a:gd name="T6" fmla="*/ 5 w 22"/>
                <a:gd name="T7" fmla="*/ 1 h 26"/>
                <a:gd name="T8" fmla="*/ 0 w 22"/>
                <a:gd name="T9" fmla="*/ 0 h 26"/>
                <a:gd name="T10" fmla="*/ 1 w 22"/>
                <a:gd name="T11" fmla="*/ 6 h 26"/>
                <a:gd name="T12" fmla="*/ 4 w 22"/>
                <a:gd name="T13" fmla="*/ 14 h 26"/>
                <a:gd name="T14" fmla="*/ 9 w 22"/>
                <a:gd name="T15" fmla="*/ 21 h 26"/>
                <a:gd name="T16" fmla="*/ 19 w 22"/>
                <a:gd name="T17" fmla="*/ 26 h 26"/>
                <a:gd name="T18" fmla="*/ 20 w 22"/>
                <a:gd name="T19" fmla="*/ 23 h 26"/>
                <a:gd name="T20" fmla="*/ 16 w 22"/>
                <a:gd name="T21" fmla="*/ 14 h 26"/>
                <a:gd name="T22" fmla="*/ 16 w 22"/>
                <a:gd name="T23" fmla="*/ 6 h 26"/>
                <a:gd name="T24" fmla="*/ 10 w 22"/>
                <a:gd name="T25" fmla="*/ 3 h 26"/>
                <a:gd name="T26" fmla="*/ 10 w 22"/>
                <a:gd name="T27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6">
                  <a:moveTo>
                    <a:pt x="10" y="3"/>
                  </a:moveTo>
                  <a:cubicBezTo>
                    <a:pt x="9" y="3"/>
                    <a:pt x="8" y="4"/>
                    <a:pt x="7" y="4"/>
                  </a:cubicBezTo>
                  <a:cubicBezTo>
                    <a:pt x="7" y="3"/>
                    <a:pt x="6" y="4"/>
                    <a:pt x="6" y="4"/>
                  </a:cubicBezTo>
                  <a:cubicBezTo>
                    <a:pt x="5" y="4"/>
                    <a:pt x="5" y="2"/>
                    <a:pt x="5" y="1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1" y="1"/>
                    <a:pt x="1" y="4"/>
                    <a:pt x="1" y="6"/>
                  </a:cubicBezTo>
                  <a:cubicBezTo>
                    <a:pt x="2" y="8"/>
                    <a:pt x="3" y="11"/>
                    <a:pt x="4" y="14"/>
                  </a:cubicBezTo>
                  <a:cubicBezTo>
                    <a:pt x="6" y="16"/>
                    <a:pt x="7" y="19"/>
                    <a:pt x="9" y="21"/>
                  </a:cubicBezTo>
                  <a:cubicBezTo>
                    <a:pt x="12" y="22"/>
                    <a:pt x="15" y="26"/>
                    <a:pt x="19" y="26"/>
                  </a:cubicBezTo>
                  <a:cubicBezTo>
                    <a:pt x="22" y="26"/>
                    <a:pt x="21" y="25"/>
                    <a:pt x="20" y="23"/>
                  </a:cubicBezTo>
                  <a:cubicBezTo>
                    <a:pt x="18" y="20"/>
                    <a:pt x="16" y="18"/>
                    <a:pt x="16" y="14"/>
                  </a:cubicBezTo>
                  <a:cubicBezTo>
                    <a:pt x="16" y="11"/>
                    <a:pt x="18" y="9"/>
                    <a:pt x="16" y="6"/>
                  </a:cubicBezTo>
                  <a:cubicBezTo>
                    <a:pt x="15" y="5"/>
                    <a:pt x="11" y="0"/>
                    <a:pt x="10" y="3"/>
                  </a:cubicBezTo>
                  <a:cubicBezTo>
                    <a:pt x="9" y="4"/>
                    <a:pt x="10" y="2"/>
                    <a:pt x="10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14" name="Freeform 715">
              <a:extLst>
                <a:ext uri="{FF2B5EF4-FFF2-40B4-BE49-F238E27FC236}">
                  <a16:creationId xmlns:a16="http://schemas.microsoft.com/office/drawing/2014/main" xmlns="" id="{9D637009-F6EC-4B21-8207-006147652F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04655" y="6264832"/>
              <a:ext cx="2799367" cy="1825318"/>
            </a:xfrm>
            <a:custGeom>
              <a:avLst/>
              <a:gdLst>
                <a:gd name="T0" fmla="*/ 279 w 300"/>
                <a:gd name="T1" fmla="*/ 37 h 195"/>
                <a:gd name="T2" fmla="*/ 244 w 300"/>
                <a:gd name="T3" fmla="*/ 1 h 195"/>
                <a:gd name="T4" fmla="*/ 223 w 300"/>
                <a:gd name="T5" fmla="*/ 18 h 195"/>
                <a:gd name="T6" fmla="*/ 214 w 300"/>
                <a:gd name="T7" fmla="*/ 27 h 195"/>
                <a:gd name="T8" fmla="*/ 205 w 300"/>
                <a:gd name="T9" fmla="*/ 39 h 195"/>
                <a:gd name="T10" fmla="*/ 224 w 300"/>
                <a:gd name="T11" fmla="*/ 46 h 195"/>
                <a:gd name="T12" fmla="*/ 197 w 300"/>
                <a:gd name="T13" fmla="*/ 55 h 195"/>
                <a:gd name="T14" fmla="*/ 180 w 300"/>
                <a:gd name="T15" fmla="*/ 66 h 195"/>
                <a:gd name="T16" fmla="*/ 146 w 300"/>
                <a:gd name="T17" fmla="*/ 75 h 195"/>
                <a:gd name="T18" fmla="*/ 121 w 300"/>
                <a:gd name="T19" fmla="*/ 70 h 195"/>
                <a:gd name="T20" fmla="*/ 94 w 300"/>
                <a:gd name="T21" fmla="*/ 56 h 195"/>
                <a:gd name="T22" fmla="*/ 66 w 300"/>
                <a:gd name="T23" fmla="*/ 30 h 195"/>
                <a:gd name="T24" fmla="*/ 56 w 300"/>
                <a:gd name="T25" fmla="*/ 44 h 195"/>
                <a:gd name="T26" fmla="*/ 44 w 300"/>
                <a:gd name="T27" fmla="*/ 51 h 195"/>
                <a:gd name="T28" fmla="*/ 34 w 300"/>
                <a:gd name="T29" fmla="*/ 63 h 195"/>
                <a:gd name="T30" fmla="*/ 28 w 300"/>
                <a:gd name="T31" fmla="*/ 76 h 195"/>
                <a:gd name="T32" fmla="*/ 11 w 300"/>
                <a:gd name="T33" fmla="*/ 84 h 195"/>
                <a:gd name="T34" fmla="*/ 1 w 300"/>
                <a:gd name="T35" fmla="*/ 91 h 195"/>
                <a:gd name="T36" fmla="*/ 7 w 300"/>
                <a:gd name="T37" fmla="*/ 103 h 195"/>
                <a:gd name="T38" fmla="*/ 23 w 300"/>
                <a:gd name="T39" fmla="*/ 111 h 195"/>
                <a:gd name="T40" fmla="*/ 27 w 300"/>
                <a:gd name="T41" fmla="*/ 121 h 195"/>
                <a:gd name="T42" fmla="*/ 27 w 300"/>
                <a:gd name="T43" fmla="*/ 135 h 195"/>
                <a:gd name="T44" fmla="*/ 40 w 300"/>
                <a:gd name="T45" fmla="*/ 140 h 195"/>
                <a:gd name="T46" fmla="*/ 62 w 300"/>
                <a:gd name="T47" fmla="*/ 154 h 195"/>
                <a:gd name="T48" fmla="*/ 74 w 300"/>
                <a:gd name="T49" fmla="*/ 156 h 195"/>
                <a:gd name="T50" fmla="*/ 92 w 300"/>
                <a:gd name="T51" fmla="*/ 151 h 195"/>
                <a:gd name="T52" fmla="*/ 106 w 300"/>
                <a:gd name="T53" fmla="*/ 146 h 195"/>
                <a:gd name="T54" fmla="*/ 116 w 300"/>
                <a:gd name="T55" fmla="*/ 155 h 195"/>
                <a:gd name="T56" fmla="*/ 117 w 300"/>
                <a:gd name="T57" fmla="*/ 166 h 195"/>
                <a:gd name="T58" fmla="*/ 119 w 300"/>
                <a:gd name="T59" fmla="*/ 178 h 195"/>
                <a:gd name="T60" fmla="*/ 125 w 300"/>
                <a:gd name="T61" fmla="*/ 187 h 195"/>
                <a:gd name="T62" fmla="*/ 134 w 300"/>
                <a:gd name="T63" fmla="*/ 186 h 195"/>
                <a:gd name="T64" fmla="*/ 143 w 300"/>
                <a:gd name="T65" fmla="*/ 182 h 195"/>
                <a:gd name="T66" fmla="*/ 155 w 300"/>
                <a:gd name="T67" fmla="*/ 180 h 195"/>
                <a:gd name="T68" fmla="*/ 168 w 300"/>
                <a:gd name="T69" fmla="*/ 186 h 195"/>
                <a:gd name="T70" fmla="*/ 175 w 300"/>
                <a:gd name="T71" fmla="*/ 195 h 195"/>
                <a:gd name="T72" fmla="*/ 189 w 300"/>
                <a:gd name="T73" fmla="*/ 186 h 195"/>
                <a:gd name="T74" fmla="*/ 202 w 300"/>
                <a:gd name="T75" fmla="*/ 182 h 195"/>
                <a:gd name="T76" fmla="*/ 215 w 300"/>
                <a:gd name="T77" fmla="*/ 173 h 195"/>
                <a:gd name="T78" fmla="*/ 221 w 300"/>
                <a:gd name="T79" fmla="*/ 164 h 195"/>
                <a:gd name="T80" fmla="*/ 228 w 300"/>
                <a:gd name="T81" fmla="*/ 156 h 195"/>
                <a:gd name="T82" fmla="*/ 232 w 300"/>
                <a:gd name="T83" fmla="*/ 149 h 195"/>
                <a:gd name="T84" fmla="*/ 236 w 300"/>
                <a:gd name="T85" fmla="*/ 143 h 195"/>
                <a:gd name="T86" fmla="*/ 231 w 300"/>
                <a:gd name="T87" fmla="*/ 139 h 195"/>
                <a:gd name="T88" fmla="*/ 229 w 300"/>
                <a:gd name="T89" fmla="*/ 132 h 195"/>
                <a:gd name="T90" fmla="*/ 221 w 300"/>
                <a:gd name="T91" fmla="*/ 115 h 195"/>
                <a:gd name="T92" fmla="*/ 229 w 300"/>
                <a:gd name="T93" fmla="*/ 106 h 195"/>
                <a:gd name="T94" fmla="*/ 238 w 300"/>
                <a:gd name="T95" fmla="*/ 102 h 195"/>
                <a:gd name="T96" fmla="*/ 220 w 300"/>
                <a:gd name="T97" fmla="*/ 102 h 195"/>
                <a:gd name="T98" fmla="*/ 221 w 300"/>
                <a:gd name="T99" fmla="*/ 90 h 195"/>
                <a:gd name="T100" fmla="*/ 234 w 300"/>
                <a:gd name="T101" fmla="*/ 87 h 195"/>
                <a:gd name="T102" fmla="*/ 238 w 300"/>
                <a:gd name="T103" fmla="*/ 89 h 195"/>
                <a:gd name="T104" fmla="*/ 259 w 300"/>
                <a:gd name="T105" fmla="*/ 77 h 195"/>
                <a:gd name="T106" fmla="*/ 271 w 300"/>
                <a:gd name="T107" fmla="*/ 72 h 195"/>
                <a:gd name="T108" fmla="*/ 281 w 300"/>
                <a:gd name="T109" fmla="*/ 60 h 195"/>
                <a:gd name="T110" fmla="*/ 295 w 300"/>
                <a:gd name="T111" fmla="*/ 47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00" h="195">
                  <a:moveTo>
                    <a:pt x="298" y="37"/>
                  </a:moveTo>
                  <a:cubicBezTo>
                    <a:pt x="298" y="35"/>
                    <a:pt x="294" y="36"/>
                    <a:pt x="293" y="37"/>
                  </a:cubicBezTo>
                  <a:cubicBezTo>
                    <a:pt x="291" y="37"/>
                    <a:pt x="290" y="38"/>
                    <a:pt x="288" y="39"/>
                  </a:cubicBezTo>
                  <a:cubicBezTo>
                    <a:pt x="286" y="40"/>
                    <a:pt x="279" y="40"/>
                    <a:pt x="279" y="37"/>
                  </a:cubicBezTo>
                  <a:cubicBezTo>
                    <a:pt x="277" y="33"/>
                    <a:pt x="276" y="31"/>
                    <a:pt x="272" y="29"/>
                  </a:cubicBezTo>
                  <a:cubicBezTo>
                    <a:pt x="269" y="28"/>
                    <a:pt x="263" y="28"/>
                    <a:pt x="262" y="24"/>
                  </a:cubicBezTo>
                  <a:cubicBezTo>
                    <a:pt x="261" y="18"/>
                    <a:pt x="259" y="11"/>
                    <a:pt x="255" y="6"/>
                  </a:cubicBezTo>
                  <a:cubicBezTo>
                    <a:pt x="252" y="3"/>
                    <a:pt x="248" y="3"/>
                    <a:pt x="244" y="1"/>
                  </a:cubicBezTo>
                  <a:cubicBezTo>
                    <a:pt x="240" y="0"/>
                    <a:pt x="233" y="1"/>
                    <a:pt x="229" y="3"/>
                  </a:cubicBezTo>
                  <a:cubicBezTo>
                    <a:pt x="228" y="4"/>
                    <a:pt x="226" y="5"/>
                    <a:pt x="225" y="6"/>
                  </a:cubicBezTo>
                  <a:cubicBezTo>
                    <a:pt x="225" y="7"/>
                    <a:pt x="228" y="7"/>
                    <a:pt x="228" y="8"/>
                  </a:cubicBezTo>
                  <a:cubicBezTo>
                    <a:pt x="229" y="12"/>
                    <a:pt x="224" y="15"/>
                    <a:pt x="223" y="18"/>
                  </a:cubicBezTo>
                  <a:cubicBezTo>
                    <a:pt x="222" y="19"/>
                    <a:pt x="222" y="20"/>
                    <a:pt x="222" y="21"/>
                  </a:cubicBezTo>
                  <a:cubicBezTo>
                    <a:pt x="222" y="22"/>
                    <a:pt x="222" y="22"/>
                    <a:pt x="222" y="23"/>
                  </a:cubicBezTo>
                  <a:cubicBezTo>
                    <a:pt x="222" y="25"/>
                    <a:pt x="219" y="25"/>
                    <a:pt x="217" y="26"/>
                  </a:cubicBezTo>
                  <a:cubicBezTo>
                    <a:pt x="216" y="26"/>
                    <a:pt x="215" y="27"/>
                    <a:pt x="214" y="27"/>
                  </a:cubicBezTo>
                  <a:cubicBezTo>
                    <a:pt x="213" y="27"/>
                    <a:pt x="208" y="25"/>
                    <a:pt x="208" y="25"/>
                  </a:cubicBezTo>
                  <a:cubicBezTo>
                    <a:pt x="207" y="27"/>
                    <a:pt x="206" y="30"/>
                    <a:pt x="205" y="32"/>
                  </a:cubicBezTo>
                  <a:cubicBezTo>
                    <a:pt x="205" y="33"/>
                    <a:pt x="204" y="34"/>
                    <a:pt x="204" y="35"/>
                  </a:cubicBezTo>
                  <a:cubicBezTo>
                    <a:pt x="204" y="35"/>
                    <a:pt x="202" y="41"/>
                    <a:pt x="205" y="39"/>
                  </a:cubicBezTo>
                  <a:cubicBezTo>
                    <a:pt x="206" y="38"/>
                    <a:pt x="206" y="38"/>
                    <a:pt x="208" y="38"/>
                  </a:cubicBezTo>
                  <a:cubicBezTo>
                    <a:pt x="209" y="38"/>
                    <a:pt x="211" y="40"/>
                    <a:pt x="212" y="39"/>
                  </a:cubicBezTo>
                  <a:cubicBezTo>
                    <a:pt x="216" y="36"/>
                    <a:pt x="219" y="38"/>
                    <a:pt x="222" y="42"/>
                  </a:cubicBezTo>
                  <a:cubicBezTo>
                    <a:pt x="223" y="43"/>
                    <a:pt x="225" y="45"/>
                    <a:pt x="224" y="46"/>
                  </a:cubicBezTo>
                  <a:cubicBezTo>
                    <a:pt x="224" y="46"/>
                    <a:pt x="220" y="45"/>
                    <a:pt x="219" y="45"/>
                  </a:cubicBezTo>
                  <a:cubicBezTo>
                    <a:pt x="216" y="46"/>
                    <a:pt x="212" y="46"/>
                    <a:pt x="209" y="47"/>
                  </a:cubicBezTo>
                  <a:cubicBezTo>
                    <a:pt x="206" y="48"/>
                    <a:pt x="206" y="54"/>
                    <a:pt x="202" y="54"/>
                  </a:cubicBezTo>
                  <a:cubicBezTo>
                    <a:pt x="200" y="54"/>
                    <a:pt x="198" y="53"/>
                    <a:pt x="197" y="55"/>
                  </a:cubicBezTo>
                  <a:cubicBezTo>
                    <a:pt x="196" y="56"/>
                    <a:pt x="194" y="58"/>
                    <a:pt x="192" y="58"/>
                  </a:cubicBezTo>
                  <a:cubicBezTo>
                    <a:pt x="189" y="57"/>
                    <a:pt x="183" y="53"/>
                    <a:pt x="182" y="59"/>
                  </a:cubicBezTo>
                  <a:cubicBezTo>
                    <a:pt x="182" y="61"/>
                    <a:pt x="184" y="62"/>
                    <a:pt x="184" y="63"/>
                  </a:cubicBezTo>
                  <a:cubicBezTo>
                    <a:pt x="184" y="65"/>
                    <a:pt x="181" y="65"/>
                    <a:pt x="180" y="66"/>
                  </a:cubicBezTo>
                  <a:cubicBezTo>
                    <a:pt x="177" y="69"/>
                    <a:pt x="176" y="72"/>
                    <a:pt x="172" y="72"/>
                  </a:cubicBezTo>
                  <a:cubicBezTo>
                    <a:pt x="167" y="72"/>
                    <a:pt x="162" y="72"/>
                    <a:pt x="157" y="73"/>
                  </a:cubicBezTo>
                  <a:cubicBezTo>
                    <a:pt x="155" y="74"/>
                    <a:pt x="151" y="78"/>
                    <a:pt x="150" y="77"/>
                  </a:cubicBezTo>
                  <a:cubicBezTo>
                    <a:pt x="148" y="77"/>
                    <a:pt x="147" y="75"/>
                    <a:pt x="146" y="75"/>
                  </a:cubicBezTo>
                  <a:cubicBezTo>
                    <a:pt x="144" y="75"/>
                    <a:pt x="143" y="75"/>
                    <a:pt x="141" y="75"/>
                  </a:cubicBezTo>
                  <a:cubicBezTo>
                    <a:pt x="139" y="74"/>
                    <a:pt x="137" y="74"/>
                    <a:pt x="135" y="72"/>
                  </a:cubicBezTo>
                  <a:cubicBezTo>
                    <a:pt x="133" y="71"/>
                    <a:pt x="132" y="71"/>
                    <a:pt x="131" y="70"/>
                  </a:cubicBezTo>
                  <a:cubicBezTo>
                    <a:pt x="127" y="70"/>
                    <a:pt x="125" y="70"/>
                    <a:pt x="121" y="70"/>
                  </a:cubicBezTo>
                  <a:cubicBezTo>
                    <a:pt x="118" y="70"/>
                    <a:pt x="113" y="71"/>
                    <a:pt x="109" y="70"/>
                  </a:cubicBezTo>
                  <a:cubicBezTo>
                    <a:pt x="108" y="70"/>
                    <a:pt x="107" y="68"/>
                    <a:pt x="107" y="67"/>
                  </a:cubicBezTo>
                  <a:cubicBezTo>
                    <a:pt x="105" y="65"/>
                    <a:pt x="104" y="63"/>
                    <a:pt x="102" y="61"/>
                  </a:cubicBezTo>
                  <a:cubicBezTo>
                    <a:pt x="99" y="59"/>
                    <a:pt x="97" y="56"/>
                    <a:pt x="94" y="56"/>
                  </a:cubicBezTo>
                  <a:cubicBezTo>
                    <a:pt x="92" y="56"/>
                    <a:pt x="81" y="56"/>
                    <a:pt x="83" y="52"/>
                  </a:cubicBezTo>
                  <a:cubicBezTo>
                    <a:pt x="85" y="48"/>
                    <a:pt x="84" y="41"/>
                    <a:pt x="79" y="38"/>
                  </a:cubicBezTo>
                  <a:cubicBezTo>
                    <a:pt x="75" y="35"/>
                    <a:pt x="70" y="35"/>
                    <a:pt x="69" y="29"/>
                  </a:cubicBezTo>
                  <a:cubicBezTo>
                    <a:pt x="68" y="30"/>
                    <a:pt x="67" y="29"/>
                    <a:pt x="66" y="30"/>
                  </a:cubicBezTo>
                  <a:cubicBezTo>
                    <a:pt x="65" y="31"/>
                    <a:pt x="65" y="31"/>
                    <a:pt x="65" y="32"/>
                  </a:cubicBezTo>
                  <a:cubicBezTo>
                    <a:pt x="63" y="35"/>
                    <a:pt x="60" y="34"/>
                    <a:pt x="59" y="37"/>
                  </a:cubicBezTo>
                  <a:cubicBezTo>
                    <a:pt x="59" y="39"/>
                    <a:pt x="61" y="41"/>
                    <a:pt x="60" y="42"/>
                  </a:cubicBezTo>
                  <a:cubicBezTo>
                    <a:pt x="59" y="43"/>
                    <a:pt x="57" y="44"/>
                    <a:pt x="56" y="44"/>
                  </a:cubicBezTo>
                  <a:cubicBezTo>
                    <a:pt x="55" y="45"/>
                    <a:pt x="54" y="43"/>
                    <a:pt x="53" y="44"/>
                  </a:cubicBezTo>
                  <a:cubicBezTo>
                    <a:pt x="51" y="44"/>
                    <a:pt x="50" y="43"/>
                    <a:pt x="48" y="42"/>
                  </a:cubicBezTo>
                  <a:cubicBezTo>
                    <a:pt x="47" y="41"/>
                    <a:pt x="46" y="46"/>
                    <a:pt x="45" y="47"/>
                  </a:cubicBezTo>
                  <a:cubicBezTo>
                    <a:pt x="45" y="48"/>
                    <a:pt x="44" y="50"/>
                    <a:pt x="44" y="51"/>
                  </a:cubicBezTo>
                  <a:cubicBezTo>
                    <a:pt x="44" y="53"/>
                    <a:pt x="45" y="53"/>
                    <a:pt x="45" y="54"/>
                  </a:cubicBezTo>
                  <a:cubicBezTo>
                    <a:pt x="45" y="56"/>
                    <a:pt x="39" y="54"/>
                    <a:pt x="39" y="54"/>
                  </a:cubicBezTo>
                  <a:cubicBezTo>
                    <a:pt x="37" y="55"/>
                    <a:pt x="33" y="55"/>
                    <a:pt x="32" y="56"/>
                  </a:cubicBezTo>
                  <a:cubicBezTo>
                    <a:pt x="33" y="55"/>
                    <a:pt x="34" y="62"/>
                    <a:pt x="34" y="63"/>
                  </a:cubicBezTo>
                  <a:cubicBezTo>
                    <a:pt x="35" y="64"/>
                    <a:pt x="36" y="65"/>
                    <a:pt x="37" y="66"/>
                  </a:cubicBezTo>
                  <a:cubicBezTo>
                    <a:pt x="37" y="67"/>
                    <a:pt x="34" y="69"/>
                    <a:pt x="33" y="70"/>
                  </a:cubicBezTo>
                  <a:cubicBezTo>
                    <a:pt x="32" y="71"/>
                    <a:pt x="33" y="74"/>
                    <a:pt x="32" y="74"/>
                  </a:cubicBezTo>
                  <a:cubicBezTo>
                    <a:pt x="31" y="75"/>
                    <a:pt x="29" y="75"/>
                    <a:pt x="28" y="76"/>
                  </a:cubicBezTo>
                  <a:cubicBezTo>
                    <a:pt x="26" y="77"/>
                    <a:pt x="25" y="78"/>
                    <a:pt x="24" y="79"/>
                  </a:cubicBezTo>
                  <a:cubicBezTo>
                    <a:pt x="22" y="79"/>
                    <a:pt x="21" y="79"/>
                    <a:pt x="19" y="80"/>
                  </a:cubicBezTo>
                  <a:cubicBezTo>
                    <a:pt x="17" y="80"/>
                    <a:pt x="16" y="81"/>
                    <a:pt x="15" y="83"/>
                  </a:cubicBezTo>
                  <a:cubicBezTo>
                    <a:pt x="15" y="83"/>
                    <a:pt x="11" y="84"/>
                    <a:pt x="11" y="84"/>
                  </a:cubicBezTo>
                  <a:cubicBezTo>
                    <a:pt x="11" y="84"/>
                    <a:pt x="11" y="83"/>
                    <a:pt x="11" y="83"/>
                  </a:cubicBezTo>
                  <a:cubicBezTo>
                    <a:pt x="10" y="83"/>
                    <a:pt x="9" y="83"/>
                    <a:pt x="7" y="83"/>
                  </a:cubicBezTo>
                  <a:cubicBezTo>
                    <a:pt x="6" y="83"/>
                    <a:pt x="3" y="85"/>
                    <a:pt x="3" y="86"/>
                  </a:cubicBezTo>
                  <a:cubicBezTo>
                    <a:pt x="2" y="88"/>
                    <a:pt x="1" y="90"/>
                    <a:pt x="1" y="91"/>
                  </a:cubicBezTo>
                  <a:cubicBezTo>
                    <a:pt x="0" y="93"/>
                    <a:pt x="3" y="95"/>
                    <a:pt x="4" y="95"/>
                  </a:cubicBezTo>
                  <a:cubicBezTo>
                    <a:pt x="7" y="95"/>
                    <a:pt x="6" y="95"/>
                    <a:pt x="7" y="98"/>
                  </a:cubicBezTo>
                  <a:cubicBezTo>
                    <a:pt x="7" y="99"/>
                    <a:pt x="8" y="99"/>
                    <a:pt x="8" y="101"/>
                  </a:cubicBezTo>
                  <a:cubicBezTo>
                    <a:pt x="8" y="101"/>
                    <a:pt x="7" y="103"/>
                    <a:pt x="7" y="103"/>
                  </a:cubicBezTo>
                  <a:cubicBezTo>
                    <a:pt x="9" y="104"/>
                    <a:pt x="10" y="104"/>
                    <a:pt x="11" y="105"/>
                  </a:cubicBezTo>
                  <a:cubicBezTo>
                    <a:pt x="13" y="107"/>
                    <a:pt x="12" y="109"/>
                    <a:pt x="14" y="110"/>
                  </a:cubicBezTo>
                  <a:cubicBezTo>
                    <a:pt x="16" y="111"/>
                    <a:pt x="18" y="112"/>
                    <a:pt x="20" y="113"/>
                  </a:cubicBezTo>
                  <a:cubicBezTo>
                    <a:pt x="21" y="113"/>
                    <a:pt x="22" y="112"/>
                    <a:pt x="23" y="111"/>
                  </a:cubicBezTo>
                  <a:cubicBezTo>
                    <a:pt x="26" y="109"/>
                    <a:pt x="31" y="110"/>
                    <a:pt x="33" y="113"/>
                  </a:cubicBezTo>
                  <a:cubicBezTo>
                    <a:pt x="34" y="115"/>
                    <a:pt x="32" y="116"/>
                    <a:pt x="31" y="117"/>
                  </a:cubicBezTo>
                  <a:cubicBezTo>
                    <a:pt x="30" y="118"/>
                    <a:pt x="30" y="118"/>
                    <a:pt x="30" y="119"/>
                  </a:cubicBezTo>
                  <a:cubicBezTo>
                    <a:pt x="29" y="121"/>
                    <a:pt x="28" y="121"/>
                    <a:pt x="27" y="121"/>
                  </a:cubicBezTo>
                  <a:cubicBezTo>
                    <a:pt x="24" y="123"/>
                    <a:pt x="32" y="126"/>
                    <a:pt x="29" y="128"/>
                  </a:cubicBezTo>
                  <a:cubicBezTo>
                    <a:pt x="28" y="130"/>
                    <a:pt x="27" y="129"/>
                    <a:pt x="25" y="129"/>
                  </a:cubicBezTo>
                  <a:cubicBezTo>
                    <a:pt x="21" y="128"/>
                    <a:pt x="26" y="132"/>
                    <a:pt x="26" y="132"/>
                  </a:cubicBezTo>
                  <a:cubicBezTo>
                    <a:pt x="26" y="134"/>
                    <a:pt x="25" y="135"/>
                    <a:pt x="27" y="135"/>
                  </a:cubicBezTo>
                  <a:cubicBezTo>
                    <a:pt x="29" y="136"/>
                    <a:pt x="29" y="137"/>
                    <a:pt x="31" y="138"/>
                  </a:cubicBezTo>
                  <a:cubicBezTo>
                    <a:pt x="33" y="138"/>
                    <a:pt x="34" y="140"/>
                    <a:pt x="36" y="141"/>
                  </a:cubicBezTo>
                  <a:cubicBezTo>
                    <a:pt x="36" y="141"/>
                    <a:pt x="37" y="142"/>
                    <a:pt x="38" y="142"/>
                  </a:cubicBezTo>
                  <a:cubicBezTo>
                    <a:pt x="39" y="142"/>
                    <a:pt x="38" y="140"/>
                    <a:pt x="40" y="140"/>
                  </a:cubicBezTo>
                  <a:cubicBezTo>
                    <a:pt x="44" y="140"/>
                    <a:pt x="46" y="147"/>
                    <a:pt x="50" y="147"/>
                  </a:cubicBezTo>
                  <a:cubicBezTo>
                    <a:pt x="52" y="147"/>
                    <a:pt x="52" y="150"/>
                    <a:pt x="54" y="150"/>
                  </a:cubicBezTo>
                  <a:cubicBezTo>
                    <a:pt x="56" y="151"/>
                    <a:pt x="57" y="153"/>
                    <a:pt x="58" y="153"/>
                  </a:cubicBezTo>
                  <a:cubicBezTo>
                    <a:pt x="60" y="151"/>
                    <a:pt x="60" y="154"/>
                    <a:pt x="62" y="154"/>
                  </a:cubicBezTo>
                  <a:cubicBezTo>
                    <a:pt x="63" y="154"/>
                    <a:pt x="63" y="153"/>
                    <a:pt x="64" y="153"/>
                  </a:cubicBezTo>
                  <a:cubicBezTo>
                    <a:pt x="65" y="153"/>
                    <a:pt x="65" y="154"/>
                    <a:pt x="66" y="155"/>
                  </a:cubicBezTo>
                  <a:cubicBezTo>
                    <a:pt x="68" y="155"/>
                    <a:pt x="70" y="155"/>
                    <a:pt x="72" y="154"/>
                  </a:cubicBezTo>
                  <a:cubicBezTo>
                    <a:pt x="75" y="153"/>
                    <a:pt x="73" y="155"/>
                    <a:pt x="74" y="156"/>
                  </a:cubicBezTo>
                  <a:cubicBezTo>
                    <a:pt x="74" y="156"/>
                    <a:pt x="76" y="153"/>
                    <a:pt x="77" y="153"/>
                  </a:cubicBezTo>
                  <a:cubicBezTo>
                    <a:pt x="78" y="152"/>
                    <a:pt x="80" y="152"/>
                    <a:pt x="81" y="153"/>
                  </a:cubicBezTo>
                  <a:cubicBezTo>
                    <a:pt x="83" y="155"/>
                    <a:pt x="85" y="153"/>
                    <a:pt x="87" y="154"/>
                  </a:cubicBezTo>
                  <a:cubicBezTo>
                    <a:pt x="89" y="155"/>
                    <a:pt x="91" y="153"/>
                    <a:pt x="92" y="151"/>
                  </a:cubicBezTo>
                  <a:cubicBezTo>
                    <a:pt x="93" y="151"/>
                    <a:pt x="93" y="150"/>
                    <a:pt x="94" y="150"/>
                  </a:cubicBezTo>
                  <a:cubicBezTo>
                    <a:pt x="95" y="149"/>
                    <a:pt x="96" y="150"/>
                    <a:pt x="97" y="149"/>
                  </a:cubicBezTo>
                  <a:cubicBezTo>
                    <a:pt x="98" y="148"/>
                    <a:pt x="99" y="146"/>
                    <a:pt x="101" y="147"/>
                  </a:cubicBezTo>
                  <a:cubicBezTo>
                    <a:pt x="103" y="148"/>
                    <a:pt x="103" y="148"/>
                    <a:pt x="106" y="146"/>
                  </a:cubicBezTo>
                  <a:cubicBezTo>
                    <a:pt x="107" y="145"/>
                    <a:pt x="109" y="148"/>
                    <a:pt x="109" y="149"/>
                  </a:cubicBezTo>
                  <a:cubicBezTo>
                    <a:pt x="108" y="151"/>
                    <a:pt x="106" y="152"/>
                    <a:pt x="108" y="152"/>
                  </a:cubicBezTo>
                  <a:cubicBezTo>
                    <a:pt x="111" y="152"/>
                    <a:pt x="111" y="152"/>
                    <a:pt x="114" y="151"/>
                  </a:cubicBezTo>
                  <a:cubicBezTo>
                    <a:pt x="115" y="151"/>
                    <a:pt x="116" y="154"/>
                    <a:pt x="116" y="155"/>
                  </a:cubicBezTo>
                  <a:cubicBezTo>
                    <a:pt x="116" y="155"/>
                    <a:pt x="116" y="157"/>
                    <a:pt x="117" y="156"/>
                  </a:cubicBezTo>
                  <a:cubicBezTo>
                    <a:pt x="117" y="156"/>
                    <a:pt x="119" y="156"/>
                    <a:pt x="119" y="157"/>
                  </a:cubicBezTo>
                  <a:cubicBezTo>
                    <a:pt x="119" y="158"/>
                    <a:pt x="117" y="159"/>
                    <a:pt x="118" y="160"/>
                  </a:cubicBezTo>
                  <a:cubicBezTo>
                    <a:pt x="119" y="162"/>
                    <a:pt x="118" y="165"/>
                    <a:pt x="117" y="166"/>
                  </a:cubicBezTo>
                  <a:cubicBezTo>
                    <a:pt x="116" y="168"/>
                    <a:pt x="114" y="169"/>
                    <a:pt x="113" y="170"/>
                  </a:cubicBezTo>
                  <a:cubicBezTo>
                    <a:pt x="113" y="171"/>
                    <a:pt x="113" y="176"/>
                    <a:pt x="112" y="175"/>
                  </a:cubicBezTo>
                  <a:cubicBezTo>
                    <a:pt x="113" y="176"/>
                    <a:pt x="119" y="173"/>
                    <a:pt x="120" y="175"/>
                  </a:cubicBezTo>
                  <a:cubicBezTo>
                    <a:pt x="120" y="175"/>
                    <a:pt x="118" y="176"/>
                    <a:pt x="119" y="178"/>
                  </a:cubicBezTo>
                  <a:cubicBezTo>
                    <a:pt x="120" y="180"/>
                    <a:pt x="123" y="180"/>
                    <a:pt x="122" y="181"/>
                  </a:cubicBezTo>
                  <a:cubicBezTo>
                    <a:pt x="122" y="182"/>
                    <a:pt x="121" y="184"/>
                    <a:pt x="121" y="185"/>
                  </a:cubicBezTo>
                  <a:cubicBezTo>
                    <a:pt x="122" y="186"/>
                    <a:pt x="125" y="185"/>
                    <a:pt x="125" y="186"/>
                  </a:cubicBezTo>
                  <a:cubicBezTo>
                    <a:pt x="125" y="186"/>
                    <a:pt x="125" y="187"/>
                    <a:pt x="125" y="187"/>
                  </a:cubicBezTo>
                  <a:cubicBezTo>
                    <a:pt x="125" y="189"/>
                    <a:pt x="126" y="188"/>
                    <a:pt x="127" y="188"/>
                  </a:cubicBezTo>
                  <a:cubicBezTo>
                    <a:pt x="128" y="188"/>
                    <a:pt x="129" y="187"/>
                    <a:pt x="130" y="188"/>
                  </a:cubicBezTo>
                  <a:cubicBezTo>
                    <a:pt x="131" y="188"/>
                    <a:pt x="132" y="189"/>
                    <a:pt x="133" y="190"/>
                  </a:cubicBezTo>
                  <a:cubicBezTo>
                    <a:pt x="135" y="191"/>
                    <a:pt x="134" y="187"/>
                    <a:pt x="134" y="186"/>
                  </a:cubicBezTo>
                  <a:cubicBezTo>
                    <a:pt x="132" y="182"/>
                    <a:pt x="134" y="184"/>
                    <a:pt x="136" y="182"/>
                  </a:cubicBezTo>
                  <a:cubicBezTo>
                    <a:pt x="138" y="181"/>
                    <a:pt x="137" y="182"/>
                    <a:pt x="139" y="183"/>
                  </a:cubicBezTo>
                  <a:cubicBezTo>
                    <a:pt x="139" y="183"/>
                    <a:pt x="141" y="182"/>
                    <a:pt x="141" y="182"/>
                  </a:cubicBezTo>
                  <a:cubicBezTo>
                    <a:pt x="141" y="183"/>
                    <a:pt x="143" y="181"/>
                    <a:pt x="143" y="182"/>
                  </a:cubicBezTo>
                  <a:cubicBezTo>
                    <a:pt x="144" y="183"/>
                    <a:pt x="144" y="184"/>
                    <a:pt x="146" y="182"/>
                  </a:cubicBezTo>
                  <a:cubicBezTo>
                    <a:pt x="147" y="181"/>
                    <a:pt x="147" y="182"/>
                    <a:pt x="148" y="181"/>
                  </a:cubicBezTo>
                  <a:cubicBezTo>
                    <a:pt x="149" y="180"/>
                    <a:pt x="149" y="178"/>
                    <a:pt x="151" y="178"/>
                  </a:cubicBezTo>
                  <a:cubicBezTo>
                    <a:pt x="152" y="178"/>
                    <a:pt x="153" y="180"/>
                    <a:pt x="155" y="180"/>
                  </a:cubicBezTo>
                  <a:cubicBezTo>
                    <a:pt x="155" y="180"/>
                    <a:pt x="159" y="181"/>
                    <a:pt x="159" y="181"/>
                  </a:cubicBezTo>
                  <a:cubicBezTo>
                    <a:pt x="159" y="182"/>
                    <a:pt x="157" y="183"/>
                    <a:pt x="157" y="184"/>
                  </a:cubicBezTo>
                  <a:cubicBezTo>
                    <a:pt x="158" y="185"/>
                    <a:pt x="160" y="186"/>
                    <a:pt x="161" y="187"/>
                  </a:cubicBezTo>
                  <a:cubicBezTo>
                    <a:pt x="163" y="188"/>
                    <a:pt x="167" y="189"/>
                    <a:pt x="168" y="186"/>
                  </a:cubicBezTo>
                  <a:cubicBezTo>
                    <a:pt x="168" y="186"/>
                    <a:pt x="170" y="188"/>
                    <a:pt x="170" y="188"/>
                  </a:cubicBezTo>
                  <a:cubicBezTo>
                    <a:pt x="171" y="189"/>
                    <a:pt x="172" y="187"/>
                    <a:pt x="174" y="188"/>
                  </a:cubicBezTo>
                  <a:cubicBezTo>
                    <a:pt x="175" y="189"/>
                    <a:pt x="173" y="190"/>
                    <a:pt x="173" y="191"/>
                  </a:cubicBezTo>
                  <a:cubicBezTo>
                    <a:pt x="173" y="192"/>
                    <a:pt x="175" y="194"/>
                    <a:pt x="175" y="195"/>
                  </a:cubicBezTo>
                  <a:cubicBezTo>
                    <a:pt x="176" y="195"/>
                    <a:pt x="177" y="194"/>
                    <a:pt x="178" y="194"/>
                  </a:cubicBezTo>
                  <a:cubicBezTo>
                    <a:pt x="178" y="193"/>
                    <a:pt x="175" y="192"/>
                    <a:pt x="176" y="191"/>
                  </a:cubicBezTo>
                  <a:cubicBezTo>
                    <a:pt x="178" y="188"/>
                    <a:pt x="180" y="188"/>
                    <a:pt x="183" y="187"/>
                  </a:cubicBezTo>
                  <a:cubicBezTo>
                    <a:pt x="185" y="186"/>
                    <a:pt x="187" y="186"/>
                    <a:pt x="189" y="186"/>
                  </a:cubicBezTo>
                  <a:cubicBezTo>
                    <a:pt x="190" y="186"/>
                    <a:pt x="190" y="184"/>
                    <a:pt x="191" y="184"/>
                  </a:cubicBezTo>
                  <a:cubicBezTo>
                    <a:pt x="193" y="184"/>
                    <a:pt x="192" y="183"/>
                    <a:pt x="192" y="182"/>
                  </a:cubicBezTo>
                  <a:cubicBezTo>
                    <a:pt x="192" y="183"/>
                    <a:pt x="196" y="182"/>
                    <a:pt x="196" y="182"/>
                  </a:cubicBezTo>
                  <a:cubicBezTo>
                    <a:pt x="198" y="181"/>
                    <a:pt x="200" y="182"/>
                    <a:pt x="202" y="182"/>
                  </a:cubicBezTo>
                  <a:cubicBezTo>
                    <a:pt x="204" y="182"/>
                    <a:pt x="205" y="181"/>
                    <a:pt x="207" y="180"/>
                  </a:cubicBezTo>
                  <a:cubicBezTo>
                    <a:pt x="208" y="180"/>
                    <a:pt x="208" y="177"/>
                    <a:pt x="209" y="177"/>
                  </a:cubicBezTo>
                  <a:cubicBezTo>
                    <a:pt x="211" y="177"/>
                    <a:pt x="212" y="176"/>
                    <a:pt x="213" y="175"/>
                  </a:cubicBezTo>
                  <a:cubicBezTo>
                    <a:pt x="214" y="175"/>
                    <a:pt x="215" y="174"/>
                    <a:pt x="215" y="173"/>
                  </a:cubicBezTo>
                  <a:cubicBezTo>
                    <a:pt x="214" y="173"/>
                    <a:pt x="218" y="172"/>
                    <a:pt x="218" y="172"/>
                  </a:cubicBezTo>
                  <a:cubicBezTo>
                    <a:pt x="219" y="171"/>
                    <a:pt x="220" y="169"/>
                    <a:pt x="221" y="168"/>
                  </a:cubicBezTo>
                  <a:cubicBezTo>
                    <a:pt x="222" y="167"/>
                    <a:pt x="222" y="167"/>
                    <a:pt x="222" y="166"/>
                  </a:cubicBezTo>
                  <a:cubicBezTo>
                    <a:pt x="223" y="164"/>
                    <a:pt x="221" y="165"/>
                    <a:pt x="221" y="164"/>
                  </a:cubicBezTo>
                  <a:cubicBezTo>
                    <a:pt x="221" y="164"/>
                    <a:pt x="226" y="164"/>
                    <a:pt x="223" y="162"/>
                  </a:cubicBezTo>
                  <a:cubicBezTo>
                    <a:pt x="222" y="161"/>
                    <a:pt x="223" y="161"/>
                    <a:pt x="224" y="161"/>
                  </a:cubicBezTo>
                  <a:cubicBezTo>
                    <a:pt x="225" y="161"/>
                    <a:pt x="225" y="160"/>
                    <a:pt x="226" y="159"/>
                  </a:cubicBezTo>
                  <a:cubicBezTo>
                    <a:pt x="227" y="158"/>
                    <a:pt x="227" y="157"/>
                    <a:pt x="228" y="156"/>
                  </a:cubicBezTo>
                  <a:cubicBezTo>
                    <a:pt x="228" y="156"/>
                    <a:pt x="228" y="154"/>
                    <a:pt x="228" y="154"/>
                  </a:cubicBezTo>
                  <a:cubicBezTo>
                    <a:pt x="229" y="153"/>
                    <a:pt x="230" y="153"/>
                    <a:pt x="231" y="152"/>
                  </a:cubicBezTo>
                  <a:cubicBezTo>
                    <a:pt x="232" y="151"/>
                    <a:pt x="231" y="150"/>
                    <a:pt x="231" y="150"/>
                  </a:cubicBezTo>
                  <a:cubicBezTo>
                    <a:pt x="231" y="149"/>
                    <a:pt x="232" y="149"/>
                    <a:pt x="232" y="149"/>
                  </a:cubicBezTo>
                  <a:cubicBezTo>
                    <a:pt x="233" y="149"/>
                    <a:pt x="232" y="147"/>
                    <a:pt x="232" y="147"/>
                  </a:cubicBezTo>
                  <a:cubicBezTo>
                    <a:pt x="232" y="147"/>
                    <a:pt x="234" y="148"/>
                    <a:pt x="234" y="147"/>
                  </a:cubicBezTo>
                  <a:cubicBezTo>
                    <a:pt x="236" y="146"/>
                    <a:pt x="234" y="146"/>
                    <a:pt x="233" y="145"/>
                  </a:cubicBezTo>
                  <a:cubicBezTo>
                    <a:pt x="233" y="145"/>
                    <a:pt x="236" y="143"/>
                    <a:pt x="236" y="143"/>
                  </a:cubicBezTo>
                  <a:cubicBezTo>
                    <a:pt x="235" y="145"/>
                    <a:pt x="232" y="142"/>
                    <a:pt x="231" y="141"/>
                  </a:cubicBezTo>
                  <a:cubicBezTo>
                    <a:pt x="231" y="141"/>
                    <a:pt x="230" y="142"/>
                    <a:pt x="229" y="142"/>
                  </a:cubicBezTo>
                  <a:cubicBezTo>
                    <a:pt x="228" y="143"/>
                    <a:pt x="227" y="141"/>
                    <a:pt x="226" y="142"/>
                  </a:cubicBezTo>
                  <a:cubicBezTo>
                    <a:pt x="228" y="141"/>
                    <a:pt x="230" y="140"/>
                    <a:pt x="231" y="139"/>
                  </a:cubicBezTo>
                  <a:cubicBezTo>
                    <a:pt x="232" y="138"/>
                    <a:pt x="235" y="138"/>
                    <a:pt x="233" y="136"/>
                  </a:cubicBezTo>
                  <a:cubicBezTo>
                    <a:pt x="231" y="135"/>
                    <a:pt x="230" y="134"/>
                    <a:pt x="228" y="132"/>
                  </a:cubicBezTo>
                  <a:cubicBezTo>
                    <a:pt x="228" y="131"/>
                    <a:pt x="223" y="133"/>
                    <a:pt x="223" y="130"/>
                  </a:cubicBezTo>
                  <a:cubicBezTo>
                    <a:pt x="223" y="132"/>
                    <a:pt x="228" y="132"/>
                    <a:pt x="229" y="132"/>
                  </a:cubicBezTo>
                  <a:cubicBezTo>
                    <a:pt x="230" y="132"/>
                    <a:pt x="233" y="135"/>
                    <a:pt x="234" y="133"/>
                  </a:cubicBezTo>
                  <a:cubicBezTo>
                    <a:pt x="235" y="131"/>
                    <a:pt x="229" y="129"/>
                    <a:pt x="229" y="127"/>
                  </a:cubicBezTo>
                  <a:cubicBezTo>
                    <a:pt x="228" y="125"/>
                    <a:pt x="228" y="121"/>
                    <a:pt x="226" y="120"/>
                  </a:cubicBezTo>
                  <a:cubicBezTo>
                    <a:pt x="225" y="118"/>
                    <a:pt x="219" y="118"/>
                    <a:pt x="221" y="115"/>
                  </a:cubicBezTo>
                  <a:cubicBezTo>
                    <a:pt x="222" y="113"/>
                    <a:pt x="223" y="112"/>
                    <a:pt x="224" y="111"/>
                  </a:cubicBezTo>
                  <a:cubicBezTo>
                    <a:pt x="226" y="109"/>
                    <a:pt x="224" y="110"/>
                    <a:pt x="225" y="109"/>
                  </a:cubicBezTo>
                  <a:cubicBezTo>
                    <a:pt x="225" y="108"/>
                    <a:pt x="228" y="109"/>
                    <a:pt x="228" y="109"/>
                  </a:cubicBezTo>
                  <a:cubicBezTo>
                    <a:pt x="229" y="108"/>
                    <a:pt x="227" y="107"/>
                    <a:pt x="229" y="106"/>
                  </a:cubicBezTo>
                  <a:cubicBezTo>
                    <a:pt x="231" y="106"/>
                    <a:pt x="232" y="105"/>
                    <a:pt x="233" y="104"/>
                  </a:cubicBezTo>
                  <a:cubicBezTo>
                    <a:pt x="234" y="104"/>
                    <a:pt x="235" y="104"/>
                    <a:pt x="235" y="104"/>
                  </a:cubicBezTo>
                  <a:cubicBezTo>
                    <a:pt x="236" y="104"/>
                    <a:pt x="235" y="105"/>
                    <a:pt x="236" y="105"/>
                  </a:cubicBezTo>
                  <a:cubicBezTo>
                    <a:pt x="237" y="106"/>
                    <a:pt x="238" y="103"/>
                    <a:pt x="238" y="102"/>
                  </a:cubicBezTo>
                  <a:cubicBezTo>
                    <a:pt x="236" y="100"/>
                    <a:pt x="234" y="101"/>
                    <a:pt x="233" y="101"/>
                  </a:cubicBezTo>
                  <a:cubicBezTo>
                    <a:pt x="231" y="101"/>
                    <a:pt x="230" y="99"/>
                    <a:pt x="228" y="100"/>
                  </a:cubicBezTo>
                  <a:cubicBezTo>
                    <a:pt x="227" y="100"/>
                    <a:pt x="226" y="102"/>
                    <a:pt x="224" y="102"/>
                  </a:cubicBezTo>
                  <a:cubicBezTo>
                    <a:pt x="223" y="103"/>
                    <a:pt x="221" y="103"/>
                    <a:pt x="220" y="102"/>
                  </a:cubicBezTo>
                  <a:cubicBezTo>
                    <a:pt x="219" y="101"/>
                    <a:pt x="221" y="99"/>
                    <a:pt x="220" y="98"/>
                  </a:cubicBezTo>
                  <a:cubicBezTo>
                    <a:pt x="218" y="97"/>
                    <a:pt x="210" y="97"/>
                    <a:pt x="213" y="92"/>
                  </a:cubicBezTo>
                  <a:cubicBezTo>
                    <a:pt x="214" y="91"/>
                    <a:pt x="215" y="92"/>
                    <a:pt x="217" y="92"/>
                  </a:cubicBezTo>
                  <a:cubicBezTo>
                    <a:pt x="218" y="92"/>
                    <a:pt x="220" y="91"/>
                    <a:pt x="221" y="90"/>
                  </a:cubicBezTo>
                  <a:cubicBezTo>
                    <a:pt x="223" y="87"/>
                    <a:pt x="226" y="85"/>
                    <a:pt x="229" y="83"/>
                  </a:cubicBezTo>
                  <a:cubicBezTo>
                    <a:pt x="230" y="81"/>
                    <a:pt x="231" y="81"/>
                    <a:pt x="233" y="81"/>
                  </a:cubicBezTo>
                  <a:cubicBezTo>
                    <a:pt x="233" y="82"/>
                    <a:pt x="236" y="82"/>
                    <a:pt x="236" y="83"/>
                  </a:cubicBezTo>
                  <a:cubicBezTo>
                    <a:pt x="235" y="84"/>
                    <a:pt x="235" y="86"/>
                    <a:pt x="234" y="87"/>
                  </a:cubicBezTo>
                  <a:cubicBezTo>
                    <a:pt x="233" y="87"/>
                    <a:pt x="231" y="88"/>
                    <a:pt x="231" y="89"/>
                  </a:cubicBezTo>
                  <a:cubicBezTo>
                    <a:pt x="231" y="90"/>
                    <a:pt x="234" y="90"/>
                    <a:pt x="234" y="90"/>
                  </a:cubicBezTo>
                  <a:cubicBezTo>
                    <a:pt x="234" y="90"/>
                    <a:pt x="230" y="93"/>
                    <a:pt x="231" y="93"/>
                  </a:cubicBezTo>
                  <a:cubicBezTo>
                    <a:pt x="232" y="94"/>
                    <a:pt x="237" y="89"/>
                    <a:pt x="238" y="89"/>
                  </a:cubicBezTo>
                  <a:cubicBezTo>
                    <a:pt x="240" y="88"/>
                    <a:pt x="242" y="87"/>
                    <a:pt x="244" y="87"/>
                  </a:cubicBezTo>
                  <a:cubicBezTo>
                    <a:pt x="246" y="87"/>
                    <a:pt x="246" y="87"/>
                    <a:pt x="247" y="85"/>
                  </a:cubicBezTo>
                  <a:cubicBezTo>
                    <a:pt x="249" y="84"/>
                    <a:pt x="252" y="83"/>
                    <a:pt x="254" y="81"/>
                  </a:cubicBezTo>
                  <a:cubicBezTo>
                    <a:pt x="255" y="80"/>
                    <a:pt x="257" y="77"/>
                    <a:pt x="259" y="77"/>
                  </a:cubicBezTo>
                  <a:cubicBezTo>
                    <a:pt x="260" y="76"/>
                    <a:pt x="266" y="80"/>
                    <a:pt x="266" y="77"/>
                  </a:cubicBezTo>
                  <a:cubicBezTo>
                    <a:pt x="266" y="76"/>
                    <a:pt x="265" y="75"/>
                    <a:pt x="266" y="74"/>
                  </a:cubicBezTo>
                  <a:cubicBezTo>
                    <a:pt x="267" y="74"/>
                    <a:pt x="268" y="74"/>
                    <a:pt x="269" y="74"/>
                  </a:cubicBezTo>
                  <a:cubicBezTo>
                    <a:pt x="271" y="74"/>
                    <a:pt x="270" y="73"/>
                    <a:pt x="271" y="72"/>
                  </a:cubicBezTo>
                  <a:cubicBezTo>
                    <a:pt x="273" y="71"/>
                    <a:pt x="274" y="72"/>
                    <a:pt x="274" y="70"/>
                  </a:cubicBezTo>
                  <a:cubicBezTo>
                    <a:pt x="274" y="67"/>
                    <a:pt x="277" y="70"/>
                    <a:pt x="278" y="71"/>
                  </a:cubicBezTo>
                  <a:cubicBezTo>
                    <a:pt x="278" y="69"/>
                    <a:pt x="281" y="69"/>
                    <a:pt x="281" y="67"/>
                  </a:cubicBezTo>
                  <a:cubicBezTo>
                    <a:pt x="281" y="65"/>
                    <a:pt x="282" y="62"/>
                    <a:pt x="281" y="60"/>
                  </a:cubicBezTo>
                  <a:cubicBezTo>
                    <a:pt x="279" y="57"/>
                    <a:pt x="280" y="58"/>
                    <a:pt x="282" y="56"/>
                  </a:cubicBezTo>
                  <a:cubicBezTo>
                    <a:pt x="284" y="55"/>
                    <a:pt x="285" y="54"/>
                    <a:pt x="287" y="55"/>
                  </a:cubicBezTo>
                  <a:cubicBezTo>
                    <a:pt x="290" y="56"/>
                    <a:pt x="290" y="56"/>
                    <a:pt x="291" y="53"/>
                  </a:cubicBezTo>
                  <a:cubicBezTo>
                    <a:pt x="292" y="51"/>
                    <a:pt x="294" y="50"/>
                    <a:pt x="295" y="47"/>
                  </a:cubicBezTo>
                  <a:cubicBezTo>
                    <a:pt x="295" y="45"/>
                    <a:pt x="296" y="43"/>
                    <a:pt x="298" y="41"/>
                  </a:cubicBezTo>
                  <a:cubicBezTo>
                    <a:pt x="300" y="39"/>
                    <a:pt x="298" y="39"/>
                    <a:pt x="298" y="37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15" name="Freeform 716">
              <a:extLst>
                <a:ext uri="{FF2B5EF4-FFF2-40B4-BE49-F238E27FC236}">
                  <a16:creationId xmlns:a16="http://schemas.microsoft.com/office/drawing/2014/main" xmlns="" id="{8E97D974-C7F0-440F-9BB6-90395AA9AE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47967" y="6357215"/>
              <a:ext cx="1464969" cy="637107"/>
            </a:xfrm>
            <a:custGeom>
              <a:avLst/>
              <a:gdLst>
                <a:gd name="T0" fmla="*/ 0 w 157"/>
                <a:gd name="T1" fmla="*/ 19 h 68"/>
                <a:gd name="T2" fmla="*/ 7 w 157"/>
                <a:gd name="T3" fmla="*/ 26 h 68"/>
                <a:gd name="T4" fmla="*/ 12 w 157"/>
                <a:gd name="T5" fmla="*/ 29 h 68"/>
                <a:gd name="T6" fmla="*/ 15 w 157"/>
                <a:gd name="T7" fmla="*/ 36 h 68"/>
                <a:gd name="T8" fmla="*/ 15 w 157"/>
                <a:gd name="T9" fmla="*/ 38 h 68"/>
                <a:gd name="T10" fmla="*/ 15 w 157"/>
                <a:gd name="T11" fmla="*/ 40 h 68"/>
                <a:gd name="T12" fmla="*/ 16 w 157"/>
                <a:gd name="T13" fmla="*/ 45 h 68"/>
                <a:gd name="T14" fmla="*/ 28 w 157"/>
                <a:gd name="T15" fmla="*/ 47 h 68"/>
                <a:gd name="T16" fmla="*/ 36 w 157"/>
                <a:gd name="T17" fmla="*/ 54 h 68"/>
                <a:gd name="T18" fmla="*/ 39 w 157"/>
                <a:gd name="T19" fmla="*/ 59 h 68"/>
                <a:gd name="T20" fmla="*/ 44 w 157"/>
                <a:gd name="T21" fmla="*/ 60 h 68"/>
                <a:gd name="T22" fmla="*/ 56 w 157"/>
                <a:gd name="T23" fmla="*/ 60 h 68"/>
                <a:gd name="T24" fmla="*/ 64 w 157"/>
                <a:gd name="T25" fmla="*/ 61 h 68"/>
                <a:gd name="T26" fmla="*/ 69 w 157"/>
                <a:gd name="T27" fmla="*/ 64 h 68"/>
                <a:gd name="T28" fmla="*/ 76 w 157"/>
                <a:gd name="T29" fmla="*/ 66 h 68"/>
                <a:gd name="T30" fmla="*/ 81 w 157"/>
                <a:gd name="T31" fmla="*/ 67 h 68"/>
                <a:gd name="T32" fmla="*/ 93 w 157"/>
                <a:gd name="T33" fmla="*/ 62 h 68"/>
                <a:gd name="T34" fmla="*/ 106 w 157"/>
                <a:gd name="T35" fmla="*/ 61 h 68"/>
                <a:gd name="T36" fmla="*/ 113 w 157"/>
                <a:gd name="T37" fmla="*/ 55 h 68"/>
                <a:gd name="T38" fmla="*/ 114 w 157"/>
                <a:gd name="T39" fmla="*/ 51 h 68"/>
                <a:gd name="T40" fmla="*/ 115 w 157"/>
                <a:gd name="T41" fmla="*/ 47 h 68"/>
                <a:gd name="T42" fmla="*/ 126 w 157"/>
                <a:gd name="T43" fmla="*/ 46 h 68"/>
                <a:gd name="T44" fmla="*/ 130 w 157"/>
                <a:gd name="T45" fmla="*/ 44 h 68"/>
                <a:gd name="T46" fmla="*/ 137 w 157"/>
                <a:gd name="T47" fmla="*/ 42 h 68"/>
                <a:gd name="T48" fmla="*/ 139 w 157"/>
                <a:gd name="T49" fmla="*/ 38 h 68"/>
                <a:gd name="T50" fmla="*/ 143 w 157"/>
                <a:gd name="T51" fmla="*/ 37 h 68"/>
                <a:gd name="T52" fmla="*/ 154 w 157"/>
                <a:gd name="T53" fmla="*/ 36 h 68"/>
                <a:gd name="T54" fmla="*/ 150 w 157"/>
                <a:gd name="T55" fmla="*/ 29 h 68"/>
                <a:gd name="T56" fmla="*/ 145 w 157"/>
                <a:gd name="T57" fmla="*/ 28 h 68"/>
                <a:gd name="T58" fmla="*/ 141 w 157"/>
                <a:gd name="T59" fmla="*/ 29 h 68"/>
                <a:gd name="T60" fmla="*/ 136 w 157"/>
                <a:gd name="T61" fmla="*/ 28 h 68"/>
                <a:gd name="T62" fmla="*/ 134 w 157"/>
                <a:gd name="T63" fmla="*/ 27 h 68"/>
                <a:gd name="T64" fmla="*/ 137 w 157"/>
                <a:gd name="T65" fmla="*/ 19 h 68"/>
                <a:gd name="T66" fmla="*/ 137 w 157"/>
                <a:gd name="T67" fmla="*/ 14 h 68"/>
                <a:gd name="T68" fmla="*/ 131 w 157"/>
                <a:gd name="T69" fmla="*/ 14 h 68"/>
                <a:gd name="T70" fmla="*/ 124 w 157"/>
                <a:gd name="T71" fmla="*/ 15 h 68"/>
                <a:gd name="T72" fmla="*/ 114 w 157"/>
                <a:gd name="T73" fmla="*/ 19 h 68"/>
                <a:gd name="T74" fmla="*/ 103 w 157"/>
                <a:gd name="T75" fmla="*/ 19 h 68"/>
                <a:gd name="T76" fmla="*/ 98 w 157"/>
                <a:gd name="T77" fmla="*/ 17 h 68"/>
                <a:gd name="T78" fmla="*/ 94 w 157"/>
                <a:gd name="T79" fmla="*/ 15 h 68"/>
                <a:gd name="T80" fmla="*/ 83 w 157"/>
                <a:gd name="T81" fmla="*/ 11 h 68"/>
                <a:gd name="T82" fmla="*/ 77 w 157"/>
                <a:gd name="T83" fmla="*/ 13 h 68"/>
                <a:gd name="T84" fmla="*/ 71 w 157"/>
                <a:gd name="T85" fmla="*/ 12 h 68"/>
                <a:gd name="T86" fmla="*/ 68 w 157"/>
                <a:gd name="T87" fmla="*/ 8 h 68"/>
                <a:gd name="T88" fmla="*/ 64 w 157"/>
                <a:gd name="T89" fmla="*/ 5 h 68"/>
                <a:gd name="T90" fmla="*/ 58 w 157"/>
                <a:gd name="T91" fmla="*/ 3 h 68"/>
                <a:gd name="T92" fmla="*/ 52 w 157"/>
                <a:gd name="T93" fmla="*/ 1 h 68"/>
                <a:gd name="T94" fmla="*/ 45 w 157"/>
                <a:gd name="T95" fmla="*/ 7 h 68"/>
                <a:gd name="T96" fmla="*/ 47 w 157"/>
                <a:gd name="T97" fmla="*/ 13 h 68"/>
                <a:gd name="T98" fmla="*/ 41 w 157"/>
                <a:gd name="T99" fmla="*/ 15 h 68"/>
                <a:gd name="T100" fmla="*/ 37 w 157"/>
                <a:gd name="T101" fmla="*/ 14 h 68"/>
                <a:gd name="T102" fmla="*/ 34 w 157"/>
                <a:gd name="T103" fmla="*/ 14 h 68"/>
                <a:gd name="T104" fmla="*/ 28 w 157"/>
                <a:gd name="T105" fmla="*/ 10 h 68"/>
                <a:gd name="T106" fmla="*/ 21 w 157"/>
                <a:gd name="T107" fmla="*/ 9 h 68"/>
                <a:gd name="T108" fmla="*/ 13 w 157"/>
                <a:gd name="T109" fmla="*/ 13 h 68"/>
                <a:gd name="T110" fmla="*/ 7 w 157"/>
                <a:gd name="T111" fmla="*/ 17 h 68"/>
                <a:gd name="T112" fmla="*/ 0 w 157"/>
                <a:gd name="T113" fmla="*/ 1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7" h="68">
                  <a:moveTo>
                    <a:pt x="0" y="19"/>
                  </a:moveTo>
                  <a:cubicBezTo>
                    <a:pt x="1" y="23"/>
                    <a:pt x="3" y="25"/>
                    <a:pt x="7" y="26"/>
                  </a:cubicBezTo>
                  <a:cubicBezTo>
                    <a:pt x="9" y="27"/>
                    <a:pt x="10" y="28"/>
                    <a:pt x="12" y="29"/>
                  </a:cubicBezTo>
                  <a:cubicBezTo>
                    <a:pt x="13" y="31"/>
                    <a:pt x="14" y="34"/>
                    <a:pt x="15" y="36"/>
                  </a:cubicBezTo>
                  <a:cubicBezTo>
                    <a:pt x="16" y="37"/>
                    <a:pt x="15" y="37"/>
                    <a:pt x="15" y="38"/>
                  </a:cubicBezTo>
                  <a:cubicBezTo>
                    <a:pt x="14" y="38"/>
                    <a:pt x="15" y="39"/>
                    <a:pt x="15" y="40"/>
                  </a:cubicBezTo>
                  <a:cubicBezTo>
                    <a:pt x="14" y="43"/>
                    <a:pt x="13" y="43"/>
                    <a:pt x="16" y="45"/>
                  </a:cubicBezTo>
                  <a:cubicBezTo>
                    <a:pt x="20" y="46"/>
                    <a:pt x="24" y="45"/>
                    <a:pt x="28" y="47"/>
                  </a:cubicBezTo>
                  <a:cubicBezTo>
                    <a:pt x="30" y="49"/>
                    <a:pt x="34" y="52"/>
                    <a:pt x="36" y="54"/>
                  </a:cubicBezTo>
                  <a:cubicBezTo>
                    <a:pt x="37" y="55"/>
                    <a:pt x="38" y="57"/>
                    <a:pt x="39" y="59"/>
                  </a:cubicBezTo>
                  <a:cubicBezTo>
                    <a:pt x="40" y="61"/>
                    <a:pt x="43" y="60"/>
                    <a:pt x="44" y="60"/>
                  </a:cubicBezTo>
                  <a:cubicBezTo>
                    <a:pt x="48" y="60"/>
                    <a:pt x="52" y="60"/>
                    <a:pt x="56" y="60"/>
                  </a:cubicBezTo>
                  <a:cubicBezTo>
                    <a:pt x="58" y="60"/>
                    <a:pt x="62" y="60"/>
                    <a:pt x="64" y="61"/>
                  </a:cubicBezTo>
                  <a:cubicBezTo>
                    <a:pt x="66" y="62"/>
                    <a:pt x="67" y="64"/>
                    <a:pt x="69" y="64"/>
                  </a:cubicBezTo>
                  <a:cubicBezTo>
                    <a:pt x="71" y="65"/>
                    <a:pt x="74" y="66"/>
                    <a:pt x="76" y="66"/>
                  </a:cubicBezTo>
                  <a:cubicBezTo>
                    <a:pt x="78" y="65"/>
                    <a:pt x="80" y="68"/>
                    <a:pt x="81" y="67"/>
                  </a:cubicBezTo>
                  <a:cubicBezTo>
                    <a:pt x="85" y="65"/>
                    <a:pt x="88" y="63"/>
                    <a:pt x="93" y="62"/>
                  </a:cubicBezTo>
                  <a:cubicBezTo>
                    <a:pt x="97" y="62"/>
                    <a:pt x="103" y="63"/>
                    <a:pt x="106" y="61"/>
                  </a:cubicBezTo>
                  <a:cubicBezTo>
                    <a:pt x="109" y="59"/>
                    <a:pt x="110" y="56"/>
                    <a:pt x="113" y="55"/>
                  </a:cubicBezTo>
                  <a:cubicBezTo>
                    <a:pt x="116" y="54"/>
                    <a:pt x="116" y="53"/>
                    <a:pt x="114" y="51"/>
                  </a:cubicBezTo>
                  <a:cubicBezTo>
                    <a:pt x="113" y="50"/>
                    <a:pt x="113" y="48"/>
                    <a:pt x="115" y="47"/>
                  </a:cubicBezTo>
                  <a:cubicBezTo>
                    <a:pt x="118" y="44"/>
                    <a:pt x="122" y="50"/>
                    <a:pt x="126" y="46"/>
                  </a:cubicBezTo>
                  <a:cubicBezTo>
                    <a:pt x="127" y="45"/>
                    <a:pt x="128" y="44"/>
                    <a:pt x="130" y="44"/>
                  </a:cubicBezTo>
                  <a:cubicBezTo>
                    <a:pt x="133" y="43"/>
                    <a:pt x="134" y="44"/>
                    <a:pt x="137" y="42"/>
                  </a:cubicBezTo>
                  <a:cubicBezTo>
                    <a:pt x="138" y="41"/>
                    <a:pt x="138" y="38"/>
                    <a:pt x="139" y="38"/>
                  </a:cubicBezTo>
                  <a:cubicBezTo>
                    <a:pt x="141" y="37"/>
                    <a:pt x="142" y="37"/>
                    <a:pt x="143" y="37"/>
                  </a:cubicBezTo>
                  <a:cubicBezTo>
                    <a:pt x="147" y="36"/>
                    <a:pt x="150" y="35"/>
                    <a:pt x="154" y="36"/>
                  </a:cubicBezTo>
                  <a:cubicBezTo>
                    <a:pt x="157" y="36"/>
                    <a:pt x="151" y="29"/>
                    <a:pt x="150" y="29"/>
                  </a:cubicBezTo>
                  <a:cubicBezTo>
                    <a:pt x="149" y="28"/>
                    <a:pt x="147" y="27"/>
                    <a:pt x="145" y="28"/>
                  </a:cubicBezTo>
                  <a:cubicBezTo>
                    <a:pt x="143" y="28"/>
                    <a:pt x="143" y="30"/>
                    <a:pt x="141" y="29"/>
                  </a:cubicBezTo>
                  <a:cubicBezTo>
                    <a:pt x="140" y="28"/>
                    <a:pt x="137" y="27"/>
                    <a:pt x="136" y="28"/>
                  </a:cubicBezTo>
                  <a:cubicBezTo>
                    <a:pt x="135" y="30"/>
                    <a:pt x="134" y="29"/>
                    <a:pt x="134" y="27"/>
                  </a:cubicBezTo>
                  <a:cubicBezTo>
                    <a:pt x="134" y="25"/>
                    <a:pt x="137" y="21"/>
                    <a:pt x="137" y="19"/>
                  </a:cubicBezTo>
                  <a:cubicBezTo>
                    <a:pt x="138" y="17"/>
                    <a:pt x="141" y="14"/>
                    <a:pt x="137" y="14"/>
                  </a:cubicBezTo>
                  <a:cubicBezTo>
                    <a:pt x="134" y="14"/>
                    <a:pt x="134" y="15"/>
                    <a:pt x="131" y="14"/>
                  </a:cubicBezTo>
                  <a:cubicBezTo>
                    <a:pt x="128" y="13"/>
                    <a:pt x="127" y="13"/>
                    <a:pt x="124" y="15"/>
                  </a:cubicBezTo>
                  <a:cubicBezTo>
                    <a:pt x="121" y="17"/>
                    <a:pt x="117" y="18"/>
                    <a:pt x="114" y="19"/>
                  </a:cubicBezTo>
                  <a:cubicBezTo>
                    <a:pt x="109" y="20"/>
                    <a:pt x="107" y="19"/>
                    <a:pt x="103" y="19"/>
                  </a:cubicBezTo>
                  <a:cubicBezTo>
                    <a:pt x="101" y="18"/>
                    <a:pt x="100" y="18"/>
                    <a:pt x="98" y="17"/>
                  </a:cubicBezTo>
                  <a:cubicBezTo>
                    <a:pt x="97" y="17"/>
                    <a:pt x="96" y="15"/>
                    <a:pt x="94" y="15"/>
                  </a:cubicBezTo>
                  <a:cubicBezTo>
                    <a:pt x="90" y="14"/>
                    <a:pt x="88" y="12"/>
                    <a:pt x="83" y="11"/>
                  </a:cubicBezTo>
                  <a:cubicBezTo>
                    <a:pt x="81" y="11"/>
                    <a:pt x="79" y="12"/>
                    <a:pt x="77" y="13"/>
                  </a:cubicBezTo>
                  <a:cubicBezTo>
                    <a:pt x="75" y="14"/>
                    <a:pt x="73" y="13"/>
                    <a:pt x="71" y="12"/>
                  </a:cubicBezTo>
                  <a:cubicBezTo>
                    <a:pt x="69" y="11"/>
                    <a:pt x="68" y="11"/>
                    <a:pt x="68" y="8"/>
                  </a:cubicBezTo>
                  <a:cubicBezTo>
                    <a:pt x="67" y="6"/>
                    <a:pt x="67" y="6"/>
                    <a:pt x="64" y="5"/>
                  </a:cubicBezTo>
                  <a:cubicBezTo>
                    <a:pt x="62" y="4"/>
                    <a:pt x="60" y="3"/>
                    <a:pt x="58" y="3"/>
                  </a:cubicBezTo>
                  <a:cubicBezTo>
                    <a:pt x="56" y="3"/>
                    <a:pt x="53" y="0"/>
                    <a:pt x="52" y="1"/>
                  </a:cubicBezTo>
                  <a:cubicBezTo>
                    <a:pt x="50" y="1"/>
                    <a:pt x="46" y="5"/>
                    <a:pt x="45" y="7"/>
                  </a:cubicBezTo>
                  <a:cubicBezTo>
                    <a:pt x="45" y="9"/>
                    <a:pt x="48" y="11"/>
                    <a:pt x="47" y="13"/>
                  </a:cubicBezTo>
                  <a:cubicBezTo>
                    <a:pt x="46" y="15"/>
                    <a:pt x="43" y="17"/>
                    <a:pt x="41" y="15"/>
                  </a:cubicBezTo>
                  <a:cubicBezTo>
                    <a:pt x="39" y="15"/>
                    <a:pt x="38" y="14"/>
                    <a:pt x="37" y="14"/>
                  </a:cubicBezTo>
                  <a:cubicBezTo>
                    <a:pt x="36" y="14"/>
                    <a:pt x="35" y="14"/>
                    <a:pt x="34" y="14"/>
                  </a:cubicBezTo>
                  <a:cubicBezTo>
                    <a:pt x="31" y="13"/>
                    <a:pt x="31" y="11"/>
                    <a:pt x="28" y="10"/>
                  </a:cubicBezTo>
                  <a:cubicBezTo>
                    <a:pt x="26" y="9"/>
                    <a:pt x="23" y="8"/>
                    <a:pt x="21" y="9"/>
                  </a:cubicBezTo>
                  <a:cubicBezTo>
                    <a:pt x="18" y="10"/>
                    <a:pt x="16" y="12"/>
                    <a:pt x="13" y="13"/>
                  </a:cubicBezTo>
                  <a:cubicBezTo>
                    <a:pt x="11" y="14"/>
                    <a:pt x="9" y="16"/>
                    <a:pt x="7" y="17"/>
                  </a:cubicBezTo>
                  <a:cubicBezTo>
                    <a:pt x="4" y="17"/>
                    <a:pt x="2" y="19"/>
                    <a:pt x="0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16" name="Freeform 717">
              <a:extLst>
                <a:ext uri="{FF2B5EF4-FFF2-40B4-BE49-F238E27FC236}">
                  <a16:creationId xmlns:a16="http://schemas.microsoft.com/office/drawing/2014/main" xmlns="" id="{9DAFB9DC-4246-4A2D-B8F8-3B5A5BD170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9302" y="5133964"/>
              <a:ext cx="585987" cy="1009821"/>
            </a:xfrm>
            <a:custGeom>
              <a:avLst/>
              <a:gdLst>
                <a:gd name="T0" fmla="*/ 61 w 63"/>
                <a:gd name="T1" fmla="*/ 25 h 108"/>
                <a:gd name="T2" fmla="*/ 61 w 63"/>
                <a:gd name="T3" fmla="*/ 20 h 108"/>
                <a:gd name="T4" fmla="*/ 61 w 63"/>
                <a:gd name="T5" fmla="*/ 16 h 108"/>
                <a:gd name="T6" fmla="*/ 60 w 63"/>
                <a:gd name="T7" fmla="*/ 13 h 108"/>
                <a:gd name="T8" fmla="*/ 60 w 63"/>
                <a:gd name="T9" fmla="*/ 11 h 108"/>
                <a:gd name="T10" fmla="*/ 57 w 63"/>
                <a:gd name="T11" fmla="*/ 7 h 108"/>
                <a:gd name="T12" fmla="*/ 51 w 63"/>
                <a:gd name="T13" fmla="*/ 5 h 108"/>
                <a:gd name="T14" fmla="*/ 44 w 63"/>
                <a:gd name="T15" fmla="*/ 1 h 108"/>
                <a:gd name="T16" fmla="*/ 44 w 63"/>
                <a:gd name="T17" fmla="*/ 5 h 108"/>
                <a:gd name="T18" fmla="*/ 34 w 63"/>
                <a:gd name="T19" fmla="*/ 5 h 108"/>
                <a:gd name="T20" fmla="*/ 34 w 63"/>
                <a:gd name="T21" fmla="*/ 10 h 108"/>
                <a:gd name="T22" fmla="*/ 29 w 63"/>
                <a:gd name="T23" fmla="*/ 10 h 108"/>
                <a:gd name="T24" fmla="*/ 27 w 63"/>
                <a:gd name="T25" fmla="*/ 12 h 108"/>
                <a:gd name="T26" fmla="*/ 25 w 63"/>
                <a:gd name="T27" fmla="*/ 15 h 108"/>
                <a:gd name="T28" fmla="*/ 25 w 63"/>
                <a:gd name="T29" fmla="*/ 18 h 108"/>
                <a:gd name="T30" fmla="*/ 24 w 63"/>
                <a:gd name="T31" fmla="*/ 20 h 108"/>
                <a:gd name="T32" fmla="*/ 20 w 63"/>
                <a:gd name="T33" fmla="*/ 25 h 108"/>
                <a:gd name="T34" fmla="*/ 17 w 63"/>
                <a:gd name="T35" fmla="*/ 27 h 108"/>
                <a:gd name="T36" fmla="*/ 16 w 63"/>
                <a:gd name="T37" fmla="*/ 33 h 108"/>
                <a:gd name="T38" fmla="*/ 13 w 63"/>
                <a:gd name="T39" fmla="*/ 38 h 108"/>
                <a:gd name="T40" fmla="*/ 15 w 63"/>
                <a:gd name="T41" fmla="*/ 42 h 108"/>
                <a:gd name="T42" fmla="*/ 9 w 63"/>
                <a:gd name="T43" fmla="*/ 44 h 108"/>
                <a:gd name="T44" fmla="*/ 5 w 63"/>
                <a:gd name="T45" fmla="*/ 51 h 108"/>
                <a:gd name="T46" fmla="*/ 6 w 63"/>
                <a:gd name="T47" fmla="*/ 57 h 108"/>
                <a:gd name="T48" fmla="*/ 8 w 63"/>
                <a:gd name="T49" fmla="*/ 63 h 108"/>
                <a:gd name="T50" fmla="*/ 7 w 63"/>
                <a:gd name="T51" fmla="*/ 67 h 108"/>
                <a:gd name="T52" fmla="*/ 7 w 63"/>
                <a:gd name="T53" fmla="*/ 74 h 108"/>
                <a:gd name="T54" fmla="*/ 4 w 63"/>
                <a:gd name="T55" fmla="*/ 78 h 108"/>
                <a:gd name="T56" fmla="*/ 3 w 63"/>
                <a:gd name="T57" fmla="*/ 83 h 108"/>
                <a:gd name="T58" fmla="*/ 0 w 63"/>
                <a:gd name="T59" fmla="*/ 82 h 108"/>
                <a:gd name="T60" fmla="*/ 4 w 63"/>
                <a:gd name="T61" fmla="*/ 90 h 108"/>
                <a:gd name="T62" fmla="*/ 7 w 63"/>
                <a:gd name="T63" fmla="*/ 97 h 108"/>
                <a:gd name="T64" fmla="*/ 8 w 63"/>
                <a:gd name="T65" fmla="*/ 102 h 108"/>
                <a:gd name="T66" fmla="*/ 10 w 63"/>
                <a:gd name="T67" fmla="*/ 107 h 108"/>
                <a:gd name="T68" fmla="*/ 14 w 63"/>
                <a:gd name="T69" fmla="*/ 108 h 108"/>
                <a:gd name="T70" fmla="*/ 15 w 63"/>
                <a:gd name="T71" fmla="*/ 105 h 108"/>
                <a:gd name="T72" fmla="*/ 24 w 63"/>
                <a:gd name="T73" fmla="*/ 101 h 108"/>
                <a:gd name="T74" fmla="*/ 27 w 63"/>
                <a:gd name="T75" fmla="*/ 92 h 108"/>
                <a:gd name="T76" fmla="*/ 26 w 63"/>
                <a:gd name="T77" fmla="*/ 87 h 108"/>
                <a:gd name="T78" fmla="*/ 28 w 63"/>
                <a:gd name="T79" fmla="*/ 84 h 108"/>
                <a:gd name="T80" fmla="*/ 32 w 63"/>
                <a:gd name="T81" fmla="*/ 82 h 108"/>
                <a:gd name="T82" fmla="*/ 32 w 63"/>
                <a:gd name="T83" fmla="*/ 81 h 108"/>
                <a:gd name="T84" fmla="*/ 35 w 63"/>
                <a:gd name="T85" fmla="*/ 80 h 108"/>
                <a:gd name="T86" fmla="*/ 34 w 63"/>
                <a:gd name="T87" fmla="*/ 78 h 108"/>
                <a:gd name="T88" fmla="*/ 36 w 63"/>
                <a:gd name="T89" fmla="*/ 77 h 108"/>
                <a:gd name="T90" fmla="*/ 35 w 63"/>
                <a:gd name="T91" fmla="*/ 73 h 108"/>
                <a:gd name="T92" fmla="*/ 29 w 63"/>
                <a:gd name="T93" fmla="*/ 66 h 108"/>
                <a:gd name="T94" fmla="*/ 30 w 63"/>
                <a:gd name="T95" fmla="*/ 60 h 108"/>
                <a:gd name="T96" fmla="*/ 30 w 63"/>
                <a:gd name="T97" fmla="*/ 56 h 108"/>
                <a:gd name="T98" fmla="*/ 33 w 63"/>
                <a:gd name="T99" fmla="*/ 53 h 108"/>
                <a:gd name="T100" fmla="*/ 39 w 63"/>
                <a:gd name="T101" fmla="*/ 48 h 108"/>
                <a:gd name="T102" fmla="*/ 49 w 63"/>
                <a:gd name="T103" fmla="*/ 41 h 108"/>
                <a:gd name="T104" fmla="*/ 50 w 63"/>
                <a:gd name="T105" fmla="*/ 35 h 108"/>
                <a:gd name="T106" fmla="*/ 50 w 63"/>
                <a:gd name="T107" fmla="*/ 32 h 108"/>
                <a:gd name="T108" fmla="*/ 54 w 63"/>
                <a:gd name="T109" fmla="*/ 30 h 108"/>
                <a:gd name="T110" fmla="*/ 58 w 63"/>
                <a:gd name="T111" fmla="*/ 29 h 108"/>
                <a:gd name="T112" fmla="*/ 60 w 63"/>
                <a:gd name="T113" fmla="*/ 28 h 108"/>
                <a:gd name="T114" fmla="*/ 63 w 63"/>
                <a:gd name="T115" fmla="*/ 28 h 108"/>
                <a:gd name="T116" fmla="*/ 61 w 63"/>
                <a:gd name="T117" fmla="*/ 25 h 108"/>
                <a:gd name="T118" fmla="*/ 61 w 63"/>
                <a:gd name="T119" fmla="*/ 2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3" h="108">
                  <a:moveTo>
                    <a:pt x="61" y="25"/>
                  </a:moveTo>
                  <a:cubicBezTo>
                    <a:pt x="60" y="24"/>
                    <a:pt x="62" y="22"/>
                    <a:pt x="61" y="20"/>
                  </a:cubicBezTo>
                  <a:cubicBezTo>
                    <a:pt x="60" y="18"/>
                    <a:pt x="61" y="18"/>
                    <a:pt x="61" y="16"/>
                  </a:cubicBezTo>
                  <a:cubicBezTo>
                    <a:pt x="61" y="15"/>
                    <a:pt x="60" y="14"/>
                    <a:pt x="60" y="13"/>
                  </a:cubicBezTo>
                  <a:cubicBezTo>
                    <a:pt x="59" y="12"/>
                    <a:pt x="60" y="12"/>
                    <a:pt x="60" y="11"/>
                  </a:cubicBezTo>
                  <a:cubicBezTo>
                    <a:pt x="59" y="9"/>
                    <a:pt x="59" y="8"/>
                    <a:pt x="57" y="7"/>
                  </a:cubicBezTo>
                  <a:cubicBezTo>
                    <a:pt x="55" y="6"/>
                    <a:pt x="53" y="6"/>
                    <a:pt x="51" y="5"/>
                  </a:cubicBezTo>
                  <a:cubicBezTo>
                    <a:pt x="49" y="3"/>
                    <a:pt x="47" y="0"/>
                    <a:pt x="44" y="1"/>
                  </a:cubicBezTo>
                  <a:cubicBezTo>
                    <a:pt x="43" y="1"/>
                    <a:pt x="44" y="4"/>
                    <a:pt x="44" y="5"/>
                  </a:cubicBezTo>
                  <a:cubicBezTo>
                    <a:pt x="43" y="8"/>
                    <a:pt x="37" y="6"/>
                    <a:pt x="34" y="5"/>
                  </a:cubicBezTo>
                  <a:cubicBezTo>
                    <a:pt x="34" y="7"/>
                    <a:pt x="34" y="8"/>
                    <a:pt x="34" y="10"/>
                  </a:cubicBezTo>
                  <a:cubicBezTo>
                    <a:pt x="33" y="10"/>
                    <a:pt x="31" y="9"/>
                    <a:pt x="29" y="10"/>
                  </a:cubicBezTo>
                  <a:cubicBezTo>
                    <a:pt x="28" y="10"/>
                    <a:pt x="28" y="11"/>
                    <a:pt x="27" y="12"/>
                  </a:cubicBezTo>
                  <a:cubicBezTo>
                    <a:pt x="27" y="13"/>
                    <a:pt x="25" y="14"/>
                    <a:pt x="25" y="15"/>
                  </a:cubicBezTo>
                  <a:cubicBezTo>
                    <a:pt x="24" y="16"/>
                    <a:pt x="26" y="18"/>
                    <a:pt x="25" y="18"/>
                  </a:cubicBezTo>
                  <a:cubicBezTo>
                    <a:pt x="25" y="19"/>
                    <a:pt x="24" y="19"/>
                    <a:pt x="24" y="20"/>
                  </a:cubicBezTo>
                  <a:cubicBezTo>
                    <a:pt x="22" y="21"/>
                    <a:pt x="20" y="23"/>
                    <a:pt x="20" y="25"/>
                  </a:cubicBezTo>
                  <a:cubicBezTo>
                    <a:pt x="20" y="27"/>
                    <a:pt x="18" y="25"/>
                    <a:pt x="17" y="27"/>
                  </a:cubicBezTo>
                  <a:cubicBezTo>
                    <a:pt x="17" y="29"/>
                    <a:pt x="17" y="31"/>
                    <a:pt x="16" y="33"/>
                  </a:cubicBezTo>
                  <a:cubicBezTo>
                    <a:pt x="16" y="35"/>
                    <a:pt x="13" y="36"/>
                    <a:pt x="13" y="38"/>
                  </a:cubicBezTo>
                  <a:cubicBezTo>
                    <a:pt x="13" y="39"/>
                    <a:pt x="16" y="41"/>
                    <a:pt x="15" y="42"/>
                  </a:cubicBezTo>
                  <a:cubicBezTo>
                    <a:pt x="13" y="44"/>
                    <a:pt x="11" y="43"/>
                    <a:pt x="9" y="44"/>
                  </a:cubicBezTo>
                  <a:cubicBezTo>
                    <a:pt x="6" y="45"/>
                    <a:pt x="5" y="48"/>
                    <a:pt x="5" y="51"/>
                  </a:cubicBezTo>
                  <a:cubicBezTo>
                    <a:pt x="6" y="53"/>
                    <a:pt x="6" y="55"/>
                    <a:pt x="6" y="57"/>
                  </a:cubicBezTo>
                  <a:cubicBezTo>
                    <a:pt x="6" y="60"/>
                    <a:pt x="4" y="61"/>
                    <a:pt x="8" y="63"/>
                  </a:cubicBezTo>
                  <a:cubicBezTo>
                    <a:pt x="10" y="65"/>
                    <a:pt x="9" y="66"/>
                    <a:pt x="7" y="67"/>
                  </a:cubicBezTo>
                  <a:cubicBezTo>
                    <a:pt x="6" y="68"/>
                    <a:pt x="8" y="72"/>
                    <a:pt x="7" y="74"/>
                  </a:cubicBezTo>
                  <a:cubicBezTo>
                    <a:pt x="7" y="76"/>
                    <a:pt x="4" y="76"/>
                    <a:pt x="4" y="78"/>
                  </a:cubicBezTo>
                  <a:cubicBezTo>
                    <a:pt x="4" y="79"/>
                    <a:pt x="4" y="83"/>
                    <a:pt x="3" y="83"/>
                  </a:cubicBezTo>
                  <a:cubicBezTo>
                    <a:pt x="3" y="83"/>
                    <a:pt x="1" y="82"/>
                    <a:pt x="0" y="82"/>
                  </a:cubicBezTo>
                  <a:cubicBezTo>
                    <a:pt x="0" y="86"/>
                    <a:pt x="4" y="87"/>
                    <a:pt x="4" y="90"/>
                  </a:cubicBezTo>
                  <a:cubicBezTo>
                    <a:pt x="3" y="91"/>
                    <a:pt x="6" y="96"/>
                    <a:pt x="7" y="97"/>
                  </a:cubicBezTo>
                  <a:cubicBezTo>
                    <a:pt x="9" y="99"/>
                    <a:pt x="8" y="100"/>
                    <a:pt x="8" y="102"/>
                  </a:cubicBezTo>
                  <a:cubicBezTo>
                    <a:pt x="8" y="103"/>
                    <a:pt x="10" y="105"/>
                    <a:pt x="10" y="107"/>
                  </a:cubicBezTo>
                  <a:cubicBezTo>
                    <a:pt x="9" y="108"/>
                    <a:pt x="13" y="107"/>
                    <a:pt x="14" y="108"/>
                  </a:cubicBezTo>
                  <a:cubicBezTo>
                    <a:pt x="16" y="108"/>
                    <a:pt x="15" y="107"/>
                    <a:pt x="15" y="105"/>
                  </a:cubicBezTo>
                  <a:cubicBezTo>
                    <a:pt x="15" y="100"/>
                    <a:pt x="23" y="104"/>
                    <a:pt x="24" y="101"/>
                  </a:cubicBezTo>
                  <a:cubicBezTo>
                    <a:pt x="25" y="98"/>
                    <a:pt x="26" y="95"/>
                    <a:pt x="27" y="92"/>
                  </a:cubicBezTo>
                  <a:cubicBezTo>
                    <a:pt x="27" y="90"/>
                    <a:pt x="27" y="88"/>
                    <a:pt x="26" y="87"/>
                  </a:cubicBezTo>
                  <a:cubicBezTo>
                    <a:pt x="25" y="85"/>
                    <a:pt x="26" y="85"/>
                    <a:pt x="28" y="84"/>
                  </a:cubicBezTo>
                  <a:cubicBezTo>
                    <a:pt x="29" y="84"/>
                    <a:pt x="32" y="83"/>
                    <a:pt x="32" y="82"/>
                  </a:cubicBezTo>
                  <a:cubicBezTo>
                    <a:pt x="32" y="82"/>
                    <a:pt x="32" y="81"/>
                    <a:pt x="32" y="81"/>
                  </a:cubicBezTo>
                  <a:cubicBezTo>
                    <a:pt x="33" y="81"/>
                    <a:pt x="35" y="81"/>
                    <a:pt x="35" y="80"/>
                  </a:cubicBezTo>
                  <a:cubicBezTo>
                    <a:pt x="35" y="79"/>
                    <a:pt x="34" y="79"/>
                    <a:pt x="34" y="78"/>
                  </a:cubicBezTo>
                  <a:cubicBezTo>
                    <a:pt x="35" y="78"/>
                    <a:pt x="36" y="77"/>
                    <a:pt x="36" y="77"/>
                  </a:cubicBezTo>
                  <a:cubicBezTo>
                    <a:pt x="38" y="75"/>
                    <a:pt x="37" y="74"/>
                    <a:pt x="35" y="73"/>
                  </a:cubicBezTo>
                  <a:cubicBezTo>
                    <a:pt x="33" y="71"/>
                    <a:pt x="29" y="70"/>
                    <a:pt x="29" y="66"/>
                  </a:cubicBezTo>
                  <a:cubicBezTo>
                    <a:pt x="29" y="64"/>
                    <a:pt x="29" y="62"/>
                    <a:pt x="30" y="60"/>
                  </a:cubicBezTo>
                  <a:cubicBezTo>
                    <a:pt x="31" y="58"/>
                    <a:pt x="31" y="58"/>
                    <a:pt x="30" y="56"/>
                  </a:cubicBezTo>
                  <a:cubicBezTo>
                    <a:pt x="29" y="56"/>
                    <a:pt x="33" y="53"/>
                    <a:pt x="33" y="53"/>
                  </a:cubicBezTo>
                  <a:cubicBezTo>
                    <a:pt x="35" y="51"/>
                    <a:pt x="36" y="49"/>
                    <a:pt x="39" y="48"/>
                  </a:cubicBezTo>
                  <a:cubicBezTo>
                    <a:pt x="42" y="47"/>
                    <a:pt x="47" y="44"/>
                    <a:pt x="49" y="41"/>
                  </a:cubicBezTo>
                  <a:cubicBezTo>
                    <a:pt x="51" y="38"/>
                    <a:pt x="46" y="36"/>
                    <a:pt x="50" y="35"/>
                  </a:cubicBezTo>
                  <a:cubicBezTo>
                    <a:pt x="52" y="34"/>
                    <a:pt x="51" y="34"/>
                    <a:pt x="50" y="32"/>
                  </a:cubicBezTo>
                  <a:cubicBezTo>
                    <a:pt x="50" y="31"/>
                    <a:pt x="53" y="30"/>
                    <a:pt x="54" y="30"/>
                  </a:cubicBezTo>
                  <a:cubicBezTo>
                    <a:pt x="56" y="28"/>
                    <a:pt x="57" y="27"/>
                    <a:pt x="58" y="29"/>
                  </a:cubicBezTo>
                  <a:cubicBezTo>
                    <a:pt x="59" y="29"/>
                    <a:pt x="60" y="28"/>
                    <a:pt x="60" y="28"/>
                  </a:cubicBezTo>
                  <a:cubicBezTo>
                    <a:pt x="61" y="28"/>
                    <a:pt x="62" y="28"/>
                    <a:pt x="63" y="28"/>
                  </a:cubicBezTo>
                  <a:cubicBezTo>
                    <a:pt x="63" y="27"/>
                    <a:pt x="62" y="27"/>
                    <a:pt x="61" y="25"/>
                  </a:cubicBezTo>
                  <a:cubicBezTo>
                    <a:pt x="60" y="24"/>
                    <a:pt x="61" y="26"/>
                    <a:pt x="61" y="2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17" name="Freeform 718">
              <a:extLst>
                <a:ext uri="{FF2B5EF4-FFF2-40B4-BE49-F238E27FC236}">
                  <a16:creationId xmlns:a16="http://schemas.microsoft.com/office/drawing/2014/main" xmlns="" id="{205B65D5-D2C1-49C9-AAC8-BC518D27952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49240" y="5057512"/>
              <a:ext cx="503186" cy="786831"/>
            </a:xfrm>
            <a:custGeom>
              <a:avLst/>
              <a:gdLst>
                <a:gd name="T0" fmla="*/ 53 w 54"/>
                <a:gd name="T1" fmla="*/ 59 h 84"/>
                <a:gd name="T2" fmla="*/ 47 w 54"/>
                <a:gd name="T3" fmla="*/ 55 h 84"/>
                <a:gd name="T4" fmla="*/ 49 w 54"/>
                <a:gd name="T5" fmla="*/ 51 h 84"/>
                <a:gd name="T6" fmla="*/ 44 w 54"/>
                <a:gd name="T7" fmla="*/ 44 h 84"/>
                <a:gd name="T8" fmla="*/ 46 w 54"/>
                <a:gd name="T9" fmla="*/ 43 h 84"/>
                <a:gd name="T10" fmla="*/ 44 w 54"/>
                <a:gd name="T11" fmla="*/ 38 h 84"/>
                <a:gd name="T12" fmla="*/ 45 w 54"/>
                <a:gd name="T13" fmla="*/ 36 h 84"/>
                <a:gd name="T14" fmla="*/ 44 w 54"/>
                <a:gd name="T15" fmla="*/ 32 h 84"/>
                <a:gd name="T16" fmla="*/ 42 w 54"/>
                <a:gd name="T17" fmla="*/ 26 h 84"/>
                <a:gd name="T18" fmla="*/ 45 w 54"/>
                <a:gd name="T19" fmla="*/ 23 h 84"/>
                <a:gd name="T20" fmla="*/ 44 w 54"/>
                <a:gd name="T21" fmla="*/ 19 h 84"/>
                <a:gd name="T22" fmla="*/ 38 w 54"/>
                <a:gd name="T23" fmla="*/ 13 h 84"/>
                <a:gd name="T24" fmla="*/ 40 w 54"/>
                <a:gd name="T25" fmla="*/ 12 h 84"/>
                <a:gd name="T26" fmla="*/ 39 w 54"/>
                <a:gd name="T27" fmla="*/ 10 h 84"/>
                <a:gd name="T28" fmla="*/ 41 w 54"/>
                <a:gd name="T29" fmla="*/ 3 h 84"/>
                <a:gd name="T30" fmla="*/ 37 w 54"/>
                <a:gd name="T31" fmla="*/ 1 h 84"/>
                <a:gd name="T32" fmla="*/ 34 w 54"/>
                <a:gd name="T33" fmla="*/ 0 h 84"/>
                <a:gd name="T34" fmla="*/ 29 w 54"/>
                <a:gd name="T35" fmla="*/ 1 h 84"/>
                <a:gd name="T36" fmla="*/ 25 w 54"/>
                <a:gd name="T37" fmla="*/ 5 h 84"/>
                <a:gd name="T38" fmla="*/ 24 w 54"/>
                <a:gd name="T39" fmla="*/ 10 h 84"/>
                <a:gd name="T40" fmla="*/ 21 w 54"/>
                <a:gd name="T41" fmla="*/ 13 h 84"/>
                <a:gd name="T42" fmla="*/ 17 w 54"/>
                <a:gd name="T43" fmla="*/ 11 h 84"/>
                <a:gd name="T44" fmla="*/ 14 w 54"/>
                <a:gd name="T45" fmla="*/ 12 h 84"/>
                <a:gd name="T46" fmla="*/ 7 w 54"/>
                <a:gd name="T47" fmla="*/ 10 h 84"/>
                <a:gd name="T48" fmla="*/ 4 w 54"/>
                <a:gd name="T49" fmla="*/ 7 h 84"/>
                <a:gd name="T50" fmla="*/ 0 w 54"/>
                <a:gd name="T51" fmla="*/ 9 h 84"/>
                <a:gd name="T52" fmla="*/ 8 w 54"/>
                <a:gd name="T53" fmla="*/ 14 h 84"/>
                <a:gd name="T54" fmla="*/ 12 w 54"/>
                <a:gd name="T55" fmla="*/ 16 h 84"/>
                <a:gd name="T56" fmla="*/ 14 w 54"/>
                <a:gd name="T57" fmla="*/ 19 h 84"/>
                <a:gd name="T58" fmla="*/ 14 w 54"/>
                <a:gd name="T59" fmla="*/ 21 h 84"/>
                <a:gd name="T60" fmla="*/ 15 w 54"/>
                <a:gd name="T61" fmla="*/ 24 h 84"/>
                <a:gd name="T62" fmla="*/ 15 w 54"/>
                <a:gd name="T63" fmla="*/ 27 h 84"/>
                <a:gd name="T64" fmla="*/ 16 w 54"/>
                <a:gd name="T65" fmla="*/ 29 h 84"/>
                <a:gd name="T66" fmla="*/ 15 w 54"/>
                <a:gd name="T67" fmla="*/ 33 h 84"/>
                <a:gd name="T68" fmla="*/ 17 w 54"/>
                <a:gd name="T69" fmla="*/ 36 h 84"/>
                <a:gd name="T70" fmla="*/ 21 w 54"/>
                <a:gd name="T71" fmla="*/ 38 h 84"/>
                <a:gd name="T72" fmla="*/ 22 w 54"/>
                <a:gd name="T73" fmla="*/ 41 h 84"/>
                <a:gd name="T74" fmla="*/ 23 w 54"/>
                <a:gd name="T75" fmla="*/ 44 h 84"/>
                <a:gd name="T76" fmla="*/ 20 w 54"/>
                <a:gd name="T77" fmla="*/ 44 h 84"/>
                <a:gd name="T78" fmla="*/ 16 w 54"/>
                <a:gd name="T79" fmla="*/ 49 h 84"/>
                <a:gd name="T80" fmla="*/ 13 w 54"/>
                <a:gd name="T81" fmla="*/ 51 h 84"/>
                <a:gd name="T82" fmla="*/ 10 w 54"/>
                <a:gd name="T83" fmla="*/ 54 h 84"/>
                <a:gd name="T84" fmla="*/ 4 w 54"/>
                <a:gd name="T85" fmla="*/ 57 h 84"/>
                <a:gd name="T86" fmla="*/ 2 w 54"/>
                <a:gd name="T87" fmla="*/ 62 h 84"/>
                <a:gd name="T88" fmla="*/ 4 w 54"/>
                <a:gd name="T89" fmla="*/ 67 h 84"/>
                <a:gd name="T90" fmla="*/ 4 w 54"/>
                <a:gd name="T91" fmla="*/ 73 h 84"/>
                <a:gd name="T92" fmla="*/ 4 w 54"/>
                <a:gd name="T93" fmla="*/ 78 h 84"/>
                <a:gd name="T94" fmla="*/ 7 w 54"/>
                <a:gd name="T95" fmla="*/ 80 h 84"/>
                <a:gd name="T96" fmla="*/ 5 w 54"/>
                <a:gd name="T97" fmla="*/ 81 h 84"/>
                <a:gd name="T98" fmla="*/ 8 w 54"/>
                <a:gd name="T99" fmla="*/ 79 h 84"/>
                <a:gd name="T100" fmla="*/ 8 w 54"/>
                <a:gd name="T101" fmla="*/ 83 h 84"/>
                <a:gd name="T102" fmla="*/ 11 w 54"/>
                <a:gd name="T103" fmla="*/ 80 h 84"/>
                <a:gd name="T104" fmla="*/ 11 w 54"/>
                <a:gd name="T105" fmla="*/ 83 h 84"/>
                <a:gd name="T106" fmla="*/ 23 w 54"/>
                <a:gd name="T107" fmla="*/ 80 h 84"/>
                <a:gd name="T108" fmla="*/ 36 w 54"/>
                <a:gd name="T109" fmla="*/ 78 h 84"/>
                <a:gd name="T110" fmla="*/ 46 w 54"/>
                <a:gd name="T111" fmla="*/ 68 h 84"/>
                <a:gd name="T112" fmla="*/ 53 w 54"/>
                <a:gd name="T113" fmla="*/ 59 h 84"/>
                <a:gd name="T114" fmla="*/ 53 w 54"/>
                <a:gd name="T115" fmla="*/ 5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" h="84">
                  <a:moveTo>
                    <a:pt x="53" y="59"/>
                  </a:moveTo>
                  <a:cubicBezTo>
                    <a:pt x="52" y="57"/>
                    <a:pt x="49" y="56"/>
                    <a:pt x="47" y="55"/>
                  </a:cubicBezTo>
                  <a:cubicBezTo>
                    <a:pt x="44" y="53"/>
                    <a:pt x="48" y="53"/>
                    <a:pt x="49" y="51"/>
                  </a:cubicBezTo>
                  <a:cubicBezTo>
                    <a:pt x="49" y="51"/>
                    <a:pt x="45" y="45"/>
                    <a:pt x="44" y="44"/>
                  </a:cubicBezTo>
                  <a:cubicBezTo>
                    <a:pt x="44" y="44"/>
                    <a:pt x="46" y="43"/>
                    <a:pt x="46" y="43"/>
                  </a:cubicBezTo>
                  <a:cubicBezTo>
                    <a:pt x="46" y="42"/>
                    <a:pt x="44" y="39"/>
                    <a:pt x="44" y="38"/>
                  </a:cubicBezTo>
                  <a:cubicBezTo>
                    <a:pt x="44" y="37"/>
                    <a:pt x="45" y="37"/>
                    <a:pt x="45" y="36"/>
                  </a:cubicBezTo>
                  <a:cubicBezTo>
                    <a:pt x="46" y="35"/>
                    <a:pt x="44" y="33"/>
                    <a:pt x="44" y="32"/>
                  </a:cubicBezTo>
                  <a:cubicBezTo>
                    <a:pt x="42" y="30"/>
                    <a:pt x="40" y="28"/>
                    <a:pt x="42" y="26"/>
                  </a:cubicBezTo>
                  <a:cubicBezTo>
                    <a:pt x="43" y="25"/>
                    <a:pt x="45" y="24"/>
                    <a:pt x="45" y="23"/>
                  </a:cubicBezTo>
                  <a:cubicBezTo>
                    <a:pt x="46" y="21"/>
                    <a:pt x="44" y="20"/>
                    <a:pt x="44" y="19"/>
                  </a:cubicBezTo>
                  <a:cubicBezTo>
                    <a:pt x="43" y="18"/>
                    <a:pt x="36" y="15"/>
                    <a:pt x="38" y="13"/>
                  </a:cubicBezTo>
                  <a:cubicBezTo>
                    <a:pt x="38" y="13"/>
                    <a:pt x="40" y="12"/>
                    <a:pt x="40" y="12"/>
                  </a:cubicBezTo>
                  <a:cubicBezTo>
                    <a:pt x="40" y="12"/>
                    <a:pt x="37" y="10"/>
                    <a:pt x="39" y="10"/>
                  </a:cubicBezTo>
                  <a:cubicBezTo>
                    <a:pt x="42" y="10"/>
                    <a:pt x="44" y="5"/>
                    <a:pt x="41" y="3"/>
                  </a:cubicBezTo>
                  <a:cubicBezTo>
                    <a:pt x="40" y="2"/>
                    <a:pt x="38" y="2"/>
                    <a:pt x="37" y="1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32" y="1"/>
                    <a:pt x="31" y="0"/>
                    <a:pt x="29" y="1"/>
                  </a:cubicBezTo>
                  <a:cubicBezTo>
                    <a:pt x="28" y="2"/>
                    <a:pt x="26" y="4"/>
                    <a:pt x="25" y="5"/>
                  </a:cubicBezTo>
                  <a:cubicBezTo>
                    <a:pt x="25" y="6"/>
                    <a:pt x="25" y="10"/>
                    <a:pt x="24" y="10"/>
                  </a:cubicBezTo>
                  <a:cubicBezTo>
                    <a:pt x="23" y="11"/>
                    <a:pt x="22" y="12"/>
                    <a:pt x="21" y="13"/>
                  </a:cubicBezTo>
                  <a:cubicBezTo>
                    <a:pt x="20" y="13"/>
                    <a:pt x="18" y="11"/>
                    <a:pt x="17" y="11"/>
                  </a:cubicBezTo>
                  <a:cubicBezTo>
                    <a:pt x="16" y="11"/>
                    <a:pt x="15" y="12"/>
                    <a:pt x="14" y="12"/>
                  </a:cubicBezTo>
                  <a:cubicBezTo>
                    <a:pt x="11" y="13"/>
                    <a:pt x="9" y="12"/>
                    <a:pt x="7" y="10"/>
                  </a:cubicBezTo>
                  <a:cubicBezTo>
                    <a:pt x="7" y="9"/>
                    <a:pt x="5" y="7"/>
                    <a:pt x="4" y="7"/>
                  </a:cubicBezTo>
                  <a:cubicBezTo>
                    <a:pt x="3" y="7"/>
                    <a:pt x="1" y="9"/>
                    <a:pt x="0" y="9"/>
                  </a:cubicBezTo>
                  <a:cubicBezTo>
                    <a:pt x="2" y="11"/>
                    <a:pt x="5" y="13"/>
                    <a:pt x="8" y="14"/>
                  </a:cubicBezTo>
                  <a:cubicBezTo>
                    <a:pt x="9" y="14"/>
                    <a:pt x="11" y="15"/>
                    <a:pt x="12" y="16"/>
                  </a:cubicBezTo>
                  <a:cubicBezTo>
                    <a:pt x="13" y="17"/>
                    <a:pt x="13" y="18"/>
                    <a:pt x="14" y="19"/>
                  </a:cubicBezTo>
                  <a:cubicBezTo>
                    <a:pt x="14" y="20"/>
                    <a:pt x="13" y="20"/>
                    <a:pt x="14" y="21"/>
                  </a:cubicBezTo>
                  <a:cubicBezTo>
                    <a:pt x="14" y="22"/>
                    <a:pt x="16" y="23"/>
                    <a:pt x="15" y="24"/>
                  </a:cubicBezTo>
                  <a:cubicBezTo>
                    <a:pt x="15" y="25"/>
                    <a:pt x="14" y="26"/>
                    <a:pt x="15" y="27"/>
                  </a:cubicBezTo>
                  <a:cubicBezTo>
                    <a:pt x="15" y="27"/>
                    <a:pt x="16" y="29"/>
                    <a:pt x="16" y="29"/>
                  </a:cubicBezTo>
                  <a:cubicBezTo>
                    <a:pt x="15" y="30"/>
                    <a:pt x="15" y="32"/>
                    <a:pt x="15" y="33"/>
                  </a:cubicBezTo>
                  <a:cubicBezTo>
                    <a:pt x="15" y="33"/>
                    <a:pt x="17" y="36"/>
                    <a:pt x="17" y="36"/>
                  </a:cubicBezTo>
                  <a:cubicBezTo>
                    <a:pt x="18" y="37"/>
                    <a:pt x="20" y="38"/>
                    <a:pt x="21" y="38"/>
                  </a:cubicBezTo>
                  <a:cubicBezTo>
                    <a:pt x="22" y="39"/>
                    <a:pt x="22" y="40"/>
                    <a:pt x="22" y="41"/>
                  </a:cubicBezTo>
                  <a:cubicBezTo>
                    <a:pt x="22" y="42"/>
                    <a:pt x="23" y="43"/>
                    <a:pt x="23" y="44"/>
                  </a:cubicBezTo>
                  <a:cubicBezTo>
                    <a:pt x="23" y="45"/>
                    <a:pt x="21" y="44"/>
                    <a:pt x="20" y="44"/>
                  </a:cubicBezTo>
                  <a:cubicBezTo>
                    <a:pt x="19" y="44"/>
                    <a:pt x="16" y="48"/>
                    <a:pt x="16" y="49"/>
                  </a:cubicBezTo>
                  <a:cubicBezTo>
                    <a:pt x="15" y="50"/>
                    <a:pt x="14" y="50"/>
                    <a:pt x="13" y="51"/>
                  </a:cubicBezTo>
                  <a:cubicBezTo>
                    <a:pt x="12" y="52"/>
                    <a:pt x="11" y="53"/>
                    <a:pt x="10" y="54"/>
                  </a:cubicBezTo>
                  <a:cubicBezTo>
                    <a:pt x="9" y="54"/>
                    <a:pt x="4" y="58"/>
                    <a:pt x="4" y="57"/>
                  </a:cubicBezTo>
                  <a:cubicBezTo>
                    <a:pt x="4" y="59"/>
                    <a:pt x="2" y="60"/>
                    <a:pt x="2" y="62"/>
                  </a:cubicBezTo>
                  <a:cubicBezTo>
                    <a:pt x="3" y="64"/>
                    <a:pt x="2" y="67"/>
                    <a:pt x="4" y="67"/>
                  </a:cubicBezTo>
                  <a:cubicBezTo>
                    <a:pt x="5" y="67"/>
                    <a:pt x="4" y="72"/>
                    <a:pt x="4" y="73"/>
                  </a:cubicBezTo>
                  <a:cubicBezTo>
                    <a:pt x="4" y="75"/>
                    <a:pt x="2" y="77"/>
                    <a:pt x="4" y="78"/>
                  </a:cubicBezTo>
                  <a:cubicBezTo>
                    <a:pt x="4" y="78"/>
                    <a:pt x="8" y="79"/>
                    <a:pt x="7" y="80"/>
                  </a:cubicBezTo>
                  <a:cubicBezTo>
                    <a:pt x="7" y="80"/>
                    <a:pt x="5" y="81"/>
                    <a:pt x="5" y="81"/>
                  </a:cubicBezTo>
                  <a:cubicBezTo>
                    <a:pt x="7" y="81"/>
                    <a:pt x="7" y="79"/>
                    <a:pt x="8" y="79"/>
                  </a:cubicBezTo>
                  <a:cubicBezTo>
                    <a:pt x="10" y="78"/>
                    <a:pt x="8" y="83"/>
                    <a:pt x="8" y="83"/>
                  </a:cubicBezTo>
                  <a:cubicBezTo>
                    <a:pt x="8" y="83"/>
                    <a:pt x="11" y="80"/>
                    <a:pt x="11" y="80"/>
                  </a:cubicBezTo>
                  <a:cubicBezTo>
                    <a:pt x="12" y="79"/>
                    <a:pt x="11" y="83"/>
                    <a:pt x="11" y="83"/>
                  </a:cubicBezTo>
                  <a:cubicBezTo>
                    <a:pt x="14" y="84"/>
                    <a:pt x="20" y="81"/>
                    <a:pt x="23" y="80"/>
                  </a:cubicBezTo>
                  <a:cubicBezTo>
                    <a:pt x="27" y="79"/>
                    <a:pt x="31" y="79"/>
                    <a:pt x="36" y="78"/>
                  </a:cubicBezTo>
                  <a:cubicBezTo>
                    <a:pt x="39" y="74"/>
                    <a:pt x="43" y="71"/>
                    <a:pt x="46" y="68"/>
                  </a:cubicBezTo>
                  <a:cubicBezTo>
                    <a:pt x="48" y="66"/>
                    <a:pt x="54" y="62"/>
                    <a:pt x="53" y="59"/>
                  </a:cubicBezTo>
                  <a:cubicBezTo>
                    <a:pt x="52" y="57"/>
                    <a:pt x="54" y="62"/>
                    <a:pt x="53" y="5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18" name="Freeform 719">
              <a:extLst>
                <a:ext uri="{FF2B5EF4-FFF2-40B4-BE49-F238E27FC236}">
                  <a16:creationId xmlns:a16="http://schemas.microsoft.com/office/drawing/2014/main" xmlns="" id="{09090E3D-2502-4455-BDA4-F458842E99E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29493" y="4965129"/>
              <a:ext cx="1194269" cy="1000263"/>
            </a:xfrm>
            <a:custGeom>
              <a:avLst/>
              <a:gdLst>
                <a:gd name="T0" fmla="*/ 38 w 128"/>
                <a:gd name="T1" fmla="*/ 87 h 107"/>
                <a:gd name="T2" fmla="*/ 38 w 128"/>
                <a:gd name="T3" fmla="*/ 63 h 107"/>
                <a:gd name="T4" fmla="*/ 47 w 128"/>
                <a:gd name="T5" fmla="*/ 52 h 107"/>
                <a:gd name="T6" fmla="*/ 56 w 128"/>
                <a:gd name="T7" fmla="*/ 34 h 107"/>
                <a:gd name="T8" fmla="*/ 72 w 128"/>
                <a:gd name="T9" fmla="*/ 25 h 107"/>
                <a:gd name="T10" fmla="*/ 86 w 128"/>
                <a:gd name="T11" fmla="*/ 22 h 107"/>
                <a:gd name="T12" fmla="*/ 102 w 128"/>
                <a:gd name="T13" fmla="*/ 20 h 107"/>
                <a:gd name="T14" fmla="*/ 112 w 128"/>
                <a:gd name="T15" fmla="*/ 10 h 107"/>
                <a:gd name="T16" fmla="*/ 120 w 128"/>
                <a:gd name="T17" fmla="*/ 13 h 107"/>
                <a:gd name="T18" fmla="*/ 127 w 128"/>
                <a:gd name="T19" fmla="*/ 6 h 107"/>
                <a:gd name="T20" fmla="*/ 114 w 128"/>
                <a:gd name="T21" fmla="*/ 5 h 107"/>
                <a:gd name="T22" fmla="*/ 116 w 128"/>
                <a:gd name="T23" fmla="*/ 2 h 107"/>
                <a:gd name="T24" fmla="*/ 106 w 128"/>
                <a:gd name="T25" fmla="*/ 3 h 107"/>
                <a:gd name="T26" fmla="*/ 100 w 128"/>
                <a:gd name="T27" fmla="*/ 1 h 107"/>
                <a:gd name="T28" fmla="*/ 95 w 128"/>
                <a:gd name="T29" fmla="*/ 3 h 107"/>
                <a:gd name="T30" fmla="*/ 91 w 128"/>
                <a:gd name="T31" fmla="*/ 6 h 107"/>
                <a:gd name="T32" fmla="*/ 90 w 128"/>
                <a:gd name="T33" fmla="*/ 11 h 107"/>
                <a:gd name="T34" fmla="*/ 84 w 128"/>
                <a:gd name="T35" fmla="*/ 10 h 107"/>
                <a:gd name="T36" fmla="*/ 80 w 128"/>
                <a:gd name="T37" fmla="*/ 13 h 107"/>
                <a:gd name="T38" fmla="*/ 76 w 128"/>
                <a:gd name="T39" fmla="*/ 15 h 107"/>
                <a:gd name="T40" fmla="*/ 72 w 128"/>
                <a:gd name="T41" fmla="*/ 16 h 107"/>
                <a:gd name="T42" fmla="*/ 68 w 128"/>
                <a:gd name="T43" fmla="*/ 10 h 107"/>
                <a:gd name="T44" fmla="*/ 67 w 128"/>
                <a:gd name="T45" fmla="*/ 14 h 107"/>
                <a:gd name="T46" fmla="*/ 65 w 128"/>
                <a:gd name="T47" fmla="*/ 14 h 107"/>
                <a:gd name="T48" fmla="*/ 62 w 128"/>
                <a:gd name="T49" fmla="*/ 18 h 107"/>
                <a:gd name="T50" fmla="*/ 61 w 128"/>
                <a:gd name="T51" fmla="*/ 21 h 107"/>
                <a:gd name="T52" fmla="*/ 57 w 128"/>
                <a:gd name="T53" fmla="*/ 20 h 107"/>
                <a:gd name="T54" fmla="*/ 54 w 128"/>
                <a:gd name="T55" fmla="*/ 20 h 107"/>
                <a:gd name="T56" fmla="*/ 51 w 128"/>
                <a:gd name="T57" fmla="*/ 22 h 107"/>
                <a:gd name="T58" fmla="*/ 49 w 128"/>
                <a:gd name="T59" fmla="*/ 23 h 107"/>
                <a:gd name="T60" fmla="*/ 54 w 128"/>
                <a:gd name="T61" fmla="*/ 25 h 107"/>
                <a:gd name="T62" fmla="*/ 56 w 128"/>
                <a:gd name="T63" fmla="*/ 25 h 107"/>
                <a:gd name="T64" fmla="*/ 57 w 128"/>
                <a:gd name="T65" fmla="*/ 28 h 107"/>
                <a:gd name="T66" fmla="*/ 49 w 128"/>
                <a:gd name="T67" fmla="*/ 31 h 107"/>
                <a:gd name="T68" fmla="*/ 53 w 128"/>
                <a:gd name="T69" fmla="*/ 33 h 107"/>
                <a:gd name="T70" fmla="*/ 49 w 128"/>
                <a:gd name="T71" fmla="*/ 35 h 107"/>
                <a:gd name="T72" fmla="*/ 43 w 128"/>
                <a:gd name="T73" fmla="*/ 40 h 107"/>
                <a:gd name="T74" fmla="*/ 42 w 128"/>
                <a:gd name="T75" fmla="*/ 43 h 107"/>
                <a:gd name="T76" fmla="*/ 39 w 128"/>
                <a:gd name="T77" fmla="*/ 45 h 107"/>
                <a:gd name="T78" fmla="*/ 39 w 128"/>
                <a:gd name="T79" fmla="*/ 49 h 107"/>
                <a:gd name="T80" fmla="*/ 39 w 128"/>
                <a:gd name="T81" fmla="*/ 52 h 107"/>
                <a:gd name="T82" fmla="*/ 35 w 128"/>
                <a:gd name="T83" fmla="*/ 56 h 107"/>
                <a:gd name="T84" fmla="*/ 27 w 128"/>
                <a:gd name="T85" fmla="*/ 62 h 107"/>
                <a:gd name="T86" fmla="*/ 31 w 128"/>
                <a:gd name="T87" fmla="*/ 64 h 107"/>
                <a:gd name="T88" fmla="*/ 28 w 128"/>
                <a:gd name="T89" fmla="*/ 66 h 107"/>
                <a:gd name="T90" fmla="*/ 19 w 128"/>
                <a:gd name="T91" fmla="*/ 68 h 107"/>
                <a:gd name="T92" fmla="*/ 16 w 128"/>
                <a:gd name="T93" fmla="*/ 72 h 107"/>
                <a:gd name="T94" fmla="*/ 10 w 128"/>
                <a:gd name="T95" fmla="*/ 73 h 107"/>
                <a:gd name="T96" fmla="*/ 10 w 128"/>
                <a:gd name="T97" fmla="*/ 74 h 107"/>
                <a:gd name="T98" fmla="*/ 5 w 128"/>
                <a:gd name="T99" fmla="*/ 75 h 107"/>
                <a:gd name="T100" fmla="*/ 4 w 128"/>
                <a:gd name="T101" fmla="*/ 81 h 107"/>
                <a:gd name="T102" fmla="*/ 1 w 128"/>
                <a:gd name="T103" fmla="*/ 86 h 107"/>
                <a:gd name="T104" fmla="*/ 6 w 128"/>
                <a:gd name="T105" fmla="*/ 92 h 107"/>
                <a:gd name="T106" fmla="*/ 7 w 128"/>
                <a:gd name="T107" fmla="*/ 94 h 107"/>
                <a:gd name="T108" fmla="*/ 3 w 128"/>
                <a:gd name="T109" fmla="*/ 93 h 107"/>
                <a:gd name="T110" fmla="*/ 5 w 128"/>
                <a:gd name="T111" fmla="*/ 97 h 107"/>
                <a:gd name="T112" fmla="*/ 5 w 128"/>
                <a:gd name="T113" fmla="*/ 103 h 107"/>
                <a:gd name="T114" fmla="*/ 27 w 128"/>
                <a:gd name="T115" fmla="*/ 99 h 107"/>
                <a:gd name="T116" fmla="*/ 34 w 128"/>
                <a:gd name="T117" fmla="*/ 10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8" h="107">
                  <a:moveTo>
                    <a:pt x="34" y="101"/>
                  </a:moveTo>
                  <a:cubicBezTo>
                    <a:pt x="34" y="101"/>
                    <a:pt x="35" y="98"/>
                    <a:pt x="35" y="97"/>
                  </a:cubicBezTo>
                  <a:cubicBezTo>
                    <a:pt x="35" y="95"/>
                    <a:pt x="36" y="94"/>
                    <a:pt x="38" y="93"/>
                  </a:cubicBezTo>
                  <a:cubicBezTo>
                    <a:pt x="40" y="91"/>
                    <a:pt x="38" y="88"/>
                    <a:pt x="38" y="87"/>
                  </a:cubicBezTo>
                  <a:cubicBezTo>
                    <a:pt x="38" y="84"/>
                    <a:pt x="42" y="84"/>
                    <a:pt x="39" y="82"/>
                  </a:cubicBezTo>
                  <a:cubicBezTo>
                    <a:pt x="37" y="80"/>
                    <a:pt x="36" y="80"/>
                    <a:pt x="37" y="77"/>
                  </a:cubicBezTo>
                  <a:cubicBezTo>
                    <a:pt x="38" y="75"/>
                    <a:pt x="37" y="73"/>
                    <a:pt x="37" y="71"/>
                  </a:cubicBezTo>
                  <a:cubicBezTo>
                    <a:pt x="36" y="68"/>
                    <a:pt x="35" y="65"/>
                    <a:pt x="38" y="63"/>
                  </a:cubicBezTo>
                  <a:cubicBezTo>
                    <a:pt x="39" y="62"/>
                    <a:pt x="41" y="62"/>
                    <a:pt x="42" y="61"/>
                  </a:cubicBezTo>
                  <a:cubicBezTo>
                    <a:pt x="43" y="61"/>
                    <a:pt x="44" y="62"/>
                    <a:pt x="45" y="61"/>
                  </a:cubicBezTo>
                  <a:cubicBezTo>
                    <a:pt x="46" y="59"/>
                    <a:pt x="45" y="58"/>
                    <a:pt x="44" y="57"/>
                  </a:cubicBezTo>
                  <a:cubicBezTo>
                    <a:pt x="44" y="55"/>
                    <a:pt x="46" y="54"/>
                    <a:pt x="47" y="52"/>
                  </a:cubicBezTo>
                  <a:cubicBezTo>
                    <a:pt x="47" y="51"/>
                    <a:pt x="48" y="48"/>
                    <a:pt x="48" y="46"/>
                  </a:cubicBezTo>
                  <a:cubicBezTo>
                    <a:pt x="48" y="44"/>
                    <a:pt x="52" y="44"/>
                    <a:pt x="51" y="43"/>
                  </a:cubicBezTo>
                  <a:cubicBezTo>
                    <a:pt x="51" y="41"/>
                    <a:pt x="53" y="40"/>
                    <a:pt x="54" y="38"/>
                  </a:cubicBezTo>
                  <a:cubicBezTo>
                    <a:pt x="56" y="36"/>
                    <a:pt x="56" y="37"/>
                    <a:pt x="56" y="34"/>
                  </a:cubicBezTo>
                  <a:cubicBezTo>
                    <a:pt x="55" y="33"/>
                    <a:pt x="59" y="28"/>
                    <a:pt x="60" y="28"/>
                  </a:cubicBezTo>
                  <a:cubicBezTo>
                    <a:pt x="61" y="27"/>
                    <a:pt x="64" y="28"/>
                    <a:pt x="65" y="28"/>
                  </a:cubicBezTo>
                  <a:cubicBezTo>
                    <a:pt x="65" y="26"/>
                    <a:pt x="65" y="25"/>
                    <a:pt x="65" y="23"/>
                  </a:cubicBezTo>
                  <a:cubicBezTo>
                    <a:pt x="68" y="24"/>
                    <a:pt x="70" y="24"/>
                    <a:pt x="72" y="25"/>
                  </a:cubicBezTo>
                  <a:cubicBezTo>
                    <a:pt x="76" y="25"/>
                    <a:pt x="74" y="21"/>
                    <a:pt x="75" y="19"/>
                  </a:cubicBezTo>
                  <a:cubicBezTo>
                    <a:pt x="75" y="19"/>
                    <a:pt x="77" y="19"/>
                    <a:pt x="78" y="19"/>
                  </a:cubicBezTo>
                  <a:cubicBezTo>
                    <a:pt x="79" y="18"/>
                    <a:pt x="81" y="16"/>
                    <a:pt x="82" y="18"/>
                  </a:cubicBezTo>
                  <a:cubicBezTo>
                    <a:pt x="84" y="19"/>
                    <a:pt x="84" y="21"/>
                    <a:pt x="86" y="22"/>
                  </a:cubicBezTo>
                  <a:cubicBezTo>
                    <a:pt x="87" y="22"/>
                    <a:pt x="89" y="22"/>
                    <a:pt x="90" y="22"/>
                  </a:cubicBezTo>
                  <a:cubicBezTo>
                    <a:pt x="91" y="22"/>
                    <a:pt x="92" y="21"/>
                    <a:pt x="94" y="21"/>
                  </a:cubicBezTo>
                  <a:cubicBezTo>
                    <a:pt x="95" y="21"/>
                    <a:pt x="96" y="23"/>
                    <a:pt x="98" y="23"/>
                  </a:cubicBezTo>
                  <a:cubicBezTo>
                    <a:pt x="98" y="22"/>
                    <a:pt x="102" y="20"/>
                    <a:pt x="102" y="20"/>
                  </a:cubicBezTo>
                  <a:cubicBezTo>
                    <a:pt x="102" y="17"/>
                    <a:pt x="102" y="16"/>
                    <a:pt x="103" y="14"/>
                  </a:cubicBezTo>
                  <a:cubicBezTo>
                    <a:pt x="104" y="13"/>
                    <a:pt x="106" y="11"/>
                    <a:pt x="107" y="11"/>
                  </a:cubicBezTo>
                  <a:cubicBezTo>
                    <a:pt x="108" y="11"/>
                    <a:pt x="109" y="11"/>
                    <a:pt x="110" y="11"/>
                  </a:cubicBezTo>
                  <a:cubicBezTo>
                    <a:pt x="111" y="11"/>
                    <a:pt x="111" y="10"/>
                    <a:pt x="112" y="10"/>
                  </a:cubicBezTo>
                  <a:cubicBezTo>
                    <a:pt x="113" y="10"/>
                    <a:pt x="115" y="12"/>
                    <a:pt x="116" y="12"/>
                  </a:cubicBezTo>
                  <a:cubicBezTo>
                    <a:pt x="118" y="13"/>
                    <a:pt x="119" y="14"/>
                    <a:pt x="119" y="17"/>
                  </a:cubicBezTo>
                  <a:cubicBezTo>
                    <a:pt x="121" y="17"/>
                    <a:pt x="126" y="14"/>
                    <a:pt x="124" y="12"/>
                  </a:cubicBezTo>
                  <a:cubicBezTo>
                    <a:pt x="126" y="13"/>
                    <a:pt x="121" y="13"/>
                    <a:pt x="120" y="13"/>
                  </a:cubicBezTo>
                  <a:cubicBezTo>
                    <a:pt x="125" y="12"/>
                    <a:pt x="118" y="9"/>
                    <a:pt x="117" y="10"/>
                  </a:cubicBezTo>
                  <a:cubicBezTo>
                    <a:pt x="118" y="9"/>
                    <a:pt x="119" y="10"/>
                    <a:pt x="119" y="10"/>
                  </a:cubicBezTo>
                  <a:cubicBezTo>
                    <a:pt x="121" y="10"/>
                    <a:pt x="123" y="10"/>
                    <a:pt x="124" y="9"/>
                  </a:cubicBezTo>
                  <a:cubicBezTo>
                    <a:pt x="125" y="9"/>
                    <a:pt x="128" y="7"/>
                    <a:pt x="127" y="6"/>
                  </a:cubicBezTo>
                  <a:cubicBezTo>
                    <a:pt x="125" y="5"/>
                    <a:pt x="122" y="4"/>
                    <a:pt x="119" y="3"/>
                  </a:cubicBezTo>
                  <a:cubicBezTo>
                    <a:pt x="118" y="2"/>
                    <a:pt x="117" y="4"/>
                    <a:pt x="116" y="5"/>
                  </a:cubicBezTo>
                  <a:cubicBezTo>
                    <a:pt x="116" y="5"/>
                    <a:pt x="114" y="8"/>
                    <a:pt x="114" y="7"/>
                  </a:cubicBezTo>
                  <a:cubicBezTo>
                    <a:pt x="114" y="7"/>
                    <a:pt x="114" y="6"/>
                    <a:pt x="114" y="5"/>
                  </a:cubicBezTo>
                  <a:cubicBezTo>
                    <a:pt x="114" y="5"/>
                    <a:pt x="112" y="5"/>
                    <a:pt x="112" y="5"/>
                  </a:cubicBezTo>
                  <a:cubicBezTo>
                    <a:pt x="113" y="4"/>
                    <a:pt x="115" y="5"/>
                    <a:pt x="115" y="4"/>
                  </a:cubicBezTo>
                  <a:cubicBezTo>
                    <a:pt x="115" y="4"/>
                    <a:pt x="112" y="4"/>
                    <a:pt x="112" y="4"/>
                  </a:cubicBezTo>
                  <a:cubicBezTo>
                    <a:pt x="112" y="3"/>
                    <a:pt x="116" y="3"/>
                    <a:pt x="116" y="2"/>
                  </a:cubicBezTo>
                  <a:cubicBezTo>
                    <a:pt x="115" y="1"/>
                    <a:pt x="109" y="0"/>
                    <a:pt x="110" y="2"/>
                  </a:cubicBezTo>
                  <a:cubicBezTo>
                    <a:pt x="111" y="3"/>
                    <a:pt x="111" y="3"/>
                    <a:pt x="110" y="4"/>
                  </a:cubicBezTo>
                  <a:cubicBezTo>
                    <a:pt x="109" y="5"/>
                    <a:pt x="107" y="7"/>
                    <a:pt x="106" y="7"/>
                  </a:cubicBezTo>
                  <a:cubicBezTo>
                    <a:pt x="105" y="7"/>
                    <a:pt x="106" y="3"/>
                    <a:pt x="106" y="3"/>
                  </a:cubicBezTo>
                  <a:cubicBezTo>
                    <a:pt x="106" y="2"/>
                    <a:pt x="101" y="9"/>
                    <a:pt x="100" y="9"/>
                  </a:cubicBezTo>
                  <a:cubicBezTo>
                    <a:pt x="97" y="9"/>
                    <a:pt x="100" y="5"/>
                    <a:pt x="101" y="4"/>
                  </a:cubicBezTo>
                  <a:cubicBezTo>
                    <a:pt x="102" y="4"/>
                    <a:pt x="103" y="2"/>
                    <a:pt x="103" y="2"/>
                  </a:cubicBezTo>
                  <a:cubicBezTo>
                    <a:pt x="102" y="1"/>
                    <a:pt x="100" y="0"/>
                    <a:pt x="100" y="1"/>
                  </a:cubicBezTo>
                  <a:cubicBezTo>
                    <a:pt x="100" y="1"/>
                    <a:pt x="101" y="2"/>
                    <a:pt x="101" y="2"/>
                  </a:cubicBezTo>
                  <a:cubicBezTo>
                    <a:pt x="101" y="2"/>
                    <a:pt x="99" y="2"/>
                    <a:pt x="98" y="2"/>
                  </a:cubicBezTo>
                  <a:cubicBezTo>
                    <a:pt x="97" y="3"/>
                    <a:pt x="98" y="2"/>
                    <a:pt x="97" y="1"/>
                  </a:cubicBezTo>
                  <a:cubicBezTo>
                    <a:pt x="97" y="1"/>
                    <a:pt x="95" y="3"/>
                    <a:pt x="95" y="3"/>
                  </a:cubicBezTo>
                  <a:cubicBezTo>
                    <a:pt x="95" y="4"/>
                    <a:pt x="97" y="5"/>
                    <a:pt x="96" y="5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4" y="5"/>
                    <a:pt x="94" y="6"/>
                    <a:pt x="94" y="7"/>
                  </a:cubicBezTo>
                  <a:cubicBezTo>
                    <a:pt x="95" y="5"/>
                    <a:pt x="91" y="6"/>
                    <a:pt x="91" y="6"/>
                  </a:cubicBezTo>
                  <a:cubicBezTo>
                    <a:pt x="91" y="6"/>
                    <a:pt x="93" y="5"/>
                    <a:pt x="93" y="4"/>
                  </a:cubicBezTo>
                  <a:cubicBezTo>
                    <a:pt x="93" y="5"/>
                    <a:pt x="89" y="6"/>
                    <a:pt x="88" y="6"/>
                  </a:cubicBezTo>
                  <a:cubicBezTo>
                    <a:pt x="87" y="6"/>
                    <a:pt x="91" y="9"/>
                    <a:pt x="91" y="9"/>
                  </a:cubicBezTo>
                  <a:cubicBezTo>
                    <a:pt x="91" y="9"/>
                    <a:pt x="90" y="11"/>
                    <a:pt x="90" y="11"/>
                  </a:cubicBezTo>
                  <a:cubicBezTo>
                    <a:pt x="90" y="11"/>
                    <a:pt x="87" y="8"/>
                    <a:pt x="87" y="8"/>
                  </a:cubicBezTo>
                  <a:cubicBezTo>
                    <a:pt x="87" y="8"/>
                    <a:pt x="85" y="11"/>
                    <a:pt x="85" y="8"/>
                  </a:cubicBezTo>
                  <a:cubicBezTo>
                    <a:pt x="84" y="7"/>
                    <a:pt x="81" y="9"/>
                    <a:pt x="80" y="8"/>
                  </a:cubicBezTo>
                  <a:cubicBezTo>
                    <a:pt x="81" y="9"/>
                    <a:pt x="84" y="9"/>
                    <a:pt x="84" y="10"/>
                  </a:cubicBezTo>
                  <a:cubicBezTo>
                    <a:pt x="84" y="10"/>
                    <a:pt x="83" y="10"/>
                    <a:pt x="83" y="11"/>
                  </a:cubicBezTo>
                  <a:cubicBezTo>
                    <a:pt x="83" y="12"/>
                    <a:pt x="84" y="12"/>
                    <a:pt x="84" y="13"/>
                  </a:cubicBezTo>
                  <a:cubicBezTo>
                    <a:pt x="84" y="13"/>
                    <a:pt x="81" y="12"/>
                    <a:pt x="81" y="11"/>
                  </a:cubicBezTo>
                  <a:cubicBezTo>
                    <a:pt x="80" y="11"/>
                    <a:pt x="80" y="12"/>
                    <a:pt x="80" y="13"/>
                  </a:cubicBezTo>
                  <a:cubicBezTo>
                    <a:pt x="79" y="13"/>
                    <a:pt x="79" y="12"/>
                    <a:pt x="79" y="11"/>
                  </a:cubicBezTo>
                  <a:cubicBezTo>
                    <a:pt x="79" y="11"/>
                    <a:pt x="77" y="13"/>
                    <a:pt x="77" y="13"/>
                  </a:cubicBezTo>
                  <a:cubicBezTo>
                    <a:pt x="76" y="14"/>
                    <a:pt x="78" y="14"/>
                    <a:pt x="78" y="15"/>
                  </a:cubicBezTo>
                  <a:cubicBezTo>
                    <a:pt x="78" y="15"/>
                    <a:pt x="76" y="15"/>
                    <a:pt x="76" y="15"/>
                  </a:cubicBezTo>
                  <a:cubicBezTo>
                    <a:pt x="75" y="14"/>
                    <a:pt x="76" y="13"/>
                    <a:pt x="76" y="12"/>
                  </a:cubicBezTo>
                  <a:cubicBezTo>
                    <a:pt x="76" y="12"/>
                    <a:pt x="73" y="14"/>
                    <a:pt x="73" y="14"/>
                  </a:cubicBezTo>
                  <a:cubicBezTo>
                    <a:pt x="73" y="14"/>
                    <a:pt x="73" y="14"/>
                    <a:pt x="74" y="14"/>
                  </a:cubicBezTo>
                  <a:cubicBezTo>
                    <a:pt x="73" y="14"/>
                    <a:pt x="72" y="16"/>
                    <a:pt x="72" y="16"/>
                  </a:cubicBezTo>
                  <a:cubicBezTo>
                    <a:pt x="71" y="15"/>
                    <a:pt x="73" y="14"/>
                    <a:pt x="72" y="14"/>
                  </a:cubicBezTo>
                  <a:cubicBezTo>
                    <a:pt x="71" y="13"/>
                    <a:pt x="70" y="13"/>
                    <a:pt x="70" y="12"/>
                  </a:cubicBezTo>
                  <a:cubicBezTo>
                    <a:pt x="70" y="12"/>
                    <a:pt x="72" y="12"/>
                    <a:pt x="72" y="12"/>
                  </a:cubicBezTo>
                  <a:cubicBezTo>
                    <a:pt x="72" y="11"/>
                    <a:pt x="69" y="10"/>
                    <a:pt x="68" y="10"/>
                  </a:cubicBezTo>
                  <a:cubicBezTo>
                    <a:pt x="68" y="11"/>
                    <a:pt x="69" y="13"/>
                    <a:pt x="69" y="13"/>
                  </a:cubicBezTo>
                  <a:cubicBezTo>
                    <a:pt x="69" y="13"/>
                    <a:pt x="65" y="14"/>
                    <a:pt x="66" y="14"/>
                  </a:cubicBezTo>
                  <a:cubicBezTo>
                    <a:pt x="66" y="14"/>
                    <a:pt x="68" y="14"/>
                    <a:pt x="68" y="14"/>
                  </a:cubicBezTo>
                  <a:cubicBezTo>
                    <a:pt x="68" y="14"/>
                    <a:pt x="67" y="14"/>
                    <a:pt x="67" y="14"/>
                  </a:cubicBezTo>
                  <a:cubicBezTo>
                    <a:pt x="68" y="16"/>
                    <a:pt x="70" y="14"/>
                    <a:pt x="69" y="14"/>
                  </a:cubicBezTo>
                  <a:cubicBezTo>
                    <a:pt x="70" y="15"/>
                    <a:pt x="69" y="16"/>
                    <a:pt x="69" y="16"/>
                  </a:cubicBezTo>
                  <a:cubicBezTo>
                    <a:pt x="69" y="17"/>
                    <a:pt x="67" y="15"/>
                    <a:pt x="67" y="15"/>
                  </a:cubicBezTo>
                  <a:cubicBezTo>
                    <a:pt x="66" y="15"/>
                    <a:pt x="66" y="14"/>
                    <a:pt x="65" y="14"/>
                  </a:cubicBezTo>
                  <a:cubicBezTo>
                    <a:pt x="65" y="14"/>
                    <a:pt x="64" y="16"/>
                    <a:pt x="63" y="15"/>
                  </a:cubicBezTo>
                  <a:cubicBezTo>
                    <a:pt x="63" y="14"/>
                    <a:pt x="60" y="16"/>
                    <a:pt x="60" y="16"/>
                  </a:cubicBezTo>
                  <a:cubicBezTo>
                    <a:pt x="60" y="16"/>
                    <a:pt x="60" y="19"/>
                    <a:pt x="60" y="19"/>
                  </a:cubicBezTo>
                  <a:cubicBezTo>
                    <a:pt x="60" y="20"/>
                    <a:pt x="61" y="17"/>
                    <a:pt x="62" y="18"/>
                  </a:cubicBezTo>
                  <a:cubicBezTo>
                    <a:pt x="62" y="18"/>
                    <a:pt x="64" y="19"/>
                    <a:pt x="64" y="18"/>
                  </a:cubicBezTo>
                  <a:cubicBezTo>
                    <a:pt x="64" y="19"/>
                    <a:pt x="63" y="19"/>
                    <a:pt x="63" y="20"/>
                  </a:cubicBezTo>
                  <a:cubicBezTo>
                    <a:pt x="62" y="20"/>
                    <a:pt x="63" y="22"/>
                    <a:pt x="62" y="22"/>
                  </a:cubicBezTo>
                  <a:cubicBezTo>
                    <a:pt x="62" y="23"/>
                    <a:pt x="61" y="21"/>
                    <a:pt x="61" y="21"/>
                  </a:cubicBezTo>
                  <a:cubicBezTo>
                    <a:pt x="60" y="21"/>
                    <a:pt x="60" y="23"/>
                    <a:pt x="59" y="23"/>
                  </a:cubicBezTo>
                  <a:cubicBezTo>
                    <a:pt x="59" y="23"/>
                    <a:pt x="59" y="21"/>
                    <a:pt x="59" y="21"/>
                  </a:cubicBezTo>
                  <a:cubicBezTo>
                    <a:pt x="58" y="21"/>
                    <a:pt x="58" y="22"/>
                    <a:pt x="57" y="22"/>
                  </a:cubicBezTo>
                  <a:cubicBezTo>
                    <a:pt x="57" y="22"/>
                    <a:pt x="57" y="20"/>
                    <a:pt x="57" y="20"/>
                  </a:cubicBezTo>
                  <a:cubicBezTo>
                    <a:pt x="57" y="19"/>
                    <a:pt x="56" y="22"/>
                    <a:pt x="55" y="22"/>
                  </a:cubicBezTo>
                  <a:cubicBezTo>
                    <a:pt x="53" y="23"/>
                    <a:pt x="56" y="17"/>
                    <a:pt x="56" y="17"/>
                  </a:cubicBezTo>
                  <a:cubicBezTo>
                    <a:pt x="55" y="17"/>
                    <a:pt x="53" y="18"/>
                    <a:pt x="53" y="18"/>
                  </a:cubicBezTo>
                  <a:cubicBezTo>
                    <a:pt x="52" y="19"/>
                    <a:pt x="54" y="20"/>
                    <a:pt x="54" y="20"/>
                  </a:cubicBezTo>
                  <a:cubicBezTo>
                    <a:pt x="53" y="20"/>
                    <a:pt x="53" y="20"/>
                    <a:pt x="52" y="20"/>
                  </a:cubicBezTo>
                  <a:cubicBezTo>
                    <a:pt x="52" y="20"/>
                    <a:pt x="52" y="21"/>
                    <a:pt x="51" y="22"/>
                  </a:cubicBezTo>
                  <a:cubicBezTo>
                    <a:pt x="52" y="21"/>
                    <a:pt x="47" y="21"/>
                    <a:pt x="49" y="22"/>
                  </a:cubicBezTo>
                  <a:cubicBezTo>
                    <a:pt x="49" y="23"/>
                    <a:pt x="51" y="22"/>
                    <a:pt x="51" y="22"/>
                  </a:cubicBezTo>
                  <a:cubicBezTo>
                    <a:pt x="51" y="22"/>
                    <a:pt x="50" y="23"/>
                    <a:pt x="51" y="23"/>
                  </a:cubicBezTo>
                  <a:cubicBezTo>
                    <a:pt x="51" y="23"/>
                    <a:pt x="52" y="23"/>
                    <a:pt x="52" y="22"/>
                  </a:cubicBezTo>
                  <a:cubicBezTo>
                    <a:pt x="52" y="22"/>
                    <a:pt x="52" y="24"/>
                    <a:pt x="51" y="24"/>
                  </a:cubicBezTo>
                  <a:cubicBezTo>
                    <a:pt x="50" y="24"/>
                    <a:pt x="50" y="23"/>
                    <a:pt x="49" y="23"/>
                  </a:cubicBezTo>
                  <a:cubicBezTo>
                    <a:pt x="48" y="24"/>
                    <a:pt x="48" y="26"/>
                    <a:pt x="47" y="26"/>
                  </a:cubicBezTo>
                  <a:cubicBezTo>
                    <a:pt x="47" y="26"/>
                    <a:pt x="44" y="26"/>
                    <a:pt x="44" y="26"/>
                  </a:cubicBezTo>
                  <a:cubicBezTo>
                    <a:pt x="44" y="29"/>
                    <a:pt x="51" y="25"/>
                    <a:pt x="51" y="25"/>
                  </a:cubicBezTo>
                  <a:cubicBezTo>
                    <a:pt x="52" y="25"/>
                    <a:pt x="53" y="24"/>
                    <a:pt x="54" y="25"/>
                  </a:cubicBezTo>
                  <a:cubicBezTo>
                    <a:pt x="56" y="25"/>
                    <a:pt x="55" y="23"/>
                    <a:pt x="54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6" y="25"/>
                    <a:pt x="57" y="23"/>
                    <a:pt x="58" y="23"/>
                  </a:cubicBezTo>
                  <a:cubicBezTo>
                    <a:pt x="57" y="23"/>
                    <a:pt x="57" y="25"/>
                    <a:pt x="56" y="25"/>
                  </a:cubicBezTo>
                  <a:cubicBezTo>
                    <a:pt x="57" y="25"/>
                    <a:pt x="58" y="25"/>
                    <a:pt x="58" y="25"/>
                  </a:cubicBezTo>
                  <a:cubicBezTo>
                    <a:pt x="58" y="25"/>
                    <a:pt x="56" y="26"/>
                    <a:pt x="56" y="27"/>
                  </a:cubicBezTo>
                  <a:cubicBezTo>
                    <a:pt x="56" y="27"/>
                    <a:pt x="61" y="25"/>
                    <a:pt x="61" y="26"/>
                  </a:cubicBezTo>
                  <a:cubicBezTo>
                    <a:pt x="60" y="27"/>
                    <a:pt x="57" y="26"/>
                    <a:pt x="57" y="28"/>
                  </a:cubicBezTo>
                  <a:cubicBezTo>
                    <a:pt x="56" y="31"/>
                    <a:pt x="54" y="27"/>
                    <a:pt x="54" y="27"/>
                  </a:cubicBezTo>
                  <a:cubicBezTo>
                    <a:pt x="54" y="26"/>
                    <a:pt x="54" y="29"/>
                    <a:pt x="54" y="29"/>
                  </a:cubicBezTo>
                  <a:cubicBezTo>
                    <a:pt x="54" y="29"/>
                    <a:pt x="53" y="27"/>
                    <a:pt x="52" y="27"/>
                  </a:cubicBezTo>
                  <a:cubicBezTo>
                    <a:pt x="51" y="28"/>
                    <a:pt x="49" y="30"/>
                    <a:pt x="49" y="31"/>
                  </a:cubicBezTo>
                  <a:cubicBezTo>
                    <a:pt x="49" y="31"/>
                    <a:pt x="51" y="30"/>
                    <a:pt x="51" y="30"/>
                  </a:cubicBezTo>
                  <a:cubicBezTo>
                    <a:pt x="51" y="31"/>
                    <a:pt x="53" y="30"/>
                    <a:pt x="53" y="31"/>
                  </a:cubicBezTo>
                  <a:cubicBezTo>
                    <a:pt x="53" y="30"/>
                    <a:pt x="50" y="31"/>
                    <a:pt x="50" y="32"/>
                  </a:cubicBezTo>
                  <a:cubicBezTo>
                    <a:pt x="51" y="33"/>
                    <a:pt x="54" y="31"/>
                    <a:pt x="53" y="33"/>
                  </a:cubicBezTo>
                  <a:cubicBezTo>
                    <a:pt x="54" y="31"/>
                    <a:pt x="47" y="34"/>
                    <a:pt x="47" y="34"/>
                  </a:cubicBezTo>
                  <a:cubicBezTo>
                    <a:pt x="47" y="33"/>
                    <a:pt x="53" y="35"/>
                    <a:pt x="52" y="35"/>
                  </a:cubicBezTo>
                  <a:cubicBezTo>
                    <a:pt x="51" y="36"/>
                    <a:pt x="50" y="34"/>
                    <a:pt x="49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9" y="36"/>
                    <a:pt x="46" y="34"/>
                    <a:pt x="45" y="36"/>
                  </a:cubicBezTo>
                  <a:cubicBezTo>
                    <a:pt x="45" y="36"/>
                    <a:pt x="48" y="36"/>
                    <a:pt x="48" y="36"/>
                  </a:cubicBezTo>
                  <a:cubicBezTo>
                    <a:pt x="46" y="38"/>
                    <a:pt x="44" y="36"/>
                    <a:pt x="45" y="39"/>
                  </a:cubicBezTo>
                  <a:cubicBezTo>
                    <a:pt x="45" y="39"/>
                    <a:pt x="43" y="40"/>
                    <a:pt x="43" y="40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2"/>
                    <a:pt x="41" y="42"/>
                    <a:pt x="41" y="42"/>
                  </a:cubicBezTo>
                  <a:cubicBezTo>
                    <a:pt x="41" y="43"/>
                    <a:pt x="42" y="42"/>
                    <a:pt x="42" y="42"/>
                  </a:cubicBezTo>
                  <a:cubicBezTo>
                    <a:pt x="43" y="42"/>
                    <a:pt x="42" y="43"/>
                    <a:pt x="42" y="43"/>
                  </a:cubicBezTo>
                  <a:cubicBezTo>
                    <a:pt x="43" y="43"/>
                    <a:pt x="45" y="44"/>
                    <a:pt x="46" y="43"/>
                  </a:cubicBezTo>
                  <a:cubicBezTo>
                    <a:pt x="44" y="44"/>
                    <a:pt x="44" y="44"/>
                    <a:pt x="42" y="44"/>
                  </a:cubicBezTo>
                  <a:cubicBezTo>
                    <a:pt x="41" y="44"/>
                    <a:pt x="38" y="44"/>
                    <a:pt x="38" y="45"/>
                  </a:cubicBezTo>
                  <a:cubicBezTo>
                    <a:pt x="38" y="45"/>
                    <a:pt x="39" y="45"/>
                    <a:pt x="39" y="45"/>
                  </a:cubicBezTo>
                  <a:cubicBezTo>
                    <a:pt x="39" y="45"/>
                    <a:pt x="38" y="46"/>
                    <a:pt x="38" y="46"/>
                  </a:cubicBezTo>
                  <a:cubicBezTo>
                    <a:pt x="38" y="46"/>
                    <a:pt x="40" y="45"/>
                    <a:pt x="40" y="46"/>
                  </a:cubicBezTo>
                  <a:cubicBezTo>
                    <a:pt x="40" y="46"/>
                    <a:pt x="38" y="48"/>
                    <a:pt x="38" y="48"/>
                  </a:cubicBezTo>
                  <a:cubicBezTo>
                    <a:pt x="38" y="48"/>
                    <a:pt x="39" y="48"/>
                    <a:pt x="39" y="49"/>
                  </a:cubicBezTo>
                  <a:cubicBezTo>
                    <a:pt x="39" y="49"/>
                    <a:pt x="37" y="49"/>
                    <a:pt x="37" y="49"/>
                  </a:cubicBezTo>
                  <a:cubicBezTo>
                    <a:pt x="37" y="49"/>
                    <a:pt x="39" y="50"/>
                    <a:pt x="39" y="50"/>
                  </a:cubicBezTo>
                  <a:cubicBezTo>
                    <a:pt x="38" y="50"/>
                    <a:pt x="37" y="50"/>
                    <a:pt x="37" y="50"/>
                  </a:cubicBezTo>
                  <a:cubicBezTo>
                    <a:pt x="37" y="51"/>
                    <a:pt x="38" y="52"/>
                    <a:pt x="39" y="52"/>
                  </a:cubicBezTo>
                  <a:cubicBezTo>
                    <a:pt x="37" y="52"/>
                    <a:pt x="35" y="52"/>
                    <a:pt x="34" y="54"/>
                  </a:cubicBezTo>
                  <a:cubicBezTo>
                    <a:pt x="34" y="55"/>
                    <a:pt x="30" y="54"/>
                    <a:pt x="30" y="54"/>
                  </a:cubicBezTo>
                  <a:cubicBezTo>
                    <a:pt x="30" y="57"/>
                    <a:pt x="36" y="54"/>
                    <a:pt x="37" y="54"/>
                  </a:cubicBezTo>
                  <a:cubicBezTo>
                    <a:pt x="36" y="54"/>
                    <a:pt x="35" y="56"/>
                    <a:pt x="35" y="56"/>
                  </a:cubicBezTo>
                  <a:cubicBezTo>
                    <a:pt x="32" y="56"/>
                    <a:pt x="34" y="57"/>
                    <a:pt x="33" y="58"/>
                  </a:cubicBezTo>
                  <a:cubicBezTo>
                    <a:pt x="32" y="59"/>
                    <a:pt x="30" y="57"/>
                    <a:pt x="29" y="58"/>
                  </a:cubicBezTo>
                  <a:cubicBezTo>
                    <a:pt x="29" y="59"/>
                    <a:pt x="26" y="61"/>
                    <a:pt x="26" y="61"/>
                  </a:cubicBezTo>
                  <a:cubicBezTo>
                    <a:pt x="26" y="62"/>
                    <a:pt x="27" y="62"/>
                    <a:pt x="27" y="62"/>
                  </a:cubicBezTo>
                  <a:cubicBezTo>
                    <a:pt x="27" y="63"/>
                    <a:pt x="24" y="63"/>
                    <a:pt x="24" y="63"/>
                  </a:cubicBezTo>
                  <a:cubicBezTo>
                    <a:pt x="24" y="63"/>
                    <a:pt x="25" y="64"/>
                    <a:pt x="25" y="65"/>
                  </a:cubicBezTo>
                  <a:cubicBezTo>
                    <a:pt x="25" y="66"/>
                    <a:pt x="27" y="65"/>
                    <a:pt x="28" y="65"/>
                  </a:cubicBezTo>
                  <a:cubicBezTo>
                    <a:pt x="29" y="64"/>
                    <a:pt x="30" y="65"/>
                    <a:pt x="31" y="64"/>
                  </a:cubicBezTo>
                  <a:cubicBezTo>
                    <a:pt x="31" y="64"/>
                    <a:pt x="30" y="63"/>
                    <a:pt x="30" y="62"/>
                  </a:cubicBezTo>
                  <a:cubicBezTo>
                    <a:pt x="30" y="62"/>
                    <a:pt x="32" y="63"/>
                    <a:pt x="33" y="64"/>
                  </a:cubicBezTo>
                  <a:cubicBezTo>
                    <a:pt x="33" y="64"/>
                    <a:pt x="30" y="66"/>
                    <a:pt x="30" y="66"/>
                  </a:cubicBezTo>
                  <a:cubicBezTo>
                    <a:pt x="29" y="66"/>
                    <a:pt x="28" y="67"/>
                    <a:pt x="28" y="66"/>
                  </a:cubicBezTo>
                  <a:cubicBezTo>
                    <a:pt x="27" y="65"/>
                    <a:pt x="26" y="67"/>
                    <a:pt x="25" y="67"/>
                  </a:cubicBezTo>
                  <a:cubicBezTo>
                    <a:pt x="24" y="66"/>
                    <a:pt x="24" y="63"/>
                    <a:pt x="23" y="66"/>
                  </a:cubicBezTo>
                  <a:cubicBezTo>
                    <a:pt x="21" y="70"/>
                    <a:pt x="20" y="65"/>
                    <a:pt x="21" y="65"/>
                  </a:cubicBezTo>
                  <a:cubicBezTo>
                    <a:pt x="19" y="65"/>
                    <a:pt x="21" y="69"/>
                    <a:pt x="19" y="68"/>
                  </a:cubicBezTo>
                  <a:cubicBezTo>
                    <a:pt x="15" y="68"/>
                    <a:pt x="18" y="70"/>
                    <a:pt x="17" y="71"/>
                  </a:cubicBezTo>
                  <a:cubicBezTo>
                    <a:pt x="16" y="71"/>
                    <a:pt x="16" y="69"/>
                    <a:pt x="16" y="69"/>
                  </a:cubicBezTo>
                  <a:cubicBezTo>
                    <a:pt x="14" y="69"/>
                    <a:pt x="12" y="70"/>
                    <a:pt x="11" y="71"/>
                  </a:cubicBezTo>
                  <a:cubicBezTo>
                    <a:pt x="11" y="72"/>
                    <a:pt x="15" y="72"/>
                    <a:pt x="16" y="72"/>
                  </a:cubicBezTo>
                  <a:cubicBezTo>
                    <a:pt x="16" y="72"/>
                    <a:pt x="19" y="71"/>
                    <a:pt x="19" y="71"/>
                  </a:cubicBezTo>
                  <a:cubicBezTo>
                    <a:pt x="20" y="72"/>
                    <a:pt x="15" y="72"/>
                    <a:pt x="15" y="72"/>
                  </a:cubicBezTo>
                  <a:cubicBezTo>
                    <a:pt x="14" y="72"/>
                    <a:pt x="14" y="73"/>
                    <a:pt x="13" y="73"/>
                  </a:cubicBezTo>
                  <a:cubicBezTo>
                    <a:pt x="12" y="73"/>
                    <a:pt x="11" y="73"/>
                    <a:pt x="10" y="73"/>
                  </a:cubicBezTo>
                  <a:cubicBezTo>
                    <a:pt x="8" y="72"/>
                    <a:pt x="7" y="73"/>
                    <a:pt x="9" y="74"/>
                  </a:cubicBezTo>
                  <a:cubicBezTo>
                    <a:pt x="10" y="74"/>
                    <a:pt x="12" y="74"/>
                    <a:pt x="12" y="76"/>
                  </a:cubicBezTo>
                  <a:cubicBezTo>
                    <a:pt x="12" y="76"/>
                    <a:pt x="11" y="78"/>
                    <a:pt x="11" y="77"/>
                  </a:cubicBezTo>
                  <a:cubicBezTo>
                    <a:pt x="10" y="77"/>
                    <a:pt x="12" y="75"/>
                    <a:pt x="10" y="74"/>
                  </a:cubicBezTo>
                  <a:cubicBezTo>
                    <a:pt x="7" y="74"/>
                    <a:pt x="9" y="75"/>
                    <a:pt x="8" y="76"/>
                  </a:cubicBezTo>
                  <a:cubicBezTo>
                    <a:pt x="8" y="76"/>
                    <a:pt x="8" y="73"/>
                    <a:pt x="7" y="73"/>
                  </a:cubicBezTo>
                  <a:cubicBezTo>
                    <a:pt x="7" y="72"/>
                    <a:pt x="5" y="78"/>
                    <a:pt x="6" y="77"/>
                  </a:cubicBezTo>
                  <a:cubicBezTo>
                    <a:pt x="5" y="77"/>
                    <a:pt x="5" y="75"/>
                    <a:pt x="5" y="75"/>
                  </a:cubicBezTo>
                  <a:cubicBezTo>
                    <a:pt x="4" y="75"/>
                    <a:pt x="4" y="77"/>
                    <a:pt x="4" y="77"/>
                  </a:cubicBezTo>
                  <a:cubicBezTo>
                    <a:pt x="3" y="78"/>
                    <a:pt x="1" y="77"/>
                    <a:pt x="1" y="78"/>
                  </a:cubicBezTo>
                  <a:cubicBezTo>
                    <a:pt x="1" y="79"/>
                    <a:pt x="0" y="80"/>
                    <a:pt x="1" y="80"/>
                  </a:cubicBezTo>
                  <a:cubicBezTo>
                    <a:pt x="2" y="80"/>
                    <a:pt x="3" y="80"/>
                    <a:pt x="4" y="81"/>
                  </a:cubicBezTo>
                  <a:cubicBezTo>
                    <a:pt x="4" y="81"/>
                    <a:pt x="0" y="82"/>
                    <a:pt x="1" y="83"/>
                  </a:cubicBezTo>
                  <a:cubicBezTo>
                    <a:pt x="1" y="84"/>
                    <a:pt x="3" y="84"/>
                    <a:pt x="3" y="84"/>
                  </a:cubicBezTo>
                  <a:cubicBezTo>
                    <a:pt x="3" y="84"/>
                    <a:pt x="6" y="83"/>
                    <a:pt x="6" y="84"/>
                  </a:cubicBezTo>
                  <a:cubicBezTo>
                    <a:pt x="5" y="85"/>
                    <a:pt x="2" y="84"/>
                    <a:pt x="1" y="86"/>
                  </a:cubicBezTo>
                  <a:cubicBezTo>
                    <a:pt x="0" y="87"/>
                    <a:pt x="6" y="87"/>
                    <a:pt x="4" y="89"/>
                  </a:cubicBezTo>
                  <a:cubicBezTo>
                    <a:pt x="4" y="89"/>
                    <a:pt x="3" y="87"/>
                    <a:pt x="2" y="88"/>
                  </a:cubicBezTo>
                  <a:cubicBezTo>
                    <a:pt x="1" y="89"/>
                    <a:pt x="1" y="90"/>
                    <a:pt x="2" y="91"/>
                  </a:cubicBezTo>
                  <a:cubicBezTo>
                    <a:pt x="3" y="91"/>
                    <a:pt x="5" y="92"/>
                    <a:pt x="6" y="92"/>
                  </a:cubicBezTo>
                  <a:cubicBezTo>
                    <a:pt x="7" y="91"/>
                    <a:pt x="8" y="89"/>
                    <a:pt x="9" y="90"/>
                  </a:cubicBezTo>
                  <a:cubicBezTo>
                    <a:pt x="8" y="90"/>
                    <a:pt x="7" y="91"/>
                    <a:pt x="7" y="91"/>
                  </a:cubicBezTo>
                  <a:cubicBezTo>
                    <a:pt x="7" y="92"/>
                    <a:pt x="6" y="92"/>
                    <a:pt x="5" y="92"/>
                  </a:cubicBezTo>
                  <a:cubicBezTo>
                    <a:pt x="5" y="92"/>
                    <a:pt x="7" y="93"/>
                    <a:pt x="7" y="94"/>
                  </a:cubicBezTo>
                  <a:cubicBezTo>
                    <a:pt x="7" y="94"/>
                    <a:pt x="4" y="92"/>
                    <a:pt x="5" y="94"/>
                  </a:cubicBezTo>
                  <a:cubicBezTo>
                    <a:pt x="5" y="95"/>
                    <a:pt x="8" y="96"/>
                    <a:pt x="8" y="96"/>
                  </a:cubicBezTo>
                  <a:cubicBezTo>
                    <a:pt x="8" y="97"/>
                    <a:pt x="5" y="95"/>
                    <a:pt x="4" y="96"/>
                  </a:cubicBezTo>
                  <a:cubicBezTo>
                    <a:pt x="2" y="96"/>
                    <a:pt x="4" y="93"/>
                    <a:pt x="3" y="93"/>
                  </a:cubicBezTo>
                  <a:cubicBezTo>
                    <a:pt x="3" y="93"/>
                    <a:pt x="1" y="95"/>
                    <a:pt x="2" y="96"/>
                  </a:cubicBezTo>
                  <a:cubicBezTo>
                    <a:pt x="3" y="96"/>
                    <a:pt x="2" y="98"/>
                    <a:pt x="2" y="98"/>
                  </a:cubicBezTo>
                  <a:cubicBezTo>
                    <a:pt x="3" y="99"/>
                    <a:pt x="4" y="97"/>
                    <a:pt x="5" y="96"/>
                  </a:cubicBezTo>
                  <a:cubicBezTo>
                    <a:pt x="5" y="96"/>
                    <a:pt x="5" y="97"/>
                    <a:pt x="5" y="97"/>
                  </a:cubicBezTo>
                  <a:cubicBezTo>
                    <a:pt x="6" y="97"/>
                    <a:pt x="6" y="96"/>
                    <a:pt x="7" y="96"/>
                  </a:cubicBezTo>
                  <a:cubicBezTo>
                    <a:pt x="7" y="96"/>
                    <a:pt x="7" y="98"/>
                    <a:pt x="6" y="98"/>
                  </a:cubicBezTo>
                  <a:cubicBezTo>
                    <a:pt x="4" y="99"/>
                    <a:pt x="8" y="101"/>
                    <a:pt x="8" y="100"/>
                  </a:cubicBezTo>
                  <a:cubicBezTo>
                    <a:pt x="8" y="102"/>
                    <a:pt x="1" y="100"/>
                    <a:pt x="5" y="103"/>
                  </a:cubicBezTo>
                  <a:cubicBezTo>
                    <a:pt x="7" y="104"/>
                    <a:pt x="8" y="105"/>
                    <a:pt x="10" y="105"/>
                  </a:cubicBezTo>
                  <a:cubicBezTo>
                    <a:pt x="10" y="105"/>
                    <a:pt x="13" y="107"/>
                    <a:pt x="14" y="107"/>
                  </a:cubicBezTo>
                  <a:cubicBezTo>
                    <a:pt x="17" y="107"/>
                    <a:pt x="21" y="104"/>
                    <a:pt x="23" y="102"/>
                  </a:cubicBezTo>
                  <a:cubicBezTo>
                    <a:pt x="24" y="100"/>
                    <a:pt x="25" y="100"/>
                    <a:pt x="27" y="99"/>
                  </a:cubicBezTo>
                  <a:cubicBezTo>
                    <a:pt x="28" y="98"/>
                    <a:pt x="28" y="95"/>
                    <a:pt x="29" y="95"/>
                  </a:cubicBezTo>
                  <a:cubicBezTo>
                    <a:pt x="29" y="95"/>
                    <a:pt x="29" y="98"/>
                    <a:pt x="30" y="98"/>
                  </a:cubicBezTo>
                  <a:cubicBezTo>
                    <a:pt x="32" y="99"/>
                    <a:pt x="31" y="99"/>
                    <a:pt x="31" y="100"/>
                  </a:cubicBezTo>
                  <a:cubicBezTo>
                    <a:pt x="32" y="100"/>
                    <a:pt x="33" y="100"/>
                    <a:pt x="34" y="101"/>
                  </a:cubicBezTo>
                  <a:cubicBezTo>
                    <a:pt x="34" y="102"/>
                    <a:pt x="33" y="100"/>
                    <a:pt x="34" y="10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19" name="Freeform 720">
              <a:extLst>
                <a:ext uri="{FF2B5EF4-FFF2-40B4-BE49-F238E27FC236}">
                  <a16:creationId xmlns:a16="http://schemas.microsoft.com/office/drawing/2014/main" xmlns="" id="{BF747CCA-5796-4693-9661-5C9B1D5E28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945416" y="4366247"/>
              <a:ext cx="7563702" cy="2637633"/>
            </a:xfrm>
            <a:custGeom>
              <a:avLst/>
              <a:gdLst>
                <a:gd name="T0" fmla="*/ 785 w 810"/>
                <a:gd name="T1" fmla="*/ 109 h 282"/>
                <a:gd name="T2" fmla="*/ 725 w 810"/>
                <a:gd name="T3" fmla="*/ 77 h 282"/>
                <a:gd name="T4" fmla="*/ 665 w 810"/>
                <a:gd name="T5" fmla="*/ 80 h 282"/>
                <a:gd name="T6" fmla="*/ 607 w 810"/>
                <a:gd name="T7" fmla="*/ 65 h 282"/>
                <a:gd name="T8" fmla="*/ 578 w 810"/>
                <a:gd name="T9" fmla="*/ 56 h 282"/>
                <a:gd name="T10" fmla="*/ 555 w 810"/>
                <a:gd name="T11" fmla="*/ 61 h 282"/>
                <a:gd name="T12" fmla="*/ 521 w 810"/>
                <a:gd name="T13" fmla="*/ 59 h 282"/>
                <a:gd name="T14" fmla="*/ 495 w 810"/>
                <a:gd name="T15" fmla="*/ 44 h 282"/>
                <a:gd name="T16" fmla="*/ 469 w 810"/>
                <a:gd name="T17" fmla="*/ 49 h 282"/>
                <a:gd name="T18" fmla="*/ 423 w 810"/>
                <a:gd name="T19" fmla="*/ 43 h 282"/>
                <a:gd name="T20" fmla="*/ 383 w 810"/>
                <a:gd name="T21" fmla="*/ 50 h 282"/>
                <a:gd name="T22" fmla="*/ 423 w 810"/>
                <a:gd name="T23" fmla="*/ 17 h 282"/>
                <a:gd name="T24" fmla="*/ 378 w 810"/>
                <a:gd name="T25" fmla="*/ 7 h 282"/>
                <a:gd name="T26" fmla="*/ 355 w 810"/>
                <a:gd name="T27" fmla="*/ 17 h 282"/>
                <a:gd name="T28" fmla="*/ 320 w 810"/>
                <a:gd name="T29" fmla="*/ 22 h 282"/>
                <a:gd name="T30" fmla="*/ 297 w 810"/>
                <a:gd name="T31" fmla="*/ 32 h 282"/>
                <a:gd name="T32" fmla="*/ 269 w 810"/>
                <a:gd name="T33" fmla="*/ 49 h 282"/>
                <a:gd name="T34" fmla="*/ 247 w 810"/>
                <a:gd name="T35" fmla="*/ 58 h 282"/>
                <a:gd name="T36" fmla="*/ 242 w 810"/>
                <a:gd name="T37" fmla="*/ 50 h 282"/>
                <a:gd name="T38" fmla="*/ 259 w 810"/>
                <a:gd name="T39" fmla="*/ 97 h 282"/>
                <a:gd name="T40" fmla="*/ 227 w 810"/>
                <a:gd name="T41" fmla="*/ 107 h 282"/>
                <a:gd name="T42" fmla="*/ 231 w 810"/>
                <a:gd name="T43" fmla="*/ 88 h 282"/>
                <a:gd name="T44" fmla="*/ 206 w 810"/>
                <a:gd name="T45" fmla="*/ 60 h 282"/>
                <a:gd name="T46" fmla="*/ 191 w 810"/>
                <a:gd name="T47" fmla="*/ 83 h 282"/>
                <a:gd name="T48" fmla="*/ 131 w 810"/>
                <a:gd name="T49" fmla="*/ 90 h 282"/>
                <a:gd name="T50" fmla="*/ 92 w 810"/>
                <a:gd name="T51" fmla="*/ 100 h 282"/>
                <a:gd name="T52" fmla="*/ 84 w 810"/>
                <a:gd name="T53" fmla="*/ 107 h 282"/>
                <a:gd name="T54" fmla="*/ 53 w 810"/>
                <a:gd name="T55" fmla="*/ 120 h 282"/>
                <a:gd name="T56" fmla="*/ 31 w 810"/>
                <a:gd name="T57" fmla="*/ 102 h 282"/>
                <a:gd name="T58" fmla="*/ 29 w 810"/>
                <a:gd name="T59" fmla="*/ 84 h 282"/>
                <a:gd name="T60" fmla="*/ 5 w 810"/>
                <a:gd name="T61" fmla="*/ 88 h 282"/>
                <a:gd name="T62" fmla="*/ 7 w 810"/>
                <a:gd name="T63" fmla="*/ 152 h 282"/>
                <a:gd name="T64" fmla="*/ 16 w 810"/>
                <a:gd name="T65" fmla="*/ 187 h 282"/>
                <a:gd name="T66" fmla="*/ 40 w 810"/>
                <a:gd name="T67" fmla="*/ 223 h 282"/>
                <a:gd name="T68" fmla="*/ 53 w 810"/>
                <a:gd name="T69" fmla="*/ 244 h 282"/>
                <a:gd name="T70" fmla="*/ 82 w 810"/>
                <a:gd name="T71" fmla="*/ 272 h 282"/>
                <a:gd name="T72" fmla="*/ 109 w 810"/>
                <a:gd name="T73" fmla="*/ 250 h 282"/>
                <a:gd name="T74" fmla="*/ 108 w 810"/>
                <a:gd name="T75" fmla="*/ 222 h 282"/>
                <a:gd name="T76" fmla="*/ 160 w 810"/>
                <a:gd name="T77" fmla="*/ 223 h 282"/>
                <a:gd name="T78" fmla="*/ 196 w 810"/>
                <a:gd name="T79" fmla="*/ 196 h 282"/>
                <a:gd name="T80" fmla="*/ 252 w 810"/>
                <a:gd name="T81" fmla="*/ 204 h 282"/>
                <a:gd name="T82" fmla="*/ 331 w 810"/>
                <a:gd name="T83" fmla="*/ 226 h 282"/>
                <a:gd name="T84" fmla="*/ 415 w 810"/>
                <a:gd name="T85" fmla="*/ 231 h 282"/>
                <a:gd name="T86" fmla="*/ 483 w 810"/>
                <a:gd name="T87" fmla="*/ 207 h 282"/>
                <a:gd name="T88" fmla="*/ 521 w 810"/>
                <a:gd name="T89" fmla="*/ 258 h 282"/>
                <a:gd name="T90" fmla="*/ 558 w 810"/>
                <a:gd name="T91" fmla="*/ 226 h 282"/>
                <a:gd name="T92" fmla="*/ 543 w 810"/>
                <a:gd name="T93" fmla="*/ 199 h 282"/>
                <a:gd name="T94" fmla="*/ 591 w 810"/>
                <a:gd name="T95" fmla="*/ 162 h 282"/>
                <a:gd name="T96" fmla="*/ 627 w 810"/>
                <a:gd name="T97" fmla="*/ 165 h 282"/>
                <a:gd name="T98" fmla="*/ 657 w 810"/>
                <a:gd name="T99" fmla="*/ 153 h 282"/>
                <a:gd name="T100" fmla="*/ 669 w 810"/>
                <a:gd name="T101" fmla="*/ 154 h 282"/>
                <a:gd name="T102" fmla="*/ 649 w 810"/>
                <a:gd name="T103" fmla="*/ 210 h 282"/>
                <a:gd name="T104" fmla="*/ 667 w 810"/>
                <a:gd name="T105" fmla="*/ 171 h 282"/>
                <a:gd name="T106" fmla="*/ 710 w 810"/>
                <a:gd name="T107" fmla="*/ 156 h 282"/>
                <a:gd name="T108" fmla="*/ 738 w 810"/>
                <a:gd name="T109" fmla="*/ 121 h 282"/>
                <a:gd name="T110" fmla="*/ 765 w 810"/>
                <a:gd name="T111" fmla="*/ 116 h 282"/>
                <a:gd name="T112" fmla="*/ 802 w 810"/>
                <a:gd name="T113" fmla="*/ 115 h 282"/>
                <a:gd name="T114" fmla="*/ 388 w 810"/>
                <a:gd name="T115" fmla="*/ 2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10" h="282">
                  <a:moveTo>
                    <a:pt x="808" y="111"/>
                  </a:moveTo>
                  <a:cubicBezTo>
                    <a:pt x="806" y="109"/>
                    <a:pt x="803" y="108"/>
                    <a:pt x="801" y="106"/>
                  </a:cubicBezTo>
                  <a:cubicBezTo>
                    <a:pt x="800" y="105"/>
                    <a:pt x="799" y="104"/>
                    <a:pt x="797" y="103"/>
                  </a:cubicBezTo>
                  <a:cubicBezTo>
                    <a:pt x="796" y="103"/>
                    <a:pt x="794" y="103"/>
                    <a:pt x="793" y="102"/>
                  </a:cubicBezTo>
                  <a:cubicBezTo>
                    <a:pt x="793" y="103"/>
                    <a:pt x="794" y="103"/>
                    <a:pt x="794" y="103"/>
                  </a:cubicBezTo>
                  <a:cubicBezTo>
                    <a:pt x="795" y="103"/>
                    <a:pt x="792" y="104"/>
                    <a:pt x="791" y="103"/>
                  </a:cubicBezTo>
                  <a:cubicBezTo>
                    <a:pt x="791" y="103"/>
                    <a:pt x="792" y="103"/>
                    <a:pt x="792" y="102"/>
                  </a:cubicBezTo>
                  <a:cubicBezTo>
                    <a:pt x="791" y="101"/>
                    <a:pt x="786" y="103"/>
                    <a:pt x="785" y="102"/>
                  </a:cubicBezTo>
                  <a:cubicBezTo>
                    <a:pt x="787" y="103"/>
                    <a:pt x="787" y="103"/>
                    <a:pt x="787" y="106"/>
                  </a:cubicBezTo>
                  <a:cubicBezTo>
                    <a:pt x="786" y="107"/>
                    <a:pt x="788" y="109"/>
                    <a:pt x="788" y="109"/>
                  </a:cubicBezTo>
                  <a:cubicBezTo>
                    <a:pt x="787" y="109"/>
                    <a:pt x="787" y="108"/>
                    <a:pt x="787" y="108"/>
                  </a:cubicBezTo>
                  <a:cubicBezTo>
                    <a:pt x="786" y="107"/>
                    <a:pt x="786" y="109"/>
                    <a:pt x="785" y="109"/>
                  </a:cubicBezTo>
                  <a:cubicBezTo>
                    <a:pt x="785" y="109"/>
                    <a:pt x="783" y="105"/>
                    <a:pt x="783" y="105"/>
                  </a:cubicBezTo>
                  <a:cubicBezTo>
                    <a:pt x="783" y="104"/>
                    <a:pt x="783" y="104"/>
                    <a:pt x="783" y="104"/>
                  </a:cubicBezTo>
                  <a:cubicBezTo>
                    <a:pt x="783" y="103"/>
                    <a:pt x="782" y="102"/>
                    <a:pt x="783" y="101"/>
                  </a:cubicBezTo>
                  <a:cubicBezTo>
                    <a:pt x="784" y="99"/>
                    <a:pt x="782" y="100"/>
                    <a:pt x="781" y="99"/>
                  </a:cubicBezTo>
                  <a:cubicBezTo>
                    <a:pt x="781" y="98"/>
                    <a:pt x="779" y="97"/>
                    <a:pt x="778" y="97"/>
                  </a:cubicBezTo>
                  <a:cubicBezTo>
                    <a:pt x="771" y="93"/>
                    <a:pt x="765" y="89"/>
                    <a:pt x="758" y="87"/>
                  </a:cubicBezTo>
                  <a:cubicBezTo>
                    <a:pt x="756" y="86"/>
                    <a:pt x="755" y="85"/>
                    <a:pt x="754" y="84"/>
                  </a:cubicBezTo>
                  <a:cubicBezTo>
                    <a:pt x="753" y="83"/>
                    <a:pt x="751" y="82"/>
                    <a:pt x="749" y="82"/>
                  </a:cubicBezTo>
                  <a:cubicBezTo>
                    <a:pt x="746" y="81"/>
                    <a:pt x="743" y="80"/>
                    <a:pt x="739" y="78"/>
                  </a:cubicBezTo>
                  <a:cubicBezTo>
                    <a:pt x="736" y="78"/>
                    <a:pt x="732" y="78"/>
                    <a:pt x="730" y="78"/>
                  </a:cubicBezTo>
                  <a:cubicBezTo>
                    <a:pt x="728" y="78"/>
                    <a:pt x="727" y="78"/>
                    <a:pt x="726" y="78"/>
                  </a:cubicBezTo>
                  <a:cubicBezTo>
                    <a:pt x="726" y="78"/>
                    <a:pt x="725" y="77"/>
                    <a:pt x="725" y="77"/>
                  </a:cubicBezTo>
                  <a:cubicBezTo>
                    <a:pt x="724" y="78"/>
                    <a:pt x="724" y="79"/>
                    <a:pt x="723" y="78"/>
                  </a:cubicBezTo>
                  <a:cubicBezTo>
                    <a:pt x="720" y="78"/>
                    <a:pt x="717" y="77"/>
                    <a:pt x="714" y="76"/>
                  </a:cubicBezTo>
                  <a:cubicBezTo>
                    <a:pt x="713" y="76"/>
                    <a:pt x="710" y="75"/>
                    <a:pt x="710" y="77"/>
                  </a:cubicBezTo>
                  <a:cubicBezTo>
                    <a:pt x="709" y="79"/>
                    <a:pt x="708" y="79"/>
                    <a:pt x="710" y="80"/>
                  </a:cubicBezTo>
                  <a:cubicBezTo>
                    <a:pt x="712" y="82"/>
                    <a:pt x="714" y="86"/>
                    <a:pt x="709" y="87"/>
                  </a:cubicBezTo>
                  <a:cubicBezTo>
                    <a:pt x="708" y="88"/>
                    <a:pt x="705" y="88"/>
                    <a:pt x="704" y="86"/>
                  </a:cubicBezTo>
                  <a:cubicBezTo>
                    <a:pt x="703" y="85"/>
                    <a:pt x="703" y="84"/>
                    <a:pt x="700" y="84"/>
                  </a:cubicBezTo>
                  <a:cubicBezTo>
                    <a:pt x="697" y="83"/>
                    <a:pt x="699" y="82"/>
                    <a:pt x="698" y="81"/>
                  </a:cubicBezTo>
                  <a:cubicBezTo>
                    <a:pt x="698" y="80"/>
                    <a:pt x="695" y="79"/>
                    <a:pt x="694" y="80"/>
                  </a:cubicBezTo>
                  <a:cubicBezTo>
                    <a:pt x="691" y="83"/>
                    <a:pt x="686" y="80"/>
                    <a:pt x="682" y="80"/>
                  </a:cubicBezTo>
                  <a:cubicBezTo>
                    <a:pt x="678" y="80"/>
                    <a:pt x="674" y="79"/>
                    <a:pt x="670" y="79"/>
                  </a:cubicBezTo>
                  <a:cubicBezTo>
                    <a:pt x="668" y="79"/>
                    <a:pt x="667" y="79"/>
                    <a:pt x="665" y="80"/>
                  </a:cubicBezTo>
                  <a:cubicBezTo>
                    <a:pt x="663" y="81"/>
                    <a:pt x="664" y="84"/>
                    <a:pt x="664" y="86"/>
                  </a:cubicBezTo>
                  <a:cubicBezTo>
                    <a:pt x="664" y="86"/>
                    <a:pt x="664" y="86"/>
                    <a:pt x="664" y="86"/>
                  </a:cubicBezTo>
                  <a:cubicBezTo>
                    <a:pt x="663" y="86"/>
                    <a:pt x="662" y="81"/>
                    <a:pt x="661" y="80"/>
                  </a:cubicBezTo>
                  <a:cubicBezTo>
                    <a:pt x="660" y="80"/>
                    <a:pt x="656" y="80"/>
                    <a:pt x="655" y="78"/>
                  </a:cubicBezTo>
                  <a:cubicBezTo>
                    <a:pt x="655" y="75"/>
                    <a:pt x="659" y="74"/>
                    <a:pt x="655" y="71"/>
                  </a:cubicBezTo>
                  <a:cubicBezTo>
                    <a:pt x="653" y="70"/>
                    <a:pt x="651" y="69"/>
                    <a:pt x="648" y="68"/>
                  </a:cubicBezTo>
                  <a:cubicBezTo>
                    <a:pt x="642" y="66"/>
                    <a:pt x="635" y="68"/>
                    <a:pt x="629" y="69"/>
                  </a:cubicBezTo>
                  <a:cubicBezTo>
                    <a:pt x="626" y="69"/>
                    <a:pt x="623" y="69"/>
                    <a:pt x="619" y="69"/>
                  </a:cubicBezTo>
                  <a:cubicBezTo>
                    <a:pt x="618" y="69"/>
                    <a:pt x="618" y="69"/>
                    <a:pt x="617" y="69"/>
                  </a:cubicBezTo>
                  <a:cubicBezTo>
                    <a:pt x="615" y="68"/>
                    <a:pt x="617" y="68"/>
                    <a:pt x="618" y="67"/>
                  </a:cubicBezTo>
                  <a:cubicBezTo>
                    <a:pt x="618" y="66"/>
                    <a:pt x="613" y="65"/>
                    <a:pt x="613" y="65"/>
                  </a:cubicBezTo>
                  <a:cubicBezTo>
                    <a:pt x="612" y="64"/>
                    <a:pt x="608" y="65"/>
                    <a:pt x="607" y="65"/>
                  </a:cubicBezTo>
                  <a:cubicBezTo>
                    <a:pt x="607" y="65"/>
                    <a:pt x="611" y="64"/>
                    <a:pt x="610" y="63"/>
                  </a:cubicBezTo>
                  <a:cubicBezTo>
                    <a:pt x="609" y="63"/>
                    <a:pt x="608" y="64"/>
                    <a:pt x="607" y="64"/>
                  </a:cubicBezTo>
                  <a:cubicBezTo>
                    <a:pt x="606" y="63"/>
                    <a:pt x="604" y="62"/>
                    <a:pt x="604" y="62"/>
                  </a:cubicBezTo>
                  <a:cubicBezTo>
                    <a:pt x="603" y="62"/>
                    <a:pt x="600" y="60"/>
                    <a:pt x="602" y="60"/>
                  </a:cubicBezTo>
                  <a:cubicBezTo>
                    <a:pt x="603" y="60"/>
                    <a:pt x="605" y="60"/>
                    <a:pt x="606" y="60"/>
                  </a:cubicBezTo>
                  <a:cubicBezTo>
                    <a:pt x="609" y="60"/>
                    <a:pt x="605" y="57"/>
                    <a:pt x="604" y="57"/>
                  </a:cubicBezTo>
                  <a:cubicBezTo>
                    <a:pt x="602" y="55"/>
                    <a:pt x="597" y="56"/>
                    <a:pt x="594" y="55"/>
                  </a:cubicBezTo>
                  <a:cubicBezTo>
                    <a:pt x="592" y="55"/>
                    <a:pt x="591" y="57"/>
                    <a:pt x="589" y="59"/>
                  </a:cubicBezTo>
                  <a:cubicBezTo>
                    <a:pt x="589" y="59"/>
                    <a:pt x="582" y="63"/>
                    <a:pt x="582" y="60"/>
                  </a:cubicBezTo>
                  <a:cubicBezTo>
                    <a:pt x="583" y="58"/>
                    <a:pt x="584" y="60"/>
                    <a:pt x="586" y="59"/>
                  </a:cubicBezTo>
                  <a:cubicBezTo>
                    <a:pt x="586" y="59"/>
                    <a:pt x="585" y="56"/>
                    <a:pt x="584" y="56"/>
                  </a:cubicBezTo>
                  <a:cubicBezTo>
                    <a:pt x="584" y="56"/>
                    <a:pt x="578" y="56"/>
                    <a:pt x="578" y="56"/>
                  </a:cubicBezTo>
                  <a:cubicBezTo>
                    <a:pt x="579" y="55"/>
                    <a:pt x="581" y="54"/>
                    <a:pt x="583" y="54"/>
                  </a:cubicBezTo>
                  <a:cubicBezTo>
                    <a:pt x="584" y="55"/>
                    <a:pt x="591" y="55"/>
                    <a:pt x="591" y="55"/>
                  </a:cubicBezTo>
                  <a:cubicBezTo>
                    <a:pt x="591" y="54"/>
                    <a:pt x="585" y="54"/>
                    <a:pt x="584" y="53"/>
                  </a:cubicBezTo>
                  <a:cubicBezTo>
                    <a:pt x="582" y="53"/>
                    <a:pt x="580" y="53"/>
                    <a:pt x="578" y="53"/>
                  </a:cubicBezTo>
                  <a:cubicBezTo>
                    <a:pt x="574" y="52"/>
                    <a:pt x="570" y="52"/>
                    <a:pt x="566" y="51"/>
                  </a:cubicBezTo>
                  <a:cubicBezTo>
                    <a:pt x="565" y="51"/>
                    <a:pt x="561" y="50"/>
                    <a:pt x="561" y="50"/>
                  </a:cubicBezTo>
                  <a:cubicBezTo>
                    <a:pt x="561" y="51"/>
                    <a:pt x="562" y="52"/>
                    <a:pt x="561" y="52"/>
                  </a:cubicBezTo>
                  <a:cubicBezTo>
                    <a:pt x="560" y="53"/>
                    <a:pt x="559" y="53"/>
                    <a:pt x="558" y="53"/>
                  </a:cubicBezTo>
                  <a:cubicBezTo>
                    <a:pt x="557" y="53"/>
                    <a:pt x="552" y="54"/>
                    <a:pt x="553" y="56"/>
                  </a:cubicBezTo>
                  <a:cubicBezTo>
                    <a:pt x="554" y="58"/>
                    <a:pt x="556" y="55"/>
                    <a:pt x="557" y="56"/>
                  </a:cubicBezTo>
                  <a:cubicBezTo>
                    <a:pt x="557" y="56"/>
                    <a:pt x="554" y="57"/>
                    <a:pt x="555" y="59"/>
                  </a:cubicBezTo>
                  <a:cubicBezTo>
                    <a:pt x="556" y="59"/>
                    <a:pt x="555" y="60"/>
                    <a:pt x="555" y="61"/>
                  </a:cubicBezTo>
                  <a:cubicBezTo>
                    <a:pt x="556" y="61"/>
                    <a:pt x="557" y="62"/>
                    <a:pt x="557" y="63"/>
                  </a:cubicBezTo>
                  <a:cubicBezTo>
                    <a:pt x="557" y="63"/>
                    <a:pt x="553" y="63"/>
                    <a:pt x="552" y="63"/>
                  </a:cubicBezTo>
                  <a:cubicBezTo>
                    <a:pt x="550" y="63"/>
                    <a:pt x="552" y="62"/>
                    <a:pt x="552" y="62"/>
                  </a:cubicBezTo>
                  <a:cubicBezTo>
                    <a:pt x="551" y="61"/>
                    <a:pt x="548" y="62"/>
                    <a:pt x="548" y="62"/>
                  </a:cubicBezTo>
                  <a:cubicBezTo>
                    <a:pt x="546" y="63"/>
                    <a:pt x="544" y="62"/>
                    <a:pt x="543" y="62"/>
                  </a:cubicBezTo>
                  <a:cubicBezTo>
                    <a:pt x="542" y="62"/>
                    <a:pt x="546" y="63"/>
                    <a:pt x="546" y="63"/>
                  </a:cubicBezTo>
                  <a:cubicBezTo>
                    <a:pt x="549" y="64"/>
                    <a:pt x="546" y="66"/>
                    <a:pt x="545" y="65"/>
                  </a:cubicBezTo>
                  <a:cubicBezTo>
                    <a:pt x="544" y="65"/>
                    <a:pt x="544" y="64"/>
                    <a:pt x="544" y="63"/>
                  </a:cubicBezTo>
                  <a:cubicBezTo>
                    <a:pt x="543" y="63"/>
                    <a:pt x="542" y="63"/>
                    <a:pt x="541" y="63"/>
                  </a:cubicBezTo>
                  <a:cubicBezTo>
                    <a:pt x="539" y="62"/>
                    <a:pt x="537" y="61"/>
                    <a:pt x="534" y="62"/>
                  </a:cubicBezTo>
                  <a:cubicBezTo>
                    <a:pt x="531" y="62"/>
                    <a:pt x="529" y="65"/>
                    <a:pt x="526" y="63"/>
                  </a:cubicBezTo>
                  <a:cubicBezTo>
                    <a:pt x="524" y="62"/>
                    <a:pt x="522" y="61"/>
                    <a:pt x="521" y="59"/>
                  </a:cubicBezTo>
                  <a:cubicBezTo>
                    <a:pt x="520" y="58"/>
                    <a:pt x="518" y="62"/>
                    <a:pt x="517" y="62"/>
                  </a:cubicBezTo>
                  <a:cubicBezTo>
                    <a:pt x="516" y="64"/>
                    <a:pt x="515" y="70"/>
                    <a:pt x="512" y="69"/>
                  </a:cubicBezTo>
                  <a:cubicBezTo>
                    <a:pt x="510" y="68"/>
                    <a:pt x="508" y="68"/>
                    <a:pt x="506" y="66"/>
                  </a:cubicBezTo>
                  <a:cubicBezTo>
                    <a:pt x="505" y="65"/>
                    <a:pt x="503" y="63"/>
                    <a:pt x="502" y="62"/>
                  </a:cubicBezTo>
                  <a:cubicBezTo>
                    <a:pt x="501" y="60"/>
                    <a:pt x="499" y="59"/>
                    <a:pt x="498" y="58"/>
                  </a:cubicBezTo>
                  <a:cubicBezTo>
                    <a:pt x="496" y="56"/>
                    <a:pt x="500" y="57"/>
                    <a:pt x="501" y="57"/>
                  </a:cubicBezTo>
                  <a:cubicBezTo>
                    <a:pt x="502" y="57"/>
                    <a:pt x="504" y="56"/>
                    <a:pt x="504" y="55"/>
                  </a:cubicBezTo>
                  <a:cubicBezTo>
                    <a:pt x="504" y="55"/>
                    <a:pt x="499" y="52"/>
                    <a:pt x="499" y="52"/>
                  </a:cubicBezTo>
                  <a:cubicBezTo>
                    <a:pt x="499" y="52"/>
                    <a:pt x="502" y="52"/>
                    <a:pt x="502" y="51"/>
                  </a:cubicBezTo>
                  <a:cubicBezTo>
                    <a:pt x="501" y="50"/>
                    <a:pt x="499" y="50"/>
                    <a:pt x="499" y="50"/>
                  </a:cubicBezTo>
                  <a:cubicBezTo>
                    <a:pt x="499" y="48"/>
                    <a:pt x="504" y="47"/>
                    <a:pt x="499" y="46"/>
                  </a:cubicBezTo>
                  <a:cubicBezTo>
                    <a:pt x="498" y="46"/>
                    <a:pt x="497" y="44"/>
                    <a:pt x="495" y="44"/>
                  </a:cubicBezTo>
                  <a:cubicBezTo>
                    <a:pt x="494" y="44"/>
                    <a:pt x="492" y="43"/>
                    <a:pt x="491" y="44"/>
                  </a:cubicBezTo>
                  <a:cubicBezTo>
                    <a:pt x="490" y="44"/>
                    <a:pt x="490" y="45"/>
                    <a:pt x="489" y="45"/>
                  </a:cubicBezTo>
                  <a:cubicBezTo>
                    <a:pt x="488" y="44"/>
                    <a:pt x="488" y="44"/>
                    <a:pt x="487" y="44"/>
                  </a:cubicBezTo>
                  <a:cubicBezTo>
                    <a:pt x="486" y="44"/>
                    <a:pt x="484" y="44"/>
                    <a:pt x="483" y="43"/>
                  </a:cubicBezTo>
                  <a:cubicBezTo>
                    <a:pt x="482" y="43"/>
                    <a:pt x="481" y="43"/>
                    <a:pt x="480" y="41"/>
                  </a:cubicBezTo>
                  <a:cubicBezTo>
                    <a:pt x="479" y="41"/>
                    <a:pt x="480" y="40"/>
                    <a:pt x="478" y="41"/>
                  </a:cubicBezTo>
                  <a:cubicBezTo>
                    <a:pt x="478" y="41"/>
                    <a:pt x="477" y="42"/>
                    <a:pt x="476" y="42"/>
                  </a:cubicBezTo>
                  <a:cubicBezTo>
                    <a:pt x="475" y="42"/>
                    <a:pt x="475" y="41"/>
                    <a:pt x="474" y="42"/>
                  </a:cubicBezTo>
                  <a:cubicBezTo>
                    <a:pt x="474" y="43"/>
                    <a:pt x="473" y="44"/>
                    <a:pt x="473" y="45"/>
                  </a:cubicBezTo>
                  <a:cubicBezTo>
                    <a:pt x="473" y="46"/>
                    <a:pt x="475" y="46"/>
                    <a:pt x="474" y="47"/>
                  </a:cubicBezTo>
                  <a:cubicBezTo>
                    <a:pt x="473" y="48"/>
                    <a:pt x="474" y="48"/>
                    <a:pt x="473" y="48"/>
                  </a:cubicBezTo>
                  <a:cubicBezTo>
                    <a:pt x="472" y="48"/>
                    <a:pt x="470" y="48"/>
                    <a:pt x="469" y="49"/>
                  </a:cubicBezTo>
                  <a:cubicBezTo>
                    <a:pt x="470" y="48"/>
                    <a:pt x="473" y="50"/>
                    <a:pt x="473" y="50"/>
                  </a:cubicBezTo>
                  <a:cubicBezTo>
                    <a:pt x="472" y="51"/>
                    <a:pt x="469" y="49"/>
                    <a:pt x="467" y="49"/>
                  </a:cubicBezTo>
                  <a:cubicBezTo>
                    <a:pt x="465" y="49"/>
                    <a:pt x="462" y="49"/>
                    <a:pt x="459" y="49"/>
                  </a:cubicBezTo>
                  <a:cubicBezTo>
                    <a:pt x="458" y="49"/>
                    <a:pt x="458" y="48"/>
                    <a:pt x="457" y="48"/>
                  </a:cubicBezTo>
                  <a:cubicBezTo>
                    <a:pt x="456" y="47"/>
                    <a:pt x="453" y="48"/>
                    <a:pt x="452" y="48"/>
                  </a:cubicBezTo>
                  <a:cubicBezTo>
                    <a:pt x="451" y="47"/>
                    <a:pt x="449" y="47"/>
                    <a:pt x="448" y="46"/>
                  </a:cubicBezTo>
                  <a:cubicBezTo>
                    <a:pt x="448" y="45"/>
                    <a:pt x="450" y="45"/>
                    <a:pt x="450" y="44"/>
                  </a:cubicBezTo>
                  <a:cubicBezTo>
                    <a:pt x="451" y="43"/>
                    <a:pt x="442" y="43"/>
                    <a:pt x="441" y="43"/>
                  </a:cubicBezTo>
                  <a:cubicBezTo>
                    <a:pt x="436" y="42"/>
                    <a:pt x="432" y="43"/>
                    <a:pt x="427" y="43"/>
                  </a:cubicBezTo>
                  <a:cubicBezTo>
                    <a:pt x="424" y="43"/>
                    <a:pt x="425" y="43"/>
                    <a:pt x="426" y="45"/>
                  </a:cubicBezTo>
                  <a:cubicBezTo>
                    <a:pt x="426" y="46"/>
                    <a:pt x="424" y="45"/>
                    <a:pt x="424" y="45"/>
                  </a:cubicBezTo>
                  <a:cubicBezTo>
                    <a:pt x="422" y="45"/>
                    <a:pt x="423" y="44"/>
                    <a:pt x="423" y="43"/>
                  </a:cubicBezTo>
                  <a:cubicBezTo>
                    <a:pt x="423" y="41"/>
                    <a:pt x="422" y="38"/>
                    <a:pt x="420" y="40"/>
                  </a:cubicBezTo>
                  <a:cubicBezTo>
                    <a:pt x="420" y="42"/>
                    <a:pt x="416" y="42"/>
                    <a:pt x="414" y="41"/>
                  </a:cubicBezTo>
                  <a:cubicBezTo>
                    <a:pt x="413" y="40"/>
                    <a:pt x="415" y="38"/>
                    <a:pt x="411" y="39"/>
                  </a:cubicBezTo>
                  <a:cubicBezTo>
                    <a:pt x="410" y="39"/>
                    <a:pt x="409" y="39"/>
                    <a:pt x="408" y="39"/>
                  </a:cubicBezTo>
                  <a:cubicBezTo>
                    <a:pt x="407" y="38"/>
                    <a:pt x="406" y="39"/>
                    <a:pt x="404" y="40"/>
                  </a:cubicBezTo>
                  <a:cubicBezTo>
                    <a:pt x="402" y="42"/>
                    <a:pt x="407" y="41"/>
                    <a:pt x="407" y="42"/>
                  </a:cubicBezTo>
                  <a:cubicBezTo>
                    <a:pt x="407" y="44"/>
                    <a:pt x="403" y="43"/>
                    <a:pt x="402" y="44"/>
                  </a:cubicBezTo>
                  <a:cubicBezTo>
                    <a:pt x="401" y="45"/>
                    <a:pt x="399" y="45"/>
                    <a:pt x="397" y="46"/>
                  </a:cubicBezTo>
                  <a:cubicBezTo>
                    <a:pt x="395" y="47"/>
                    <a:pt x="393" y="47"/>
                    <a:pt x="390" y="47"/>
                  </a:cubicBezTo>
                  <a:cubicBezTo>
                    <a:pt x="388" y="47"/>
                    <a:pt x="388" y="47"/>
                    <a:pt x="387" y="49"/>
                  </a:cubicBezTo>
                  <a:cubicBezTo>
                    <a:pt x="386" y="50"/>
                    <a:pt x="382" y="51"/>
                    <a:pt x="381" y="51"/>
                  </a:cubicBezTo>
                  <a:cubicBezTo>
                    <a:pt x="381" y="50"/>
                    <a:pt x="383" y="50"/>
                    <a:pt x="383" y="50"/>
                  </a:cubicBezTo>
                  <a:cubicBezTo>
                    <a:pt x="385" y="49"/>
                    <a:pt x="385" y="47"/>
                    <a:pt x="386" y="46"/>
                  </a:cubicBezTo>
                  <a:cubicBezTo>
                    <a:pt x="387" y="44"/>
                    <a:pt x="388" y="46"/>
                    <a:pt x="389" y="45"/>
                  </a:cubicBezTo>
                  <a:cubicBezTo>
                    <a:pt x="390" y="45"/>
                    <a:pt x="390" y="44"/>
                    <a:pt x="391" y="44"/>
                  </a:cubicBezTo>
                  <a:cubicBezTo>
                    <a:pt x="394" y="42"/>
                    <a:pt x="398" y="41"/>
                    <a:pt x="401" y="39"/>
                  </a:cubicBezTo>
                  <a:cubicBezTo>
                    <a:pt x="403" y="38"/>
                    <a:pt x="405" y="37"/>
                    <a:pt x="407" y="36"/>
                  </a:cubicBezTo>
                  <a:cubicBezTo>
                    <a:pt x="411" y="33"/>
                    <a:pt x="416" y="31"/>
                    <a:pt x="420" y="29"/>
                  </a:cubicBezTo>
                  <a:cubicBezTo>
                    <a:pt x="423" y="28"/>
                    <a:pt x="426" y="26"/>
                    <a:pt x="423" y="23"/>
                  </a:cubicBezTo>
                  <a:cubicBezTo>
                    <a:pt x="422" y="22"/>
                    <a:pt x="422" y="24"/>
                    <a:pt x="421" y="23"/>
                  </a:cubicBezTo>
                  <a:cubicBezTo>
                    <a:pt x="420" y="22"/>
                    <a:pt x="419" y="22"/>
                    <a:pt x="418" y="21"/>
                  </a:cubicBezTo>
                  <a:cubicBezTo>
                    <a:pt x="418" y="20"/>
                    <a:pt x="423" y="22"/>
                    <a:pt x="423" y="22"/>
                  </a:cubicBezTo>
                  <a:cubicBezTo>
                    <a:pt x="424" y="22"/>
                    <a:pt x="427" y="22"/>
                    <a:pt x="425" y="20"/>
                  </a:cubicBezTo>
                  <a:cubicBezTo>
                    <a:pt x="424" y="19"/>
                    <a:pt x="424" y="18"/>
                    <a:pt x="423" y="17"/>
                  </a:cubicBezTo>
                  <a:cubicBezTo>
                    <a:pt x="422" y="15"/>
                    <a:pt x="421" y="19"/>
                    <a:pt x="420" y="19"/>
                  </a:cubicBezTo>
                  <a:cubicBezTo>
                    <a:pt x="420" y="18"/>
                    <a:pt x="420" y="17"/>
                    <a:pt x="420" y="17"/>
                  </a:cubicBezTo>
                  <a:cubicBezTo>
                    <a:pt x="420" y="16"/>
                    <a:pt x="420" y="16"/>
                    <a:pt x="419" y="15"/>
                  </a:cubicBezTo>
                  <a:cubicBezTo>
                    <a:pt x="419" y="14"/>
                    <a:pt x="417" y="13"/>
                    <a:pt x="416" y="13"/>
                  </a:cubicBezTo>
                  <a:cubicBezTo>
                    <a:pt x="414" y="12"/>
                    <a:pt x="413" y="12"/>
                    <a:pt x="411" y="11"/>
                  </a:cubicBezTo>
                  <a:cubicBezTo>
                    <a:pt x="409" y="11"/>
                    <a:pt x="409" y="11"/>
                    <a:pt x="406" y="12"/>
                  </a:cubicBezTo>
                  <a:cubicBezTo>
                    <a:pt x="404" y="12"/>
                    <a:pt x="397" y="9"/>
                    <a:pt x="396" y="12"/>
                  </a:cubicBezTo>
                  <a:cubicBezTo>
                    <a:pt x="395" y="13"/>
                    <a:pt x="389" y="14"/>
                    <a:pt x="388" y="13"/>
                  </a:cubicBezTo>
                  <a:cubicBezTo>
                    <a:pt x="388" y="13"/>
                    <a:pt x="394" y="9"/>
                    <a:pt x="392" y="8"/>
                  </a:cubicBezTo>
                  <a:cubicBezTo>
                    <a:pt x="392" y="8"/>
                    <a:pt x="385" y="9"/>
                    <a:pt x="384" y="8"/>
                  </a:cubicBezTo>
                  <a:cubicBezTo>
                    <a:pt x="384" y="7"/>
                    <a:pt x="386" y="7"/>
                    <a:pt x="386" y="7"/>
                  </a:cubicBezTo>
                  <a:cubicBezTo>
                    <a:pt x="386" y="6"/>
                    <a:pt x="378" y="7"/>
                    <a:pt x="378" y="7"/>
                  </a:cubicBezTo>
                  <a:cubicBezTo>
                    <a:pt x="379" y="5"/>
                    <a:pt x="383" y="6"/>
                    <a:pt x="384" y="5"/>
                  </a:cubicBezTo>
                  <a:cubicBezTo>
                    <a:pt x="385" y="4"/>
                    <a:pt x="387" y="5"/>
                    <a:pt x="386" y="4"/>
                  </a:cubicBezTo>
                  <a:cubicBezTo>
                    <a:pt x="386" y="3"/>
                    <a:pt x="386" y="2"/>
                    <a:pt x="385" y="2"/>
                  </a:cubicBezTo>
                  <a:cubicBezTo>
                    <a:pt x="382" y="2"/>
                    <a:pt x="381" y="1"/>
                    <a:pt x="378" y="1"/>
                  </a:cubicBezTo>
                  <a:cubicBezTo>
                    <a:pt x="376" y="0"/>
                    <a:pt x="374" y="1"/>
                    <a:pt x="372" y="2"/>
                  </a:cubicBezTo>
                  <a:cubicBezTo>
                    <a:pt x="368" y="3"/>
                    <a:pt x="364" y="6"/>
                    <a:pt x="362" y="8"/>
                  </a:cubicBezTo>
                  <a:cubicBezTo>
                    <a:pt x="361" y="9"/>
                    <a:pt x="361" y="9"/>
                    <a:pt x="362" y="10"/>
                  </a:cubicBezTo>
                  <a:cubicBezTo>
                    <a:pt x="363" y="10"/>
                    <a:pt x="362" y="11"/>
                    <a:pt x="362" y="12"/>
                  </a:cubicBezTo>
                  <a:cubicBezTo>
                    <a:pt x="362" y="14"/>
                    <a:pt x="366" y="13"/>
                    <a:pt x="366" y="14"/>
                  </a:cubicBezTo>
                  <a:cubicBezTo>
                    <a:pt x="366" y="13"/>
                    <a:pt x="361" y="14"/>
                    <a:pt x="360" y="14"/>
                  </a:cubicBezTo>
                  <a:cubicBezTo>
                    <a:pt x="359" y="14"/>
                    <a:pt x="353" y="13"/>
                    <a:pt x="352" y="14"/>
                  </a:cubicBezTo>
                  <a:cubicBezTo>
                    <a:pt x="352" y="13"/>
                    <a:pt x="355" y="17"/>
                    <a:pt x="355" y="17"/>
                  </a:cubicBezTo>
                  <a:cubicBezTo>
                    <a:pt x="356" y="18"/>
                    <a:pt x="351" y="16"/>
                    <a:pt x="350" y="16"/>
                  </a:cubicBezTo>
                  <a:cubicBezTo>
                    <a:pt x="349" y="16"/>
                    <a:pt x="347" y="17"/>
                    <a:pt x="345" y="18"/>
                  </a:cubicBezTo>
                  <a:cubicBezTo>
                    <a:pt x="345" y="18"/>
                    <a:pt x="345" y="18"/>
                    <a:pt x="344" y="18"/>
                  </a:cubicBezTo>
                  <a:cubicBezTo>
                    <a:pt x="342" y="18"/>
                    <a:pt x="344" y="18"/>
                    <a:pt x="343" y="17"/>
                  </a:cubicBezTo>
                  <a:cubicBezTo>
                    <a:pt x="343" y="18"/>
                    <a:pt x="338" y="20"/>
                    <a:pt x="338" y="20"/>
                  </a:cubicBezTo>
                  <a:cubicBezTo>
                    <a:pt x="338" y="19"/>
                    <a:pt x="340" y="18"/>
                    <a:pt x="340" y="18"/>
                  </a:cubicBezTo>
                  <a:cubicBezTo>
                    <a:pt x="340" y="17"/>
                    <a:pt x="335" y="18"/>
                    <a:pt x="334" y="17"/>
                  </a:cubicBezTo>
                  <a:cubicBezTo>
                    <a:pt x="334" y="17"/>
                    <a:pt x="336" y="16"/>
                    <a:pt x="336" y="16"/>
                  </a:cubicBezTo>
                  <a:cubicBezTo>
                    <a:pt x="335" y="17"/>
                    <a:pt x="330" y="18"/>
                    <a:pt x="328" y="18"/>
                  </a:cubicBezTo>
                  <a:cubicBezTo>
                    <a:pt x="323" y="19"/>
                    <a:pt x="329" y="19"/>
                    <a:pt x="330" y="20"/>
                  </a:cubicBezTo>
                  <a:cubicBezTo>
                    <a:pt x="329" y="19"/>
                    <a:pt x="324" y="21"/>
                    <a:pt x="323" y="21"/>
                  </a:cubicBezTo>
                  <a:cubicBezTo>
                    <a:pt x="322" y="21"/>
                    <a:pt x="321" y="21"/>
                    <a:pt x="320" y="22"/>
                  </a:cubicBezTo>
                  <a:cubicBezTo>
                    <a:pt x="319" y="23"/>
                    <a:pt x="317" y="22"/>
                    <a:pt x="315" y="22"/>
                  </a:cubicBezTo>
                  <a:cubicBezTo>
                    <a:pt x="314" y="22"/>
                    <a:pt x="313" y="24"/>
                    <a:pt x="311" y="24"/>
                  </a:cubicBezTo>
                  <a:cubicBezTo>
                    <a:pt x="309" y="25"/>
                    <a:pt x="308" y="24"/>
                    <a:pt x="307" y="25"/>
                  </a:cubicBezTo>
                  <a:cubicBezTo>
                    <a:pt x="306" y="26"/>
                    <a:pt x="305" y="27"/>
                    <a:pt x="304" y="27"/>
                  </a:cubicBezTo>
                  <a:cubicBezTo>
                    <a:pt x="302" y="27"/>
                    <a:pt x="300" y="27"/>
                    <a:pt x="299" y="27"/>
                  </a:cubicBezTo>
                  <a:cubicBezTo>
                    <a:pt x="299" y="27"/>
                    <a:pt x="302" y="29"/>
                    <a:pt x="302" y="29"/>
                  </a:cubicBezTo>
                  <a:cubicBezTo>
                    <a:pt x="301" y="30"/>
                    <a:pt x="295" y="30"/>
                    <a:pt x="295" y="30"/>
                  </a:cubicBezTo>
                  <a:cubicBezTo>
                    <a:pt x="295" y="30"/>
                    <a:pt x="299" y="30"/>
                    <a:pt x="299" y="30"/>
                  </a:cubicBezTo>
                  <a:cubicBezTo>
                    <a:pt x="299" y="30"/>
                    <a:pt x="297" y="30"/>
                    <a:pt x="296" y="30"/>
                  </a:cubicBezTo>
                  <a:cubicBezTo>
                    <a:pt x="297" y="30"/>
                    <a:pt x="299" y="31"/>
                    <a:pt x="299" y="31"/>
                  </a:cubicBezTo>
                  <a:cubicBezTo>
                    <a:pt x="298" y="31"/>
                    <a:pt x="298" y="31"/>
                    <a:pt x="297" y="31"/>
                  </a:cubicBezTo>
                  <a:cubicBezTo>
                    <a:pt x="298" y="31"/>
                    <a:pt x="297" y="32"/>
                    <a:pt x="297" y="32"/>
                  </a:cubicBezTo>
                  <a:cubicBezTo>
                    <a:pt x="297" y="33"/>
                    <a:pt x="294" y="32"/>
                    <a:pt x="294" y="32"/>
                  </a:cubicBezTo>
                  <a:cubicBezTo>
                    <a:pt x="294" y="33"/>
                    <a:pt x="296" y="33"/>
                    <a:pt x="296" y="34"/>
                  </a:cubicBezTo>
                  <a:cubicBezTo>
                    <a:pt x="297" y="34"/>
                    <a:pt x="295" y="34"/>
                    <a:pt x="295" y="34"/>
                  </a:cubicBezTo>
                  <a:cubicBezTo>
                    <a:pt x="295" y="36"/>
                    <a:pt x="299" y="34"/>
                    <a:pt x="298" y="36"/>
                  </a:cubicBezTo>
                  <a:cubicBezTo>
                    <a:pt x="296" y="38"/>
                    <a:pt x="301" y="39"/>
                    <a:pt x="298" y="40"/>
                  </a:cubicBezTo>
                  <a:cubicBezTo>
                    <a:pt x="296" y="40"/>
                    <a:pt x="294" y="40"/>
                    <a:pt x="292" y="40"/>
                  </a:cubicBezTo>
                  <a:cubicBezTo>
                    <a:pt x="291" y="41"/>
                    <a:pt x="291" y="42"/>
                    <a:pt x="289" y="41"/>
                  </a:cubicBezTo>
                  <a:cubicBezTo>
                    <a:pt x="288" y="41"/>
                    <a:pt x="287" y="41"/>
                    <a:pt x="286" y="41"/>
                  </a:cubicBezTo>
                  <a:cubicBezTo>
                    <a:pt x="282" y="42"/>
                    <a:pt x="278" y="42"/>
                    <a:pt x="274" y="42"/>
                  </a:cubicBezTo>
                  <a:cubicBezTo>
                    <a:pt x="272" y="42"/>
                    <a:pt x="270" y="42"/>
                    <a:pt x="269" y="43"/>
                  </a:cubicBezTo>
                  <a:cubicBezTo>
                    <a:pt x="268" y="44"/>
                    <a:pt x="267" y="45"/>
                    <a:pt x="267" y="46"/>
                  </a:cubicBezTo>
                  <a:cubicBezTo>
                    <a:pt x="267" y="47"/>
                    <a:pt x="269" y="48"/>
                    <a:pt x="269" y="49"/>
                  </a:cubicBezTo>
                  <a:cubicBezTo>
                    <a:pt x="268" y="51"/>
                    <a:pt x="268" y="52"/>
                    <a:pt x="269" y="53"/>
                  </a:cubicBezTo>
                  <a:cubicBezTo>
                    <a:pt x="271" y="55"/>
                    <a:pt x="274" y="54"/>
                    <a:pt x="276" y="56"/>
                  </a:cubicBezTo>
                  <a:cubicBezTo>
                    <a:pt x="276" y="56"/>
                    <a:pt x="278" y="60"/>
                    <a:pt x="278" y="60"/>
                  </a:cubicBezTo>
                  <a:cubicBezTo>
                    <a:pt x="274" y="60"/>
                    <a:pt x="273" y="60"/>
                    <a:pt x="270" y="58"/>
                  </a:cubicBezTo>
                  <a:cubicBezTo>
                    <a:pt x="267" y="56"/>
                    <a:pt x="262" y="54"/>
                    <a:pt x="258" y="54"/>
                  </a:cubicBezTo>
                  <a:cubicBezTo>
                    <a:pt x="256" y="54"/>
                    <a:pt x="257" y="53"/>
                    <a:pt x="255" y="52"/>
                  </a:cubicBezTo>
                  <a:cubicBezTo>
                    <a:pt x="254" y="52"/>
                    <a:pt x="250" y="52"/>
                    <a:pt x="250" y="54"/>
                  </a:cubicBezTo>
                  <a:cubicBezTo>
                    <a:pt x="250" y="55"/>
                    <a:pt x="254" y="55"/>
                    <a:pt x="254" y="55"/>
                  </a:cubicBezTo>
                  <a:cubicBezTo>
                    <a:pt x="254" y="55"/>
                    <a:pt x="251" y="56"/>
                    <a:pt x="252" y="56"/>
                  </a:cubicBezTo>
                  <a:cubicBezTo>
                    <a:pt x="254" y="57"/>
                    <a:pt x="255" y="56"/>
                    <a:pt x="256" y="58"/>
                  </a:cubicBezTo>
                  <a:cubicBezTo>
                    <a:pt x="256" y="60"/>
                    <a:pt x="253" y="59"/>
                    <a:pt x="252" y="59"/>
                  </a:cubicBezTo>
                  <a:cubicBezTo>
                    <a:pt x="250" y="58"/>
                    <a:pt x="249" y="57"/>
                    <a:pt x="247" y="58"/>
                  </a:cubicBezTo>
                  <a:cubicBezTo>
                    <a:pt x="245" y="58"/>
                    <a:pt x="246" y="61"/>
                    <a:pt x="247" y="62"/>
                  </a:cubicBezTo>
                  <a:cubicBezTo>
                    <a:pt x="248" y="63"/>
                    <a:pt x="250" y="63"/>
                    <a:pt x="251" y="63"/>
                  </a:cubicBezTo>
                  <a:cubicBezTo>
                    <a:pt x="253" y="64"/>
                    <a:pt x="255" y="64"/>
                    <a:pt x="256" y="65"/>
                  </a:cubicBezTo>
                  <a:cubicBezTo>
                    <a:pt x="257" y="66"/>
                    <a:pt x="257" y="67"/>
                    <a:pt x="257" y="67"/>
                  </a:cubicBezTo>
                  <a:cubicBezTo>
                    <a:pt x="258" y="67"/>
                    <a:pt x="259" y="67"/>
                    <a:pt x="260" y="67"/>
                  </a:cubicBezTo>
                  <a:cubicBezTo>
                    <a:pt x="260" y="67"/>
                    <a:pt x="257" y="68"/>
                    <a:pt x="257" y="68"/>
                  </a:cubicBezTo>
                  <a:cubicBezTo>
                    <a:pt x="255" y="68"/>
                    <a:pt x="255" y="67"/>
                    <a:pt x="254" y="66"/>
                  </a:cubicBezTo>
                  <a:cubicBezTo>
                    <a:pt x="252" y="65"/>
                    <a:pt x="249" y="65"/>
                    <a:pt x="246" y="65"/>
                  </a:cubicBezTo>
                  <a:cubicBezTo>
                    <a:pt x="245" y="65"/>
                    <a:pt x="240" y="64"/>
                    <a:pt x="242" y="62"/>
                  </a:cubicBezTo>
                  <a:cubicBezTo>
                    <a:pt x="243" y="62"/>
                    <a:pt x="242" y="61"/>
                    <a:pt x="242" y="60"/>
                  </a:cubicBezTo>
                  <a:cubicBezTo>
                    <a:pt x="241" y="59"/>
                    <a:pt x="242" y="58"/>
                    <a:pt x="242" y="57"/>
                  </a:cubicBezTo>
                  <a:cubicBezTo>
                    <a:pt x="243" y="55"/>
                    <a:pt x="244" y="51"/>
                    <a:pt x="242" y="50"/>
                  </a:cubicBezTo>
                  <a:cubicBezTo>
                    <a:pt x="238" y="49"/>
                    <a:pt x="241" y="54"/>
                    <a:pt x="240" y="56"/>
                  </a:cubicBezTo>
                  <a:cubicBezTo>
                    <a:pt x="238" y="58"/>
                    <a:pt x="235" y="59"/>
                    <a:pt x="233" y="61"/>
                  </a:cubicBezTo>
                  <a:cubicBezTo>
                    <a:pt x="230" y="64"/>
                    <a:pt x="231" y="63"/>
                    <a:pt x="233" y="65"/>
                  </a:cubicBezTo>
                  <a:cubicBezTo>
                    <a:pt x="234" y="66"/>
                    <a:pt x="237" y="69"/>
                    <a:pt x="237" y="71"/>
                  </a:cubicBezTo>
                  <a:cubicBezTo>
                    <a:pt x="237" y="71"/>
                    <a:pt x="236" y="73"/>
                    <a:pt x="235" y="73"/>
                  </a:cubicBezTo>
                  <a:cubicBezTo>
                    <a:pt x="234" y="75"/>
                    <a:pt x="233" y="77"/>
                    <a:pt x="233" y="79"/>
                  </a:cubicBezTo>
                  <a:cubicBezTo>
                    <a:pt x="233" y="79"/>
                    <a:pt x="234" y="84"/>
                    <a:pt x="235" y="84"/>
                  </a:cubicBezTo>
                  <a:cubicBezTo>
                    <a:pt x="237" y="84"/>
                    <a:pt x="239" y="84"/>
                    <a:pt x="241" y="83"/>
                  </a:cubicBezTo>
                  <a:cubicBezTo>
                    <a:pt x="243" y="82"/>
                    <a:pt x="246" y="83"/>
                    <a:pt x="248" y="84"/>
                  </a:cubicBezTo>
                  <a:cubicBezTo>
                    <a:pt x="251" y="84"/>
                    <a:pt x="253" y="86"/>
                    <a:pt x="254" y="89"/>
                  </a:cubicBezTo>
                  <a:cubicBezTo>
                    <a:pt x="255" y="91"/>
                    <a:pt x="251" y="94"/>
                    <a:pt x="253" y="95"/>
                  </a:cubicBezTo>
                  <a:cubicBezTo>
                    <a:pt x="253" y="95"/>
                    <a:pt x="259" y="97"/>
                    <a:pt x="259" y="97"/>
                  </a:cubicBezTo>
                  <a:cubicBezTo>
                    <a:pt x="259" y="98"/>
                    <a:pt x="252" y="96"/>
                    <a:pt x="251" y="96"/>
                  </a:cubicBezTo>
                  <a:cubicBezTo>
                    <a:pt x="251" y="96"/>
                    <a:pt x="250" y="93"/>
                    <a:pt x="250" y="93"/>
                  </a:cubicBezTo>
                  <a:cubicBezTo>
                    <a:pt x="251" y="91"/>
                    <a:pt x="252" y="90"/>
                    <a:pt x="250" y="89"/>
                  </a:cubicBezTo>
                  <a:cubicBezTo>
                    <a:pt x="248" y="88"/>
                    <a:pt x="249" y="86"/>
                    <a:pt x="247" y="85"/>
                  </a:cubicBezTo>
                  <a:cubicBezTo>
                    <a:pt x="245" y="85"/>
                    <a:pt x="243" y="86"/>
                    <a:pt x="241" y="86"/>
                  </a:cubicBezTo>
                  <a:cubicBezTo>
                    <a:pt x="241" y="86"/>
                    <a:pt x="237" y="87"/>
                    <a:pt x="237" y="88"/>
                  </a:cubicBezTo>
                  <a:cubicBezTo>
                    <a:pt x="238" y="88"/>
                    <a:pt x="239" y="88"/>
                    <a:pt x="238" y="88"/>
                  </a:cubicBezTo>
                  <a:cubicBezTo>
                    <a:pt x="238" y="89"/>
                    <a:pt x="236" y="90"/>
                    <a:pt x="237" y="91"/>
                  </a:cubicBezTo>
                  <a:cubicBezTo>
                    <a:pt x="241" y="93"/>
                    <a:pt x="238" y="96"/>
                    <a:pt x="236" y="98"/>
                  </a:cubicBezTo>
                  <a:cubicBezTo>
                    <a:pt x="235" y="99"/>
                    <a:pt x="234" y="101"/>
                    <a:pt x="234" y="102"/>
                  </a:cubicBezTo>
                  <a:cubicBezTo>
                    <a:pt x="233" y="103"/>
                    <a:pt x="231" y="104"/>
                    <a:pt x="229" y="104"/>
                  </a:cubicBezTo>
                  <a:cubicBezTo>
                    <a:pt x="228" y="105"/>
                    <a:pt x="227" y="105"/>
                    <a:pt x="227" y="107"/>
                  </a:cubicBezTo>
                  <a:cubicBezTo>
                    <a:pt x="226" y="109"/>
                    <a:pt x="224" y="108"/>
                    <a:pt x="223" y="108"/>
                  </a:cubicBezTo>
                  <a:cubicBezTo>
                    <a:pt x="220" y="107"/>
                    <a:pt x="218" y="108"/>
                    <a:pt x="216" y="107"/>
                  </a:cubicBezTo>
                  <a:cubicBezTo>
                    <a:pt x="215" y="107"/>
                    <a:pt x="214" y="106"/>
                    <a:pt x="213" y="106"/>
                  </a:cubicBezTo>
                  <a:cubicBezTo>
                    <a:pt x="211" y="106"/>
                    <a:pt x="211" y="105"/>
                    <a:pt x="210" y="104"/>
                  </a:cubicBezTo>
                  <a:cubicBezTo>
                    <a:pt x="210" y="104"/>
                    <a:pt x="212" y="103"/>
                    <a:pt x="212" y="104"/>
                  </a:cubicBezTo>
                  <a:cubicBezTo>
                    <a:pt x="213" y="106"/>
                    <a:pt x="215" y="106"/>
                    <a:pt x="215" y="105"/>
                  </a:cubicBezTo>
                  <a:cubicBezTo>
                    <a:pt x="216" y="104"/>
                    <a:pt x="221" y="107"/>
                    <a:pt x="223" y="105"/>
                  </a:cubicBezTo>
                  <a:cubicBezTo>
                    <a:pt x="223" y="104"/>
                    <a:pt x="221" y="103"/>
                    <a:pt x="223" y="103"/>
                  </a:cubicBezTo>
                  <a:cubicBezTo>
                    <a:pt x="224" y="102"/>
                    <a:pt x="226" y="101"/>
                    <a:pt x="227" y="100"/>
                  </a:cubicBezTo>
                  <a:cubicBezTo>
                    <a:pt x="228" y="98"/>
                    <a:pt x="227" y="98"/>
                    <a:pt x="230" y="97"/>
                  </a:cubicBezTo>
                  <a:cubicBezTo>
                    <a:pt x="233" y="95"/>
                    <a:pt x="229" y="93"/>
                    <a:pt x="231" y="91"/>
                  </a:cubicBezTo>
                  <a:cubicBezTo>
                    <a:pt x="233" y="90"/>
                    <a:pt x="233" y="89"/>
                    <a:pt x="231" y="88"/>
                  </a:cubicBezTo>
                  <a:cubicBezTo>
                    <a:pt x="230" y="88"/>
                    <a:pt x="229" y="87"/>
                    <a:pt x="228" y="86"/>
                  </a:cubicBezTo>
                  <a:cubicBezTo>
                    <a:pt x="227" y="84"/>
                    <a:pt x="228" y="81"/>
                    <a:pt x="228" y="79"/>
                  </a:cubicBezTo>
                  <a:cubicBezTo>
                    <a:pt x="228" y="77"/>
                    <a:pt x="227" y="75"/>
                    <a:pt x="228" y="73"/>
                  </a:cubicBezTo>
                  <a:cubicBezTo>
                    <a:pt x="228" y="71"/>
                    <a:pt x="230" y="71"/>
                    <a:pt x="230" y="69"/>
                  </a:cubicBezTo>
                  <a:cubicBezTo>
                    <a:pt x="229" y="67"/>
                    <a:pt x="227" y="66"/>
                    <a:pt x="226" y="65"/>
                  </a:cubicBezTo>
                  <a:cubicBezTo>
                    <a:pt x="225" y="64"/>
                    <a:pt x="224" y="63"/>
                    <a:pt x="225" y="62"/>
                  </a:cubicBezTo>
                  <a:cubicBezTo>
                    <a:pt x="227" y="61"/>
                    <a:pt x="227" y="59"/>
                    <a:pt x="228" y="57"/>
                  </a:cubicBezTo>
                  <a:cubicBezTo>
                    <a:pt x="229" y="56"/>
                    <a:pt x="230" y="53"/>
                    <a:pt x="229" y="52"/>
                  </a:cubicBezTo>
                  <a:cubicBezTo>
                    <a:pt x="229" y="51"/>
                    <a:pt x="225" y="50"/>
                    <a:pt x="223" y="49"/>
                  </a:cubicBezTo>
                  <a:cubicBezTo>
                    <a:pt x="221" y="49"/>
                    <a:pt x="219" y="49"/>
                    <a:pt x="217" y="49"/>
                  </a:cubicBezTo>
                  <a:cubicBezTo>
                    <a:pt x="216" y="49"/>
                    <a:pt x="213" y="48"/>
                    <a:pt x="212" y="49"/>
                  </a:cubicBezTo>
                  <a:cubicBezTo>
                    <a:pt x="209" y="51"/>
                    <a:pt x="209" y="58"/>
                    <a:pt x="206" y="60"/>
                  </a:cubicBezTo>
                  <a:cubicBezTo>
                    <a:pt x="204" y="63"/>
                    <a:pt x="198" y="64"/>
                    <a:pt x="198" y="68"/>
                  </a:cubicBezTo>
                  <a:cubicBezTo>
                    <a:pt x="198" y="69"/>
                    <a:pt x="201" y="68"/>
                    <a:pt x="201" y="68"/>
                  </a:cubicBezTo>
                  <a:cubicBezTo>
                    <a:pt x="202" y="69"/>
                    <a:pt x="201" y="73"/>
                    <a:pt x="201" y="73"/>
                  </a:cubicBezTo>
                  <a:cubicBezTo>
                    <a:pt x="200" y="75"/>
                    <a:pt x="202" y="76"/>
                    <a:pt x="199" y="76"/>
                  </a:cubicBezTo>
                  <a:cubicBezTo>
                    <a:pt x="199" y="77"/>
                    <a:pt x="198" y="77"/>
                    <a:pt x="198" y="78"/>
                  </a:cubicBezTo>
                  <a:cubicBezTo>
                    <a:pt x="199" y="79"/>
                    <a:pt x="200" y="79"/>
                    <a:pt x="201" y="79"/>
                  </a:cubicBezTo>
                  <a:cubicBezTo>
                    <a:pt x="202" y="79"/>
                    <a:pt x="206" y="79"/>
                    <a:pt x="206" y="80"/>
                  </a:cubicBezTo>
                  <a:cubicBezTo>
                    <a:pt x="206" y="82"/>
                    <a:pt x="206" y="84"/>
                    <a:pt x="208" y="85"/>
                  </a:cubicBezTo>
                  <a:cubicBezTo>
                    <a:pt x="210" y="86"/>
                    <a:pt x="212" y="85"/>
                    <a:pt x="210" y="87"/>
                  </a:cubicBezTo>
                  <a:cubicBezTo>
                    <a:pt x="209" y="88"/>
                    <a:pt x="209" y="90"/>
                    <a:pt x="208" y="91"/>
                  </a:cubicBezTo>
                  <a:cubicBezTo>
                    <a:pt x="207" y="93"/>
                    <a:pt x="202" y="88"/>
                    <a:pt x="201" y="87"/>
                  </a:cubicBezTo>
                  <a:cubicBezTo>
                    <a:pt x="198" y="85"/>
                    <a:pt x="194" y="84"/>
                    <a:pt x="191" y="83"/>
                  </a:cubicBezTo>
                  <a:cubicBezTo>
                    <a:pt x="189" y="82"/>
                    <a:pt x="188" y="81"/>
                    <a:pt x="186" y="80"/>
                  </a:cubicBezTo>
                  <a:cubicBezTo>
                    <a:pt x="185" y="80"/>
                    <a:pt x="183" y="79"/>
                    <a:pt x="182" y="79"/>
                  </a:cubicBezTo>
                  <a:cubicBezTo>
                    <a:pt x="179" y="79"/>
                    <a:pt x="176" y="78"/>
                    <a:pt x="173" y="78"/>
                  </a:cubicBezTo>
                  <a:cubicBezTo>
                    <a:pt x="169" y="78"/>
                    <a:pt x="165" y="78"/>
                    <a:pt x="168" y="83"/>
                  </a:cubicBezTo>
                  <a:cubicBezTo>
                    <a:pt x="170" y="84"/>
                    <a:pt x="169" y="86"/>
                    <a:pt x="167" y="87"/>
                  </a:cubicBezTo>
                  <a:cubicBezTo>
                    <a:pt x="166" y="88"/>
                    <a:pt x="163" y="86"/>
                    <a:pt x="164" y="89"/>
                  </a:cubicBezTo>
                  <a:cubicBezTo>
                    <a:pt x="165" y="90"/>
                    <a:pt x="157" y="90"/>
                    <a:pt x="161" y="87"/>
                  </a:cubicBezTo>
                  <a:cubicBezTo>
                    <a:pt x="162" y="86"/>
                    <a:pt x="159" y="84"/>
                    <a:pt x="158" y="85"/>
                  </a:cubicBezTo>
                  <a:cubicBezTo>
                    <a:pt x="156" y="85"/>
                    <a:pt x="154" y="86"/>
                    <a:pt x="153" y="87"/>
                  </a:cubicBezTo>
                  <a:cubicBezTo>
                    <a:pt x="150" y="89"/>
                    <a:pt x="147" y="87"/>
                    <a:pt x="144" y="88"/>
                  </a:cubicBezTo>
                  <a:cubicBezTo>
                    <a:pt x="141" y="89"/>
                    <a:pt x="139" y="91"/>
                    <a:pt x="137" y="91"/>
                  </a:cubicBezTo>
                  <a:cubicBezTo>
                    <a:pt x="136" y="91"/>
                    <a:pt x="130" y="91"/>
                    <a:pt x="131" y="90"/>
                  </a:cubicBezTo>
                  <a:cubicBezTo>
                    <a:pt x="133" y="90"/>
                    <a:pt x="133" y="90"/>
                    <a:pt x="133" y="89"/>
                  </a:cubicBezTo>
                  <a:cubicBezTo>
                    <a:pt x="133" y="86"/>
                    <a:pt x="135" y="87"/>
                    <a:pt x="135" y="85"/>
                  </a:cubicBezTo>
                  <a:cubicBezTo>
                    <a:pt x="136" y="84"/>
                    <a:pt x="129" y="86"/>
                    <a:pt x="129" y="86"/>
                  </a:cubicBezTo>
                  <a:cubicBezTo>
                    <a:pt x="128" y="86"/>
                    <a:pt x="127" y="86"/>
                    <a:pt x="127" y="87"/>
                  </a:cubicBezTo>
                  <a:cubicBezTo>
                    <a:pt x="127" y="88"/>
                    <a:pt x="127" y="89"/>
                    <a:pt x="127" y="90"/>
                  </a:cubicBezTo>
                  <a:cubicBezTo>
                    <a:pt x="126" y="90"/>
                    <a:pt x="124" y="89"/>
                    <a:pt x="123" y="89"/>
                  </a:cubicBezTo>
                  <a:cubicBezTo>
                    <a:pt x="121" y="89"/>
                    <a:pt x="118" y="90"/>
                    <a:pt x="116" y="91"/>
                  </a:cubicBezTo>
                  <a:cubicBezTo>
                    <a:pt x="113" y="92"/>
                    <a:pt x="110" y="94"/>
                    <a:pt x="107" y="95"/>
                  </a:cubicBezTo>
                  <a:cubicBezTo>
                    <a:pt x="105" y="95"/>
                    <a:pt x="104" y="96"/>
                    <a:pt x="103" y="98"/>
                  </a:cubicBezTo>
                  <a:cubicBezTo>
                    <a:pt x="103" y="99"/>
                    <a:pt x="103" y="102"/>
                    <a:pt x="101" y="102"/>
                  </a:cubicBezTo>
                  <a:cubicBezTo>
                    <a:pt x="99" y="102"/>
                    <a:pt x="97" y="103"/>
                    <a:pt x="95" y="103"/>
                  </a:cubicBezTo>
                  <a:cubicBezTo>
                    <a:pt x="94" y="103"/>
                    <a:pt x="93" y="101"/>
                    <a:pt x="92" y="100"/>
                  </a:cubicBezTo>
                  <a:cubicBezTo>
                    <a:pt x="90" y="98"/>
                    <a:pt x="87" y="99"/>
                    <a:pt x="89" y="96"/>
                  </a:cubicBezTo>
                  <a:cubicBezTo>
                    <a:pt x="90" y="94"/>
                    <a:pt x="93" y="95"/>
                    <a:pt x="94" y="94"/>
                  </a:cubicBezTo>
                  <a:cubicBezTo>
                    <a:pt x="96" y="94"/>
                    <a:pt x="98" y="95"/>
                    <a:pt x="97" y="93"/>
                  </a:cubicBezTo>
                  <a:cubicBezTo>
                    <a:pt x="96" y="92"/>
                    <a:pt x="95" y="90"/>
                    <a:pt x="94" y="89"/>
                  </a:cubicBezTo>
                  <a:cubicBezTo>
                    <a:pt x="92" y="87"/>
                    <a:pt x="89" y="88"/>
                    <a:pt x="87" y="88"/>
                  </a:cubicBezTo>
                  <a:cubicBezTo>
                    <a:pt x="86" y="88"/>
                    <a:pt x="80" y="87"/>
                    <a:pt x="80" y="87"/>
                  </a:cubicBezTo>
                  <a:cubicBezTo>
                    <a:pt x="80" y="87"/>
                    <a:pt x="83" y="88"/>
                    <a:pt x="83" y="88"/>
                  </a:cubicBezTo>
                  <a:cubicBezTo>
                    <a:pt x="84" y="89"/>
                    <a:pt x="84" y="90"/>
                    <a:pt x="84" y="91"/>
                  </a:cubicBezTo>
                  <a:cubicBezTo>
                    <a:pt x="84" y="92"/>
                    <a:pt x="84" y="94"/>
                    <a:pt x="84" y="95"/>
                  </a:cubicBezTo>
                  <a:cubicBezTo>
                    <a:pt x="83" y="96"/>
                    <a:pt x="82" y="97"/>
                    <a:pt x="82" y="98"/>
                  </a:cubicBezTo>
                  <a:cubicBezTo>
                    <a:pt x="83" y="100"/>
                    <a:pt x="87" y="100"/>
                    <a:pt x="86" y="103"/>
                  </a:cubicBezTo>
                  <a:cubicBezTo>
                    <a:pt x="85" y="104"/>
                    <a:pt x="84" y="106"/>
                    <a:pt x="84" y="107"/>
                  </a:cubicBezTo>
                  <a:cubicBezTo>
                    <a:pt x="84" y="107"/>
                    <a:pt x="84" y="111"/>
                    <a:pt x="84" y="111"/>
                  </a:cubicBezTo>
                  <a:cubicBezTo>
                    <a:pt x="84" y="111"/>
                    <a:pt x="83" y="108"/>
                    <a:pt x="83" y="108"/>
                  </a:cubicBezTo>
                  <a:cubicBezTo>
                    <a:pt x="82" y="108"/>
                    <a:pt x="81" y="110"/>
                    <a:pt x="80" y="109"/>
                  </a:cubicBezTo>
                  <a:cubicBezTo>
                    <a:pt x="80" y="109"/>
                    <a:pt x="82" y="108"/>
                    <a:pt x="82" y="107"/>
                  </a:cubicBezTo>
                  <a:cubicBezTo>
                    <a:pt x="81" y="106"/>
                    <a:pt x="79" y="106"/>
                    <a:pt x="78" y="106"/>
                  </a:cubicBezTo>
                  <a:cubicBezTo>
                    <a:pt x="77" y="106"/>
                    <a:pt x="76" y="105"/>
                    <a:pt x="75" y="106"/>
                  </a:cubicBezTo>
                  <a:cubicBezTo>
                    <a:pt x="73" y="106"/>
                    <a:pt x="72" y="108"/>
                    <a:pt x="70" y="108"/>
                  </a:cubicBezTo>
                  <a:cubicBezTo>
                    <a:pt x="68" y="110"/>
                    <a:pt x="67" y="110"/>
                    <a:pt x="65" y="112"/>
                  </a:cubicBezTo>
                  <a:cubicBezTo>
                    <a:pt x="63" y="114"/>
                    <a:pt x="61" y="114"/>
                    <a:pt x="64" y="116"/>
                  </a:cubicBezTo>
                  <a:cubicBezTo>
                    <a:pt x="65" y="117"/>
                    <a:pt x="67" y="120"/>
                    <a:pt x="66" y="121"/>
                  </a:cubicBezTo>
                  <a:cubicBezTo>
                    <a:pt x="65" y="122"/>
                    <a:pt x="59" y="120"/>
                    <a:pt x="58" y="120"/>
                  </a:cubicBezTo>
                  <a:cubicBezTo>
                    <a:pt x="57" y="119"/>
                    <a:pt x="54" y="120"/>
                    <a:pt x="53" y="120"/>
                  </a:cubicBezTo>
                  <a:cubicBezTo>
                    <a:pt x="54" y="119"/>
                    <a:pt x="49" y="115"/>
                    <a:pt x="48" y="117"/>
                  </a:cubicBezTo>
                  <a:cubicBezTo>
                    <a:pt x="43" y="121"/>
                    <a:pt x="54" y="122"/>
                    <a:pt x="54" y="124"/>
                  </a:cubicBezTo>
                  <a:cubicBezTo>
                    <a:pt x="53" y="128"/>
                    <a:pt x="50" y="126"/>
                    <a:pt x="47" y="126"/>
                  </a:cubicBezTo>
                  <a:cubicBezTo>
                    <a:pt x="44" y="125"/>
                    <a:pt x="43" y="123"/>
                    <a:pt x="40" y="122"/>
                  </a:cubicBezTo>
                  <a:cubicBezTo>
                    <a:pt x="38" y="121"/>
                    <a:pt x="38" y="120"/>
                    <a:pt x="37" y="118"/>
                  </a:cubicBezTo>
                  <a:cubicBezTo>
                    <a:pt x="37" y="116"/>
                    <a:pt x="36" y="116"/>
                    <a:pt x="35" y="115"/>
                  </a:cubicBezTo>
                  <a:cubicBezTo>
                    <a:pt x="35" y="114"/>
                    <a:pt x="38" y="112"/>
                    <a:pt x="38" y="112"/>
                  </a:cubicBezTo>
                  <a:cubicBezTo>
                    <a:pt x="39" y="109"/>
                    <a:pt x="34" y="107"/>
                    <a:pt x="32" y="107"/>
                  </a:cubicBezTo>
                  <a:cubicBezTo>
                    <a:pt x="30" y="106"/>
                    <a:pt x="30" y="104"/>
                    <a:pt x="28" y="104"/>
                  </a:cubicBezTo>
                  <a:cubicBezTo>
                    <a:pt x="29" y="103"/>
                    <a:pt x="24" y="99"/>
                    <a:pt x="24" y="99"/>
                  </a:cubicBezTo>
                  <a:cubicBezTo>
                    <a:pt x="26" y="98"/>
                    <a:pt x="28" y="101"/>
                    <a:pt x="29" y="102"/>
                  </a:cubicBezTo>
                  <a:cubicBezTo>
                    <a:pt x="30" y="103"/>
                    <a:pt x="31" y="103"/>
                    <a:pt x="31" y="102"/>
                  </a:cubicBezTo>
                  <a:cubicBezTo>
                    <a:pt x="32" y="102"/>
                    <a:pt x="33" y="103"/>
                    <a:pt x="33" y="103"/>
                  </a:cubicBezTo>
                  <a:cubicBezTo>
                    <a:pt x="36" y="104"/>
                    <a:pt x="38" y="105"/>
                    <a:pt x="41" y="105"/>
                  </a:cubicBezTo>
                  <a:cubicBezTo>
                    <a:pt x="43" y="106"/>
                    <a:pt x="46" y="106"/>
                    <a:pt x="49" y="107"/>
                  </a:cubicBezTo>
                  <a:cubicBezTo>
                    <a:pt x="54" y="109"/>
                    <a:pt x="58" y="109"/>
                    <a:pt x="63" y="106"/>
                  </a:cubicBezTo>
                  <a:cubicBezTo>
                    <a:pt x="65" y="105"/>
                    <a:pt x="66" y="104"/>
                    <a:pt x="68" y="103"/>
                  </a:cubicBezTo>
                  <a:cubicBezTo>
                    <a:pt x="71" y="101"/>
                    <a:pt x="69" y="100"/>
                    <a:pt x="69" y="97"/>
                  </a:cubicBezTo>
                  <a:cubicBezTo>
                    <a:pt x="69" y="94"/>
                    <a:pt x="62" y="93"/>
                    <a:pt x="60" y="91"/>
                  </a:cubicBezTo>
                  <a:cubicBezTo>
                    <a:pt x="57" y="89"/>
                    <a:pt x="53" y="87"/>
                    <a:pt x="50" y="86"/>
                  </a:cubicBezTo>
                  <a:cubicBezTo>
                    <a:pt x="47" y="84"/>
                    <a:pt x="43" y="82"/>
                    <a:pt x="40" y="82"/>
                  </a:cubicBezTo>
                  <a:cubicBezTo>
                    <a:pt x="39" y="81"/>
                    <a:pt x="39" y="82"/>
                    <a:pt x="38" y="82"/>
                  </a:cubicBezTo>
                  <a:cubicBezTo>
                    <a:pt x="37" y="82"/>
                    <a:pt x="36" y="81"/>
                    <a:pt x="35" y="81"/>
                  </a:cubicBezTo>
                  <a:cubicBezTo>
                    <a:pt x="33" y="80"/>
                    <a:pt x="31" y="84"/>
                    <a:pt x="29" y="84"/>
                  </a:cubicBezTo>
                  <a:cubicBezTo>
                    <a:pt x="29" y="83"/>
                    <a:pt x="33" y="80"/>
                    <a:pt x="29" y="80"/>
                  </a:cubicBezTo>
                  <a:cubicBezTo>
                    <a:pt x="28" y="80"/>
                    <a:pt x="24" y="78"/>
                    <a:pt x="24" y="78"/>
                  </a:cubicBezTo>
                  <a:cubicBezTo>
                    <a:pt x="25" y="77"/>
                    <a:pt x="29" y="80"/>
                    <a:pt x="29" y="78"/>
                  </a:cubicBezTo>
                  <a:cubicBezTo>
                    <a:pt x="29" y="77"/>
                    <a:pt x="25" y="75"/>
                    <a:pt x="24" y="75"/>
                  </a:cubicBezTo>
                  <a:cubicBezTo>
                    <a:pt x="23" y="76"/>
                    <a:pt x="20" y="78"/>
                    <a:pt x="20" y="78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7" y="76"/>
                    <a:pt x="17" y="77"/>
                    <a:pt x="16" y="78"/>
                  </a:cubicBezTo>
                  <a:cubicBezTo>
                    <a:pt x="16" y="78"/>
                    <a:pt x="16" y="78"/>
                    <a:pt x="16" y="77"/>
                  </a:cubicBezTo>
                  <a:cubicBezTo>
                    <a:pt x="15" y="78"/>
                    <a:pt x="14" y="80"/>
                    <a:pt x="13" y="80"/>
                  </a:cubicBezTo>
                  <a:cubicBezTo>
                    <a:pt x="12" y="81"/>
                    <a:pt x="10" y="81"/>
                    <a:pt x="10" y="81"/>
                  </a:cubicBezTo>
                  <a:cubicBezTo>
                    <a:pt x="9" y="83"/>
                    <a:pt x="5" y="83"/>
                    <a:pt x="6" y="85"/>
                  </a:cubicBezTo>
                  <a:cubicBezTo>
                    <a:pt x="9" y="87"/>
                    <a:pt x="5" y="85"/>
                    <a:pt x="5" y="88"/>
                  </a:cubicBezTo>
                  <a:cubicBezTo>
                    <a:pt x="5" y="90"/>
                    <a:pt x="9" y="91"/>
                    <a:pt x="10" y="92"/>
                  </a:cubicBezTo>
                  <a:cubicBezTo>
                    <a:pt x="12" y="93"/>
                    <a:pt x="14" y="95"/>
                    <a:pt x="13" y="97"/>
                  </a:cubicBezTo>
                  <a:cubicBezTo>
                    <a:pt x="12" y="99"/>
                    <a:pt x="9" y="100"/>
                    <a:pt x="9" y="102"/>
                  </a:cubicBezTo>
                  <a:cubicBezTo>
                    <a:pt x="10" y="104"/>
                    <a:pt x="12" y="106"/>
                    <a:pt x="13" y="108"/>
                  </a:cubicBezTo>
                  <a:cubicBezTo>
                    <a:pt x="14" y="110"/>
                    <a:pt x="12" y="110"/>
                    <a:pt x="12" y="112"/>
                  </a:cubicBezTo>
                  <a:cubicBezTo>
                    <a:pt x="12" y="114"/>
                    <a:pt x="15" y="116"/>
                    <a:pt x="13" y="117"/>
                  </a:cubicBezTo>
                  <a:cubicBezTo>
                    <a:pt x="11" y="118"/>
                    <a:pt x="14" y="121"/>
                    <a:pt x="14" y="122"/>
                  </a:cubicBezTo>
                  <a:cubicBezTo>
                    <a:pt x="16" y="124"/>
                    <a:pt x="18" y="124"/>
                    <a:pt x="15" y="126"/>
                  </a:cubicBezTo>
                  <a:cubicBezTo>
                    <a:pt x="13" y="128"/>
                    <a:pt x="14" y="128"/>
                    <a:pt x="15" y="129"/>
                  </a:cubicBezTo>
                  <a:cubicBezTo>
                    <a:pt x="20" y="132"/>
                    <a:pt x="23" y="134"/>
                    <a:pt x="18" y="138"/>
                  </a:cubicBezTo>
                  <a:cubicBezTo>
                    <a:pt x="13" y="143"/>
                    <a:pt x="8" y="147"/>
                    <a:pt x="4" y="152"/>
                  </a:cubicBezTo>
                  <a:cubicBezTo>
                    <a:pt x="6" y="152"/>
                    <a:pt x="6" y="151"/>
                    <a:pt x="7" y="152"/>
                  </a:cubicBezTo>
                  <a:cubicBezTo>
                    <a:pt x="8" y="154"/>
                    <a:pt x="10" y="154"/>
                    <a:pt x="11" y="155"/>
                  </a:cubicBezTo>
                  <a:cubicBezTo>
                    <a:pt x="17" y="157"/>
                    <a:pt x="9" y="157"/>
                    <a:pt x="7" y="157"/>
                  </a:cubicBezTo>
                  <a:cubicBezTo>
                    <a:pt x="5" y="157"/>
                    <a:pt x="4" y="158"/>
                    <a:pt x="4" y="160"/>
                  </a:cubicBezTo>
                  <a:cubicBezTo>
                    <a:pt x="4" y="162"/>
                    <a:pt x="2" y="163"/>
                    <a:pt x="1" y="165"/>
                  </a:cubicBezTo>
                  <a:cubicBezTo>
                    <a:pt x="0" y="166"/>
                    <a:pt x="1" y="168"/>
                    <a:pt x="2" y="170"/>
                  </a:cubicBezTo>
                  <a:cubicBezTo>
                    <a:pt x="2" y="172"/>
                    <a:pt x="0" y="174"/>
                    <a:pt x="1" y="175"/>
                  </a:cubicBezTo>
                  <a:cubicBezTo>
                    <a:pt x="3" y="176"/>
                    <a:pt x="3" y="176"/>
                    <a:pt x="3" y="178"/>
                  </a:cubicBezTo>
                  <a:cubicBezTo>
                    <a:pt x="2" y="180"/>
                    <a:pt x="4" y="181"/>
                    <a:pt x="4" y="183"/>
                  </a:cubicBezTo>
                  <a:cubicBezTo>
                    <a:pt x="4" y="184"/>
                    <a:pt x="7" y="186"/>
                    <a:pt x="8" y="186"/>
                  </a:cubicBezTo>
                  <a:cubicBezTo>
                    <a:pt x="8" y="186"/>
                    <a:pt x="9" y="185"/>
                    <a:pt x="10" y="185"/>
                  </a:cubicBezTo>
                  <a:cubicBezTo>
                    <a:pt x="11" y="185"/>
                    <a:pt x="11" y="187"/>
                    <a:pt x="12" y="187"/>
                  </a:cubicBezTo>
                  <a:cubicBezTo>
                    <a:pt x="14" y="186"/>
                    <a:pt x="14" y="185"/>
                    <a:pt x="16" y="187"/>
                  </a:cubicBezTo>
                  <a:cubicBezTo>
                    <a:pt x="18" y="188"/>
                    <a:pt x="18" y="188"/>
                    <a:pt x="18" y="190"/>
                  </a:cubicBezTo>
                  <a:cubicBezTo>
                    <a:pt x="17" y="195"/>
                    <a:pt x="21" y="199"/>
                    <a:pt x="24" y="201"/>
                  </a:cubicBezTo>
                  <a:cubicBezTo>
                    <a:pt x="26" y="202"/>
                    <a:pt x="27" y="203"/>
                    <a:pt x="25" y="204"/>
                  </a:cubicBezTo>
                  <a:cubicBezTo>
                    <a:pt x="24" y="206"/>
                    <a:pt x="23" y="205"/>
                    <a:pt x="21" y="205"/>
                  </a:cubicBezTo>
                  <a:cubicBezTo>
                    <a:pt x="19" y="205"/>
                    <a:pt x="22" y="214"/>
                    <a:pt x="24" y="213"/>
                  </a:cubicBezTo>
                  <a:cubicBezTo>
                    <a:pt x="25" y="212"/>
                    <a:pt x="26" y="209"/>
                    <a:pt x="27" y="210"/>
                  </a:cubicBezTo>
                  <a:cubicBezTo>
                    <a:pt x="28" y="210"/>
                    <a:pt x="29" y="211"/>
                    <a:pt x="31" y="211"/>
                  </a:cubicBezTo>
                  <a:cubicBezTo>
                    <a:pt x="33" y="211"/>
                    <a:pt x="35" y="212"/>
                    <a:pt x="35" y="214"/>
                  </a:cubicBezTo>
                  <a:cubicBezTo>
                    <a:pt x="35" y="215"/>
                    <a:pt x="34" y="215"/>
                    <a:pt x="34" y="215"/>
                  </a:cubicBezTo>
                  <a:cubicBezTo>
                    <a:pt x="33" y="216"/>
                    <a:pt x="34" y="218"/>
                    <a:pt x="35" y="218"/>
                  </a:cubicBezTo>
                  <a:cubicBezTo>
                    <a:pt x="36" y="219"/>
                    <a:pt x="38" y="218"/>
                    <a:pt x="39" y="219"/>
                  </a:cubicBezTo>
                  <a:cubicBezTo>
                    <a:pt x="40" y="220"/>
                    <a:pt x="40" y="222"/>
                    <a:pt x="40" y="223"/>
                  </a:cubicBezTo>
                  <a:cubicBezTo>
                    <a:pt x="40" y="224"/>
                    <a:pt x="43" y="223"/>
                    <a:pt x="44" y="223"/>
                  </a:cubicBezTo>
                  <a:cubicBezTo>
                    <a:pt x="45" y="224"/>
                    <a:pt x="47" y="227"/>
                    <a:pt x="48" y="225"/>
                  </a:cubicBezTo>
                  <a:cubicBezTo>
                    <a:pt x="49" y="223"/>
                    <a:pt x="50" y="224"/>
                    <a:pt x="51" y="225"/>
                  </a:cubicBezTo>
                  <a:cubicBezTo>
                    <a:pt x="53" y="227"/>
                    <a:pt x="53" y="226"/>
                    <a:pt x="55" y="226"/>
                  </a:cubicBezTo>
                  <a:cubicBezTo>
                    <a:pt x="56" y="226"/>
                    <a:pt x="57" y="229"/>
                    <a:pt x="58" y="228"/>
                  </a:cubicBezTo>
                  <a:cubicBezTo>
                    <a:pt x="60" y="227"/>
                    <a:pt x="62" y="229"/>
                    <a:pt x="63" y="230"/>
                  </a:cubicBezTo>
                  <a:cubicBezTo>
                    <a:pt x="65" y="231"/>
                    <a:pt x="62" y="232"/>
                    <a:pt x="62" y="232"/>
                  </a:cubicBezTo>
                  <a:cubicBezTo>
                    <a:pt x="60" y="233"/>
                    <a:pt x="63" y="234"/>
                    <a:pt x="63" y="234"/>
                  </a:cubicBezTo>
                  <a:cubicBezTo>
                    <a:pt x="63" y="234"/>
                    <a:pt x="60" y="234"/>
                    <a:pt x="61" y="236"/>
                  </a:cubicBezTo>
                  <a:cubicBezTo>
                    <a:pt x="63" y="237"/>
                    <a:pt x="62" y="238"/>
                    <a:pt x="61" y="239"/>
                  </a:cubicBezTo>
                  <a:cubicBezTo>
                    <a:pt x="61" y="240"/>
                    <a:pt x="58" y="240"/>
                    <a:pt x="57" y="240"/>
                  </a:cubicBezTo>
                  <a:cubicBezTo>
                    <a:pt x="55" y="240"/>
                    <a:pt x="54" y="242"/>
                    <a:pt x="53" y="244"/>
                  </a:cubicBezTo>
                  <a:cubicBezTo>
                    <a:pt x="54" y="244"/>
                    <a:pt x="58" y="244"/>
                    <a:pt x="58" y="245"/>
                  </a:cubicBezTo>
                  <a:cubicBezTo>
                    <a:pt x="58" y="246"/>
                    <a:pt x="53" y="247"/>
                    <a:pt x="53" y="248"/>
                  </a:cubicBezTo>
                  <a:cubicBezTo>
                    <a:pt x="53" y="249"/>
                    <a:pt x="55" y="249"/>
                    <a:pt x="55" y="251"/>
                  </a:cubicBezTo>
                  <a:cubicBezTo>
                    <a:pt x="55" y="251"/>
                    <a:pt x="52" y="252"/>
                    <a:pt x="52" y="252"/>
                  </a:cubicBezTo>
                  <a:cubicBezTo>
                    <a:pt x="51" y="253"/>
                    <a:pt x="51" y="254"/>
                    <a:pt x="50" y="255"/>
                  </a:cubicBezTo>
                  <a:cubicBezTo>
                    <a:pt x="50" y="256"/>
                    <a:pt x="48" y="255"/>
                    <a:pt x="48" y="257"/>
                  </a:cubicBezTo>
                  <a:cubicBezTo>
                    <a:pt x="47" y="258"/>
                    <a:pt x="49" y="260"/>
                    <a:pt x="51" y="260"/>
                  </a:cubicBezTo>
                  <a:cubicBezTo>
                    <a:pt x="53" y="261"/>
                    <a:pt x="55" y="262"/>
                    <a:pt x="58" y="264"/>
                  </a:cubicBezTo>
                  <a:cubicBezTo>
                    <a:pt x="59" y="265"/>
                    <a:pt x="60" y="266"/>
                    <a:pt x="61" y="266"/>
                  </a:cubicBezTo>
                  <a:cubicBezTo>
                    <a:pt x="62" y="268"/>
                    <a:pt x="62" y="267"/>
                    <a:pt x="64" y="266"/>
                  </a:cubicBezTo>
                  <a:cubicBezTo>
                    <a:pt x="67" y="266"/>
                    <a:pt x="70" y="269"/>
                    <a:pt x="73" y="269"/>
                  </a:cubicBezTo>
                  <a:cubicBezTo>
                    <a:pt x="76" y="269"/>
                    <a:pt x="79" y="271"/>
                    <a:pt x="82" y="272"/>
                  </a:cubicBezTo>
                  <a:cubicBezTo>
                    <a:pt x="85" y="273"/>
                    <a:pt x="87" y="272"/>
                    <a:pt x="90" y="272"/>
                  </a:cubicBezTo>
                  <a:cubicBezTo>
                    <a:pt x="91" y="273"/>
                    <a:pt x="92" y="274"/>
                    <a:pt x="92" y="275"/>
                  </a:cubicBezTo>
                  <a:cubicBezTo>
                    <a:pt x="92" y="276"/>
                    <a:pt x="93" y="276"/>
                    <a:pt x="94" y="276"/>
                  </a:cubicBezTo>
                  <a:cubicBezTo>
                    <a:pt x="97" y="277"/>
                    <a:pt x="99" y="282"/>
                    <a:pt x="103" y="280"/>
                  </a:cubicBezTo>
                  <a:cubicBezTo>
                    <a:pt x="104" y="279"/>
                    <a:pt x="106" y="278"/>
                    <a:pt x="105" y="277"/>
                  </a:cubicBezTo>
                  <a:cubicBezTo>
                    <a:pt x="104" y="276"/>
                    <a:pt x="103" y="275"/>
                    <a:pt x="102" y="274"/>
                  </a:cubicBezTo>
                  <a:cubicBezTo>
                    <a:pt x="100" y="272"/>
                    <a:pt x="99" y="270"/>
                    <a:pt x="100" y="267"/>
                  </a:cubicBezTo>
                  <a:cubicBezTo>
                    <a:pt x="100" y="265"/>
                    <a:pt x="99" y="263"/>
                    <a:pt x="97" y="262"/>
                  </a:cubicBezTo>
                  <a:cubicBezTo>
                    <a:pt x="95" y="261"/>
                    <a:pt x="98" y="259"/>
                    <a:pt x="99" y="258"/>
                  </a:cubicBezTo>
                  <a:cubicBezTo>
                    <a:pt x="100" y="256"/>
                    <a:pt x="100" y="254"/>
                    <a:pt x="103" y="254"/>
                  </a:cubicBezTo>
                  <a:cubicBezTo>
                    <a:pt x="104" y="254"/>
                    <a:pt x="105" y="253"/>
                    <a:pt x="106" y="252"/>
                  </a:cubicBezTo>
                  <a:cubicBezTo>
                    <a:pt x="107" y="251"/>
                    <a:pt x="108" y="251"/>
                    <a:pt x="109" y="250"/>
                  </a:cubicBezTo>
                  <a:cubicBezTo>
                    <a:pt x="108" y="250"/>
                    <a:pt x="106" y="249"/>
                    <a:pt x="106" y="248"/>
                  </a:cubicBezTo>
                  <a:cubicBezTo>
                    <a:pt x="106" y="247"/>
                    <a:pt x="108" y="248"/>
                    <a:pt x="108" y="248"/>
                  </a:cubicBezTo>
                  <a:cubicBezTo>
                    <a:pt x="108" y="247"/>
                    <a:pt x="106" y="244"/>
                    <a:pt x="105" y="243"/>
                  </a:cubicBezTo>
                  <a:cubicBezTo>
                    <a:pt x="104" y="241"/>
                    <a:pt x="103" y="241"/>
                    <a:pt x="101" y="241"/>
                  </a:cubicBezTo>
                  <a:cubicBezTo>
                    <a:pt x="98" y="241"/>
                    <a:pt x="100" y="239"/>
                    <a:pt x="98" y="238"/>
                  </a:cubicBezTo>
                  <a:cubicBezTo>
                    <a:pt x="97" y="237"/>
                    <a:pt x="94" y="237"/>
                    <a:pt x="96" y="235"/>
                  </a:cubicBezTo>
                  <a:cubicBezTo>
                    <a:pt x="97" y="233"/>
                    <a:pt x="99" y="232"/>
                    <a:pt x="97" y="231"/>
                  </a:cubicBezTo>
                  <a:cubicBezTo>
                    <a:pt x="96" y="229"/>
                    <a:pt x="98" y="228"/>
                    <a:pt x="99" y="227"/>
                  </a:cubicBezTo>
                  <a:cubicBezTo>
                    <a:pt x="99" y="226"/>
                    <a:pt x="101" y="223"/>
                    <a:pt x="101" y="224"/>
                  </a:cubicBezTo>
                  <a:cubicBezTo>
                    <a:pt x="102" y="225"/>
                    <a:pt x="103" y="227"/>
                    <a:pt x="104" y="228"/>
                  </a:cubicBezTo>
                  <a:cubicBezTo>
                    <a:pt x="106" y="228"/>
                    <a:pt x="107" y="227"/>
                    <a:pt x="107" y="226"/>
                  </a:cubicBezTo>
                  <a:cubicBezTo>
                    <a:pt x="106" y="224"/>
                    <a:pt x="106" y="223"/>
                    <a:pt x="108" y="222"/>
                  </a:cubicBezTo>
                  <a:cubicBezTo>
                    <a:pt x="110" y="221"/>
                    <a:pt x="110" y="219"/>
                    <a:pt x="112" y="219"/>
                  </a:cubicBezTo>
                  <a:cubicBezTo>
                    <a:pt x="114" y="218"/>
                    <a:pt x="116" y="215"/>
                    <a:pt x="118" y="216"/>
                  </a:cubicBezTo>
                  <a:cubicBezTo>
                    <a:pt x="120" y="216"/>
                    <a:pt x="120" y="218"/>
                    <a:pt x="122" y="216"/>
                  </a:cubicBezTo>
                  <a:cubicBezTo>
                    <a:pt x="124" y="215"/>
                    <a:pt x="124" y="216"/>
                    <a:pt x="126" y="217"/>
                  </a:cubicBezTo>
                  <a:cubicBezTo>
                    <a:pt x="128" y="217"/>
                    <a:pt x="130" y="217"/>
                    <a:pt x="132" y="218"/>
                  </a:cubicBezTo>
                  <a:cubicBezTo>
                    <a:pt x="134" y="219"/>
                    <a:pt x="134" y="221"/>
                    <a:pt x="136" y="223"/>
                  </a:cubicBezTo>
                  <a:cubicBezTo>
                    <a:pt x="136" y="223"/>
                    <a:pt x="136" y="220"/>
                    <a:pt x="138" y="221"/>
                  </a:cubicBezTo>
                  <a:cubicBezTo>
                    <a:pt x="139" y="221"/>
                    <a:pt x="140" y="223"/>
                    <a:pt x="142" y="223"/>
                  </a:cubicBezTo>
                  <a:cubicBezTo>
                    <a:pt x="143" y="224"/>
                    <a:pt x="144" y="222"/>
                    <a:pt x="145" y="221"/>
                  </a:cubicBezTo>
                  <a:cubicBezTo>
                    <a:pt x="147" y="219"/>
                    <a:pt x="148" y="221"/>
                    <a:pt x="150" y="221"/>
                  </a:cubicBezTo>
                  <a:cubicBezTo>
                    <a:pt x="152" y="221"/>
                    <a:pt x="153" y="219"/>
                    <a:pt x="155" y="220"/>
                  </a:cubicBezTo>
                  <a:cubicBezTo>
                    <a:pt x="157" y="221"/>
                    <a:pt x="158" y="222"/>
                    <a:pt x="160" y="223"/>
                  </a:cubicBezTo>
                  <a:cubicBezTo>
                    <a:pt x="162" y="224"/>
                    <a:pt x="161" y="223"/>
                    <a:pt x="163" y="222"/>
                  </a:cubicBezTo>
                  <a:cubicBezTo>
                    <a:pt x="164" y="221"/>
                    <a:pt x="168" y="222"/>
                    <a:pt x="169" y="222"/>
                  </a:cubicBezTo>
                  <a:cubicBezTo>
                    <a:pt x="170" y="222"/>
                    <a:pt x="172" y="220"/>
                    <a:pt x="172" y="219"/>
                  </a:cubicBezTo>
                  <a:cubicBezTo>
                    <a:pt x="172" y="217"/>
                    <a:pt x="169" y="217"/>
                    <a:pt x="168" y="216"/>
                  </a:cubicBezTo>
                  <a:cubicBezTo>
                    <a:pt x="161" y="213"/>
                    <a:pt x="171" y="214"/>
                    <a:pt x="169" y="210"/>
                  </a:cubicBezTo>
                  <a:cubicBezTo>
                    <a:pt x="168" y="209"/>
                    <a:pt x="166" y="209"/>
                    <a:pt x="169" y="208"/>
                  </a:cubicBezTo>
                  <a:cubicBezTo>
                    <a:pt x="170" y="207"/>
                    <a:pt x="172" y="208"/>
                    <a:pt x="173" y="207"/>
                  </a:cubicBezTo>
                  <a:cubicBezTo>
                    <a:pt x="177" y="207"/>
                    <a:pt x="166" y="202"/>
                    <a:pt x="171" y="200"/>
                  </a:cubicBezTo>
                  <a:cubicBezTo>
                    <a:pt x="172" y="200"/>
                    <a:pt x="174" y="200"/>
                    <a:pt x="175" y="200"/>
                  </a:cubicBezTo>
                  <a:cubicBezTo>
                    <a:pt x="178" y="200"/>
                    <a:pt x="180" y="200"/>
                    <a:pt x="183" y="199"/>
                  </a:cubicBezTo>
                  <a:cubicBezTo>
                    <a:pt x="185" y="198"/>
                    <a:pt x="187" y="198"/>
                    <a:pt x="189" y="198"/>
                  </a:cubicBezTo>
                  <a:cubicBezTo>
                    <a:pt x="191" y="197"/>
                    <a:pt x="193" y="196"/>
                    <a:pt x="196" y="196"/>
                  </a:cubicBezTo>
                  <a:cubicBezTo>
                    <a:pt x="200" y="195"/>
                    <a:pt x="204" y="194"/>
                    <a:pt x="208" y="192"/>
                  </a:cubicBezTo>
                  <a:cubicBezTo>
                    <a:pt x="211" y="190"/>
                    <a:pt x="217" y="190"/>
                    <a:pt x="219" y="194"/>
                  </a:cubicBezTo>
                  <a:cubicBezTo>
                    <a:pt x="220" y="196"/>
                    <a:pt x="219" y="196"/>
                    <a:pt x="220" y="198"/>
                  </a:cubicBezTo>
                  <a:cubicBezTo>
                    <a:pt x="220" y="201"/>
                    <a:pt x="224" y="198"/>
                    <a:pt x="226" y="199"/>
                  </a:cubicBezTo>
                  <a:cubicBezTo>
                    <a:pt x="227" y="199"/>
                    <a:pt x="226" y="200"/>
                    <a:pt x="227" y="200"/>
                  </a:cubicBezTo>
                  <a:cubicBezTo>
                    <a:pt x="228" y="201"/>
                    <a:pt x="228" y="200"/>
                    <a:pt x="228" y="200"/>
                  </a:cubicBezTo>
                  <a:cubicBezTo>
                    <a:pt x="229" y="199"/>
                    <a:pt x="230" y="200"/>
                    <a:pt x="231" y="201"/>
                  </a:cubicBezTo>
                  <a:cubicBezTo>
                    <a:pt x="232" y="201"/>
                    <a:pt x="232" y="201"/>
                    <a:pt x="231" y="202"/>
                  </a:cubicBezTo>
                  <a:cubicBezTo>
                    <a:pt x="230" y="205"/>
                    <a:pt x="237" y="203"/>
                    <a:pt x="239" y="202"/>
                  </a:cubicBezTo>
                  <a:cubicBezTo>
                    <a:pt x="239" y="202"/>
                    <a:pt x="248" y="197"/>
                    <a:pt x="248" y="198"/>
                  </a:cubicBezTo>
                  <a:cubicBezTo>
                    <a:pt x="248" y="199"/>
                    <a:pt x="246" y="201"/>
                    <a:pt x="248" y="202"/>
                  </a:cubicBezTo>
                  <a:cubicBezTo>
                    <a:pt x="250" y="202"/>
                    <a:pt x="251" y="203"/>
                    <a:pt x="252" y="204"/>
                  </a:cubicBezTo>
                  <a:cubicBezTo>
                    <a:pt x="255" y="207"/>
                    <a:pt x="256" y="210"/>
                    <a:pt x="258" y="213"/>
                  </a:cubicBezTo>
                  <a:cubicBezTo>
                    <a:pt x="260" y="216"/>
                    <a:pt x="261" y="219"/>
                    <a:pt x="263" y="221"/>
                  </a:cubicBezTo>
                  <a:cubicBezTo>
                    <a:pt x="266" y="224"/>
                    <a:pt x="266" y="217"/>
                    <a:pt x="269" y="220"/>
                  </a:cubicBezTo>
                  <a:cubicBezTo>
                    <a:pt x="273" y="224"/>
                    <a:pt x="275" y="222"/>
                    <a:pt x="280" y="221"/>
                  </a:cubicBezTo>
                  <a:cubicBezTo>
                    <a:pt x="282" y="220"/>
                    <a:pt x="283" y="223"/>
                    <a:pt x="284" y="224"/>
                  </a:cubicBezTo>
                  <a:cubicBezTo>
                    <a:pt x="285" y="226"/>
                    <a:pt x="287" y="226"/>
                    <a:pt x="288" y="228"/>
                  </a:cubicBezTo>
                  <a:cubicBezTo>
                    <a:pt x="289" y="230"/>
                    <a:pt x="291" y="230"/>
                    <a:pt x="293" y="230"/>
                  </a:cubicBezTo>
                  <a:cubicBezTo>
                    <a:pt x="296" y="229"/>
                    <a:pt x="295" y="230"/>
                    <a:pt x="296" y="231"/>
                  </a:cubicBezTo>
                  <a:cubicBezTo>
                    <a:pt x="298" y="235"/>
                    <a:pt x="304" y="230"/>
                    <a:pt x="307" y="230"/>
                  </a:cubicBezTo>
                  <a:cubicBezTo>
                    <a:pt x="310" y="229"/>
                    <a:pt x="313" y="226"/>
                    <a:pt x="316" y="225"/>
                  </a:cubicBezTo>
                  <a:cubicBezTo>
                    <a:pt x="320" y="222"/>
                    <a:pt x="322" y="222"/>
                    <a:pt x="327" y="223"/>
                  </a:cubicBezTo>
                  <a:cubicBezTo>
                    <a:pt x="329" y="223"/>
                    <a:pt x="329" y="224"/>
                    <a:pt x="331" y="226"/>
                  </a:cubicBezTo>
                  <a:cubicBezTo>
                    <a:pt x="332" y="227"/>
                    <a:pt x="334" y="227"/>
                    <a:pt x="336" y="227"/>
                  </a:cubicBezTo>
                  <a:cubicBezTo>
                    <a:pt x="338" y="227"/>
                    <a:pt x="339" y="228"/>
                    <a:pt x="341" y="228"/>
                  </a:cubicBezTo>
                  <a:cubicBezTo>
                    <a:pt x="343" y="230"/>
                    <a:pt x="344" y="228"/>
                    <a:pt x="346" y="227"/>
                  </a:cubicBezTo>
                  <a:cubicBezTo>
                    <a:pt x="349" y="224"/>
                    <a:pt x="344" y="222"/>
                    <a:pt x="346" y="219"/>
                  </a:cubicBezTo>
                  <a:cubicBezTo>
                    <a:pt x="347" y="217"/>
                    <a:pt x="351" y="213"/>
                    <a:pt x="353" y="214"/>
                  </a:cubicBezTo>
                  <a:cubicBezTo>
                    <a:pt x="357" y="216"/>
                    <a:pt x="362" y="216"/>
                    <a:pt x="366" y="218"/>
                  </a:cubicBezTo>
                  <a:cubicBezTo>
                    <a:pt x="368" y="219"/>
                    <a:pt x="367" y="221"/>
                    <a:pt x="368" y="222"/>
                  </a:cubicBezTo>
                  <a:cubicBezTo>
                    <a:pt x="369" y="225"/>
                    <a:pt x="371" y="225"/>
                    <a:pt x="374" y="226"/>
                  </a:cubicBezTo>
                  <a:cubicBezTo>
                    <a:pt x="378" y="227"/>
                    <a:pt x="382" y="224"/>
                    <a:pt x="386" y="225"/>
                  </a:cubicBezTo>
                  <a:cubicBezTo>
                    <a:pt x="387" y="225"/>
                    <a:pt x="389" y="225"/>
                    <a:pt x="390" y="226"/>
                  </a:cubicBezTo>
                  <a:cubicBezTo>
                    <a:pt x="392" y="227"/>
                    <a:pt x="394" y="227"/>
                    <a:pt x="396" y="229"/>
                  </a:cubicBezTo>
                  <a:cubicBezTo>
                    <a:pt x="401" y="233"/>
                    <a:pt x="409" y="233"/>
                    <a:pt x="415" y="231"/>
                  </a:cubicBezTo>
                  <a:cubicBezTo>
                    <a:pt x="419" y="230"/>
                    <a:pt x="422" y="228"/>
                    <a:pt x="426" y="227"/>
                  </a:cubicBezTo>
                  <a:cubicBezTo>
                    <a:pt x="428" y="225"/>
                    <a:pt x="431" y="227"/>
                    <a:pt x="433" y="227"/>
                  </a:cubicBezTo>
                  <a:cubicBezTo>
                    <a:pt x="435" y="228"/>
                    <a:pt x="436" y="226"/>
                    <a:pt x="438" y="227"/>
                  </a:cubicBezTo>
                  <a:cubicBezTo>
                    <a:pt x="439" y="228"/>
                    <a:pt x="443" y="231"/>
                    <a:pt x="445" y="230"/>
                  </a:cubicBezTo>
                  <a:cubicBezTo>
                    <a:pt x="446" y="230"/>
                    <a:pt x="448" y="229"/>
                    <a:pt x="449" y="228"/>
                  </a:cubicBezTo>
                  <a:cubicBezTo>
                    <a:pt x="452" y="227"/>
                    <a:pt x="453" y="227"/>
                    <a:pt x="453" y="225"/>
                  </a:cubicBezTo>
                  <a:cubicBezTo>
                    <a:pt x="453" y="221"/>
                    <a:pt x="456" y="217"/>
                    <a:pt x="458" y="215"/>
                  </a:cubicBezTo>
                  <a:cubicBezTo>
                    <a:pt x="459" y="214"/>
                    <a:pt x="460" y="212"/>
                    <a:pt x="459" y="211"/>
                  </a:cubicBezTo>
                  <a:cubicBezTo>
                    <a:pt x="458" y="210"/>
                    <a:pt x="455" y="210"/>
                    <a:pt x="457" y="208"/>
                  </a:cubicBezTo>
                  <a:cubicBezTo>
                    <a:pt x="460" y="205"/>
                    <a:pt x="465" y="205"/>
                    <a:pt x="470" y="204"/>
                  </a:cubicBezTo>
                  <a:cubicBezTo>
                    <a:pt x="472" y="204"/>
                    <a:pt x="474" y="204"/>
                    <a:pt x="476" y="205"/>
                  </a:cubicBezTo>
                  <a:cubicBezTo>
                    <a:pt x="478" y="206"/>
                    <a:pt x="481" y="206"/>
                    <a:pt x="483" y="207"/>
                  </a:cubicBezTo>
                  <a:cubicBezTo>
                    <a:pt x="486" y="208"/>
                    <a:pt x="487" y="212"/>
                    <a:pt x="489" y="215"/>
                  </a:cubicBezTo>
                  <a:cubicBezTo>
                    <a:pt x="490" y="218"/>
                    <a:pt x="492" y="221"/>
                    <a:pt x="493" y="224"/>
                  </a:cubicBezTo>
                  <a:cubicBezTo>
                    <a:pt x="493" y="225"/>
                    <a:pt x="493" y="227"/>
                    <a:pt x="494" y="229"/>
                  </a:cubicBezTo>
                  <a:cubicBezTo>
                    <a:pt x="494" y="230"/>
                    <a:pt x="497" y="230"/>
                    <a:pt x="498" y="230"/>
                  </a:cubicBezTo>
                  <a:cubicBezTo>
                    <a:pt x="502" y="231"/>
                    <a:pt x="507" y="233"/>
                    <a:pt x="508" y="237"/>
                  </a:cubicBezTo>
                  <a:cubicBezTo>
                    <a:pt x="509" y="240"/>
                    <a:pt x="510" y="242"/>
                    <a:pt x="514" y="242"/>
                  </a:cubicBezTo>
                  <a:cubicBezTo>
                    <a:pt x="515" y="242"/>
                    <a:pt x="517" y="242"/>
                    <a:pt x="518" y="242"/>
                  </a:cubicBezTo>
                  <a:cubicBezTo>
                    <a:pt x="520" y="242"/>
                    <a:pt x="520" y="240"/>
                    <a:pt x="522" y="240"/>
                  </a:cubicBezTo>
                  <a:cubicBezTo>
                    <a:pt x="525" y="240"/>
                    <a:pt x="528" y="237"/>
                    <a:pt x="530" y="241"/>
                  </a:cubicBezTo>
                  <a:cubicBezTo>
                    <a:pt x="530" y="243"/>
                    <a:pt x="530" y="243"/>
                    <a:pt x="529" y="244"/>
                  </a:cubicBezTo>
                  <a:cubicBezTo>
                    <a:pt x="527" y="246"/>
                    <a:pt x="527" y="247"/>
                    <a:pt x="526" y="249"/>
                  </a:cubicBezTo>
                  <a:cubicBezTo>
                    <a:pt x="525" y="252"/>
                    <a:pt x="523" y="255"/>
                    <a:pt x="521" y="258"/>
                  </a:cubicBezTo>
                  <a:cubicBezTo>
                    <a:pt x="520" y="260"/>
                    <a:pt x="519" y="259"/>
                    <a:pt x="518" y="258"/>
                  </a:cubicBezTo>
                  <a:cubicBezTo>
                    <a:pt x="516" y="257"/>
                    <a:pt x="516" y="258"/>
                    <a:pt x="514" y="259"/>
                  </a:cubicBezTo>
                  <a:cubicBezTo>
                    <a:pt x="513" y="259"/>
                    <a:pt x="511" y="260"/>
                    <a:pt x="511" y="260"/>
                  </a:cubicBezTo>
                  <a:cubicBezTo>
                    <a:pt x="510" y="261"/>
                    <a:pt x="513" y="265"/>
                    <a:pt x="513" y="267"/>
                  </a:cubicBezTo>
                  <a:cubicBezTo>
                    <a:pt x="512" y="268"/>
                    <a:pt x="512" y="270"/>
                    <a:pt x="512" y="271"/>
                  </a:cubicBezTo>
                  <a:cubicBezTo>
                    <a:pt x="511" y="273"/>
                    <a:pt x="509" y="272"/>
                    <a:pt x="509" y="274"/>
                  </a:cubicBezTo>
                  <a:cubicBezTo>
                    <a:pt x="511" y="273"/>
                    <a:pt x="512" y="274"/>
                    <a:pt x="514" y="272"/>
                  </a:cubicBezTo>
                  <a:cubicBezTo>
                    <a:pt x="515" y="270"/>
                    <a:pt x="517" y="272"/>
                    <a:pt x="519" y="272"/>
                  </a:cubicBezTo>
                  <a:cubicBezTo>
                    <a:pt x="523" y="274"/>
                    <a:pt x="527" y="272"/>
                    <a:pt x="531" y="269"/>
                  </a:cubicBezTo>
                  <a:cubicBezTo>
                    <a:pt x="534" y="266"/>
                    <a:pt x="537" y="262"/>
                    <a:pt x="540" y="259"/>
                  </a:cubicBezTo>
                  <a:cubicBezTo>
                    <a:pt x="543" y="255"/>
                    <a:pt x="546" y="251"/>
                    <a:pt x="549" y="247"/>
                  </a:cubicBezTo>
                  <a:cubicBezTo>
                    <a:pt x="554" y="240"/>
                    <a:pt x="559" y="235"/>
                    <a:pt x="558" y="226"/>
                  </a:cubicBezTo>
                  <a:cubicBezTo>
                    <a:pt x="558" y="222"/>
                    <a:pt x="559" y="220"/>
                    <a:pt x="561" y="217"/>
                  </a:cubicBezTo>
                  <a:cubicBezTo>
                    <a:pt x="562" y="215"/>
                    <a:pt x="562" y="214"/>
                    <a:pt x="563" y="212"/>
                  </a:cubicBezTo>
                  <a:cubicBezTo>
                    <a:pt x="563" y="212"/>
                    <a:pt x="563" y="211"/>
                    <a:pt x="563" y="210"/>
                  </a:cubicBezTo>
                  <a:cubicBezTo>
                    <a:pt x="563" y="209"/>
                    <a:pt x="561" y="208"/>
                    <a:pt x="561" y="207"/>
                  </a:cubicBezTo>
                  <a:cubicBezTo>
                    <a:pt x="561" y="207"/>
                    <a:pt x="563" y="208"/>
                    <a:pt x="563" y="207"/>
                  </a:cubicBezTo>
                  <a:cubicBezTo>
                    <a:pt x="562" y="206"/>
                    <a:pt x="562" y="205"/>
                    <a:pt x="561" y="205"/>
                  </a:cubicBezTo>
                  <a:cubicBezTo>
                    <a:pt x="560" y="204"/>
                    <a:pt x="558" y="201"/>
                    <a:pt x="557" y="200"/>
                  </a:cubicBezTo>
                  <a:cubicBezTo>
                    <a:pt x="556" y="200"/>
                    <a:pt x="551" y="198"/>
                    <a:pt x="550" y="199"/>
                  </a:cubicBezTo>
                  <a:cubicBezTo>
                    <a:pt x="550" y="200"/>
                    <a:pt x="551" y="201"/>
                    <a:pt x="550" y="201"/>
                  </a:cubicBezTo>
                  <a:cubicBezTo>
                    <a:pt x="548" y="201"/>
                    <a:pt x="548" y="203"/>
                    <a:pt x="547" y="203"/>
                  </a:cubicBezTo>
                  <a:cubicBezTo>
                    <a:pt x="545" y="205"/>
                    <a:pt x="544" y="202"/>
                    <a:pt x="544" y="201"/>
                  </a:cubicBezTo>
                  <a:cubicBezTo>
                    <a:pt x="544" y="199"/>
                    <a:pt x="546" y="198"/>
                    <a:pt x="543" y="199"/>
                  </a:cubicBezTo>
                  <a:cubicBezTo>
                    <a:pt x="540" y="200"/>
                    <a:pt x="544" y="202"/>
                    <a:pt x="540" y="202"/>
                  </a:cubicBezTo>
                  <a:cubicBezTo>
                    <a:pt x="539" y="202"/>
                    <a:pt x="541" y="197"/>
                    <a:pt x="540" y="196"/>
                  </a:cubicBezTo>
                  <a:cubicBezTo>
                    <a:pt x="540" y="197"/>
                    <a:pt x="529" y="197"/>
                    <a:pt x="534" y="194"/>
                  </a:cubicBezTo>
                  <a:cubicBezTo>
                    <a:pt x="538" y="191"/>
                    <a:pt x="542" y="188"/>
                    <a:pt x="546" y="185"/>
                  </a:cubicBezTo>
                  <a:cubicBezTo>
                    <a:pt x="547" y="184"/>
                    <a:pt x="548" y="182"/>
                    <a:pt x="549" y="181"/>
                  </a:cubicBezTo>
                  <a:cubicBezTo>
                    <a:pt x="552" y="179"/>
                    <a:pt x="555" y="177"/>
                    <a:pt x="557" y="175"/>
                  </a:cubicBezTo>
                  <a:cubicBezTo>
                    <a:pt x="558" y="174"/>
                    <a:pt x="559" y="172"/>
                    <a:pt x="561" y="171"/>
                  </a:cubicBezTo>
                  <a:cubicBezTo>
                    <a:pt x="563" y="169"/>
                    <a:pt x="565" y="167"/>
                    <a:pt x="567" y="165"/>
                  </a:cubicBezTo>
                  <a:cubicBezTo>
                    <a:pt x="571" y="162"/>
                    <a:pt x="577" y="162"/>
                    <a:pt x="582" y="162"/>
                  </a:cubicBezTo>
                  <a:cubicBezTo>
                    <a:pt x="583" y="162"/>
                    <a:pt x="584" y="162"/>
                    <a:pt x="585" y="162"/>
                  </a:cubicBezTo>
                  <a:cubicBezTo>
                    <a:pt x="586" y="163"/>
                    <a:pt x="586" y="164"/>
                    <a:pt x="587" y="164"/>
                  </a:cubicBezTo>
                  <a:cubicBezTo>
                    <a:pt x="588" y="163"/>
                    <a:pt x="590" y="163"/>
                    <a:pt x="591" y="162"/>
                  </a:cubicBezTo>
                  <a:cubicBezTo>
                    <a:pt x="592" y="162"/>
                    <a:pt x="593" y="163"/>
                    <a:pt x="594" y="163"/>
                  </a:cubicBezTo>
                  <a:cubicBezTo>
                    <a:pt x="595" y="163"/>
                    <a:pt x="596" y="163"/>
                    <a:pt x="597" y="163"/>
                  </a:cubicBezTo>
                  <a:cubicBezTo>
                    <a:pt x="597" y="162"/>
                    <a:pt x="598" y="163"/>
                    <a:pt x="599" y="163"/>
                  </a:cubicBezTo>
                  <a:cubicBezTo>
                    <a:pt x="601" y="163"/>
                    <a:pt x="601" y="160"/>
                    <a:pt x="604" y="160"/>
                  </a:cubicBezTo>
                  <a:cubicBezTo>
                    <a:pt x="605" y="160"/>
                    <a:pt x="607" y="160"/>
                    <a:pt x="608" y="160"/>
                  </a:cubicBezTo>
                  <a:cubicBezTo>
                    <a:pt x="609" y="161"/>
                    <a:pt x="610" y="162"/>
                    <a:pt x="611" y="162"/>
                  </a:cubicBezTo>
                  <a:cubicBezTo>
                    <a:pt x="612" y="163"/>
                    <a:pt x="616" y="161"/>
                    <a:pt x="616" y="164"/>
                  </a:cubicBezTo>
                  <a:cubicBezTo>
                    <a:pt x="616" y="164"/>
                    <a:pt x="613" y="164"/>
                    <a:pt x="613" y="165"/>
                  </a:cubicBezTo>
                  <a:cubicBezTo>
                    <a:pt x="612" y="167"/>
                    <a:pt x="616" y="166"/>
                    <a:pt x="616" y="166"/>
                  </a:cubicBezTo>
                  <a:cubicBezTo>
                    <a:pt x="618" y="166"/>
                    <a:pt x="620" y="166"/>
                    <a:pt x="621" y="166"/>
                  </a:cubicBezTo>
                  <a:cubicBezTo>
                    <a:pt x="622" y="165"/>
                    <a:pt x="622" y="165"/>
                    <a:pt x="623" y="164"/>
                  </a:cubicBezTo>
                  <a:cubicBezTo>
                    <a:pt x="624" y="164"/>
                    <a:pt x="625" y="165"/>
                    <a:pt x="627" y="165"/>
                  </a:cubicBezTo>
                  <a:cubicBezTo>
                    <a:pt x="628" y="165"/>
                    <a:pt x="635" y="163"/>
                    <a:pt x="631" y="162"/>
                  </a:cubicBezTo>
                  <a:cubicBezTo>
                    <a:pt x="629" y="162"/>
                    <a:pt x="628" y="163"/>
                    <a:pt x="628" y="160"/>
                  </a:cubicBezTo>
                  <a:cubicBezTo>
                    <a:pt x="628" y="159"/>
                    <a:pt x="630" y="156"/>
                    <a:pt x="631" y="155"/>
                  </a:cubicBezTo>
                  <a:cubicBezTo>
                    <a:pt x="633" y="154"/>
                    <a:pt x="634" y="153"/>
                    <a:pt x="636" y="151"/>
                  </a:cubicBezTo>
                  <a:cubicBezTo>
                    <a:pt x="637" y="150"/>
                    <a:pt x="639" y="150"/>
                    <a:pt x="640" y="148"/>
                  </a:cubicBezTo>
                  <a:cubicBezTo>
                    <a:pt x="641" y="146"/>
                    <a:pt x="642" y="145"/>
                    <a:pt x="644" y="145"/>
                  </a:cubicBezTo>
                  <a:cubicBezTo>
                    <a:pt x="646" y="145"/>
                    <a:pt x="649" y="144"/>
                    <a:pt x="651" y="144"/>
                  </a:cubicBezTo>
                  <a:cubicBezTo>
                    <a:pt x="653" y="144"/>
                    <a:pt x="654" y="146"/>
                    <a:pt x="655" y="146"/>
                  </a:cubicBezTo>
                  <a:cubicBezTo>
                    <a:pt x="656" y="145"/>
                    <a:pt x="657" y="143"/>
                    <a:pt x="658" y="144"/>
                  </a:cubicBezTo>
                  <a:cubicBezTo>
                    <a:pt x="659" y="145"/>
                    <a:pt x="656" y="148"/>
                    <a:pt x="656" y="149"/>
                  </a:cubicBezTo>
                  <a:cubicBezTo>
                    <a:pt x="656" y="151"/>
                    <a:pt x="657" y="149"/>
                    <a:pt x="659" y="150"/>
                  </a:cubicBezTo>
                  <a:cubicBezTo>
                    <a:pt x="659" y="150"/>
                    <a:pt x="657" y="152"/>
                    <a:pt x="657" y="153"/>
                  </a:cubicBezTo>
                  <a:cubicBezTo>
                    <a:pt x="657" y="154"/>
                    <a:pt x="664" y="149"/>
                    <a:pt x="664" y="149"/>
                  </a:cubicBezTo>
                  <a:cubicBezTo>
                    <a:pt x="665" y="148"/>
                    <a:pt x="666" y="147"/>
                    <a:pt x="668" y="146"/>
                  </a:cubicBezTo>
                  <a:cubicBezTo>
                    <a:pt x="669" y="145"/>
                    <a:pt x="672" y="147"/>
                    <a:pt x="672" y="145"/>
                  </a:cubicBezTo>
                  <a:cubicBezTo>
                    <a:pt x="671" y="143"/>
                    <a:pt x="672" y="139"/>
                    <a:pt x="675" y="139"/>
                  </a:cubicBezTo>
                  <a:cubicBezTo>
                    <a:pt x="676" y="138"/>
                    <a:pt x="678" y="137"/>
                    <a:pt x="679" y="138"/>
                  </a:cubicBezTo>
                  <a:cubicBezTo>
                    <a:pt x="680" y="138"/>
                    <a:pt x="682" y="140"/>
                    <a:pt x="683" y="139"/>
                  </a:cubicBezTo>
                  <a:cubicBezTo>
                    <a:pt x="681" y="140"/>
                    <a:pt x="678" y="139"/>
                    <a:pt x="677" y="142"/>
                  </a:cubicBezTo>
                  <a:cubicBezTo>
                    <a:pt x="677" y="143"/>
                    <a:pt x="677" y="144"/>
                    <a:pt x="677" y="145"/>
                  </a:cubicBezTo>
                  <a:cubicBezTo>
                    <a:pt x="677" y="146"/>
                    <a:pt x="675" y="146"/>
                    <a:pt x="676" y="147"/>
                  </a:cubicBezTo>
                  <a:cubicBezTo>
                    <a:pt x="676" y="148"/>
                    <a:pt x="677" y="148"/>
                    <a:pt x="676" y="149"/>
                  </a:cubicBezTo>
                  <a:cubicBezTo>
                    <a:pt x="675" y="149"/>
                    <a:pt x="674" y="150"/>
                    <a:pt x="675" y="151"/>
                  </a:cubicBezTo>
                  <a:cubicBezTo>
                    <a:pt x="675" y="151"/>
                    <a:pt x="669" y="153"/>
                    <a:pt x="669" y="154"/>
                  </a:cubicBezTo>
                  <a:cubicBezTo>
                    <a:pt x="667" y="155"/>
                    <a:pt x="666" y="157"/>
                    <a:pt x="664" y="158"/>
                  </a:cubicBezTo>
                  <a:cubicBezTo>
                    <a:pt x="662" y="160"/>
                    <a:pt x="660" y="161"/>
                    <a:pt x="658" y="163"/>
                  </a:cubicBezTo>
                  <a:cubicBezTo>
                    <a:pt x="654" y="166"/>
                    <a:pt x="651" y="173"/>
                    <a:pt x="646" y="173"/>
                  </a:cubicBezTo>
                  <a:cubicBezTo>
                    <a:pt x="645" y="173"/>
                    <a:pt x="641" y="174"/>
                    <a:pt x="641" y="175"/>
                  </a:cubicBezTo>
                  <a:cubicBezTo>
                    <a:pt x="641" y="178"/>
                    <a:pt x="641" y="179"/>
                    <a:pt x="638" y="181"/>
                  </a:cubicBezTo>
                  <a:cubicBezTo>
                    <a:pt x="634" y="184"/>
                    <a:pt x="634" y="190"/>
                    <a:pt x="635" y="195"/>
                  </a:cubicBezTo>
                  <a:cubicBezTo>
                    <a:pt x="636" y="200"/>
                    <a:pt x="635" y="206"/>
                    <a:pt x="638" y="210"/>
                  </a:cubicBezTo>
                  <a:cubicBezTo>
                    <a:pt x="639" y="212"/>
                    <a:pt x="639" y="215"/>
                    <a:pt x="639" y="217"/>
                  </a:cubicBezTo>
                  <a:cubicBezTo>
                    <a:pt x="639" y="217"/>
                    <a:pt x="639" y="219"/>
                    <a:pt x="640" y="219"/>
                  </a:cubicBezTo>
                  <a:cubicBezTo>
                    <a:pt x="641" y="219"/>
                    <a:pt x="639" y="222"/>
                    <a:pt x="640" y="222"/>
                  </a:cubicBezTo>
                  <a:cubicBezTo>
                    <a:pt x="640" y="222"/>
                    <a:pt x="645" y="218"/>
                    <a:pt x="645" y="217"/>
                  </a:cubicBezTo>
                  <a:cubicBezTo>
                    <a:pt x="647" y="215"/>
                    <a:pt x="648" y="213"/>
                    <a:pt x="649" y="210"/>
                  </a:cubicBezTo>
                  <a:cubicBezTo>
                    <a:pt x="650" y="208"/>
                    <a:pt x="654" y="206"/>
                    <a:pt x="655" y="206"/>
                  </a:cubicBezTo>
                  <a:cubicBezTo>
                    <a:pt x="658" y="208"/>
                    <a:pt x="655" y="202"/>
                    <a:pt x="656" y="201"/>
                  </a:cubicBezTo>
                  <a:cubicBezTo>
                    <a:pt x="658" y="198"/>
                    <a:pt x="659" y="197"/>
                    <a:pt x="662" y="197"/>
                  </a:cubicBezTo>
                  <a:cubicBezTo>
                    <a:pt x="665" y="197"/>
                    <a:pt x="669" y="197"/>
                    <a:pt x="667" y="194"/>
                  </a:cubicBezTo>
                  <a:cubicBezTo>
                    <a:pt x="664" y="191"/>
                    <a:pt x="666" y="188"/>
                    <a:pt x="669" y="186"/>
                  </a:cubicBezTo>
                  <a:cubicBezTo>
                    <a:pt x="670" y="185"/>
                    <a:pt x="670" y="187"/>
                    <a:pt x="671" y="187"/>
                  </a:cubicBezTo>
                  <a:cubicBezTo>
                    <a:pt x="673" y="187"/>
                    <a:pt x="673" y="184"/>
                    <a:pt x="673" y="183"/>
                  </a:cubicBezTo>
                  <a:cubicBezTo>
                    <a:pt x="671" y="181"/>
                    <a:pt x="669" y="180"/>
                    <a:pt x="671" y="177"/>
                  </a:cubicBezTo>
                  <a:cubicBezTo>
                    <a:pt x="671" y="177"/>
                    <a:pt x="674" y="176"/>
                    <a:pt x="673" y="175"/>
                  </a:cubicBezTo>
                  <a:cubicBezTo>
                    <a:pt x="672" y="175"/>
                    <a:pt x="671" y="173"/>
                    <a:pt x="670" y="173"/>
                  </a:cubicBezTo>
                  <a:cubicBezTo>
                    <a:pt x="669" y="173"/>
                    <a:pt x="670" y="174"/>
                    <a:pt x="669" y="174"/>
                  </a:cubicBezTo>
                  <a:cubicBezTo>
                    <a:pt x="667" y="174"/>
                    <a:pt x="666" y="173"/>
                    <a:pt x="667" y="171"/>
                  </a:cubicBezTo>
                  <a:cubicBezTo>
                    <a:pt x="668" y="169"/>
                    <a:pt x="670" y="168"/>
                    <a:pt x="672" y="165"/>
                  </a:cubicBezTo>
                  <a:cubicBezTo>
                    <a:pt x="673" y="163"/>
                    <a:pt x="673" y="160"/>
                    <a:pt x="676" y="158"/>
                  </a:cubicBezTo>
                  <a:cubicBezTo>
                    <a:pt x="677" y="157"/>
                    <a:pt x="677" y="159"/>
                    <a:pt x="677" y="159"/>
                  </a:cubicBezTo>
                  <a:cubicBezTo>
                    <a:pt x="679" y="159"/>
                    <a:pt x="679" y="157"/>
                    <a:pt x="680" y="158"/>
                  </a:cubicBezTo>
                  <a:cubicBezTo>
                    <a:pt x="681" y="158"/>
                    <a:pt x="681" y="159"/>
                    <a:pt x="682" y="158"/>
                  </a:cubicBezTo>
                  <a:cubicBezTo>
                    <a:pt x="684" y="157"/>
                    <a:pt x="685" y="156"/>
                    <a:pt x="687" y="155"/>
                  </a:cubicBezTo>
                  <a:cubicBezTo>
                    <a:pt x="690" y="154"/>
                    <a:pt x="686" y="158"/>
                    <a:pt x="688" y="159"/>
                  </a:cubicBezTo>
                  <a:cubicBezTo>
                    <a:pt x="688" y="160"/>
                    <a:pt x="692" y="156"/>
                    <a:pt x="693" y="156"/>
                  </a:cubicBezTo>
                  <a:cubicBezTo>
                    <a:pt x="695" y="155"/>
                    <a:pt x="697" y="154"/>
                    <a:pt x="700" y="154"/>
                  </a:cubicBezTo>
                  <a:cubicBezTo>
                    <a:pt x="702" y="154"/>
                    <a:pt x="704" y="154"/>
                    <a:pt x="705" y="156"/>
                  </a:cubicBezTo>
                  <a:cubicBezTo>
                    <a:pt x="706" y="156"/>
                    <a:pt x="707" y="157"/>
                    <a:pt x="708" y="158"/>
                  </a:cubicBezTo>
                  <a:cubicBezTo>
                    <a:pt x="709" y="159"/>
                    <a:pt x="709" y="156"/>
                    <a:pt x="710" y="156"/>
                  </a:cubicBezTo>
                  <a:cubicBezTo>
                    <a:pt x="718" y="149"/>
                    <a:pt x="727" y="146"/>
                    <a:pt x="736" y="142"/>
                  </a:cubicBezTo>
                  <a:cubicBezTo>
                    <a:pt x="738" y="141"/>
                    <a:pt x="741" y="140"/>
                    <a:pt x="742" y="138"/>
                  </a:cubicBezTo>
                  <a:cubicBezTo>
                    <a:pt x="743" y="136"/>
                    <a:pt x="743" y="139"/>
                    <a:pt x="745" y="139"/>
                  </a:cubicBezTo>
                  <a:cubicBezTo>
                    <a:pt x="746" y="139"/>
                    <a:pt x="748" y="139"/>
                    <a:pt x="749" y="139"/>
                  </a:cubicBezTo>
                  <a:cubicBezTo>
                    <a:pt x="750" y="140"/>
                    <a:pt x="751" y="141"/>
                    <a:pt x="752" y="141"/>
                  </a:cubicBezTo>
                  <a:cubicBezTo>
                    <a:pt x="755" y="141"/>
                    <a:pt x="755" y="137"/>
                    <a:pt x="754" y="135"/>
                  </a:cubicBezTo>
                  <a:cubicBezTo>
                    <a:pt x="754" y="134"/>
                    <a:pt x="750" y="132"/>
                    <a:pt x="751" y="131"/>
                  </a:cubicBezTo>
                  <a:cubicBezTo>
                    <a:pt x="751" y="130"/>
                    <a:pt x="749" y="125"/>
                    <a:pt x="748" y="126"/>
                  </a:cubicBezTo>
                  <a:cubicBezTo>
                    <a:pt x="748" y="127"/>
                    <a:pt x="746" y="125"/>
                    <a:pt x="745" y="125"/>
                  </a:cubicBezTo>
                  <a:cubicBezTo>
                    <a:pt x="744" y="124"/>
                    <a:pt x="745" y="123"/>
                    <a:pt x="744" y="122"/>
                  </a:cubicBezTo>
                  <a:cubicBezTo>
                    <a:pt x="744" y="121"/>
                    <a:pt x="741" y="122"/>
                    <a:pt x="741" y="122"/>
                  </a:cubicBezTo>
                  <a:cubicBezTo>
                    <a:pt x="740" y="123"/>
                    <a:pt x="737" y="122"/>
                    <a:pt x="738" y="121"/>
                  </a:cubicBezTo>
                  <a:cubicBezTo>
                    <a:pt x="738" y="120"/>
                    <a:pt x="741" y="121"/>
                    <a:pt x="742" y="121"/>
                  </a:cubicBezTo>
                  <a:cubicBezTo>
                    <a:pt x="742" y="120"/>
                    <a:pt x="739" y="120"/>
                    <a:pt x="739" y="120"/>
                  </a:cubicBezTo>
                  <a:cubicBezTo>
                    <a:pt x="739" y="117"/>
                    <a:pt x="747" y="122"/>
                    <a:pt x="748" y="122"/>
                  </a:cubicBezTo>
                  <a:cubicBezTo>
                    <a:pt x="750" y="123"/>
                    <a:pt x="756" y="121"/>
                    <a:pt x="758" y="119"/>
                  </a:cubicBezTo>
                  <a:cubicBezTo>
                    <a:pt x="759" y="118"/>
                    <a:pt x="757" y="118"/>
                    <a:pt x="757" y="117"/>
                  </a:cubicBezTo>
                  <a:cubicBezTo>
                    <a:pt x="757" y="117"/>
                    <a:pt x="761" y="117"/>
                    <a:pt x="761" y="115"/>
                  </a:cubicBezTo>
                  <a:cubicBezTo>
                    <a:pt x="760" y="114"/>
                    <a:pt x="758" y="113"/>
                    <a:pt x="759" y="112"/>
                  </a:cubicBezTo>
                  <a:cubicBezTo>
                    <a:pt x="759" y="111"/>
                    <a:pt x="761" y="109"/>
                    <a:pt x="761" y="109"/>
                  </a:cubicBezTo>
                  <a:cubicBezTo>
                    <a:pt x="762" y="109"/>
                    <a:pt x="766" y="110"/>
                    <a:pt x="766" y="109"/>
                  </a:cubicBezTo>
                  <a:cubicBezTo>
                    <a:pt x="765" y="110"/>
                    <a:pt x="762" y="111"/>
                    <a:pt x="763" y="112"/>
                  </a:cubicBezTo>
                  <a:cubicBezTo>
                    <a:pt x="764" y="113"/>
                    <a:pt x="765" y="114"/>
                    <a:pt x="765" y="114"/>
                  </a:cubicBezTo>
                  <a:cubicBezTo>
                    <a:pt x="765" y="115"/>
                    <a:pt x="764" y="116"/>
                    <a:pt x="765" y="116"/>
                  </a:cubicBezTo>
                  <a:cubicBezTo>
                    <a:pt x="767" y="116"/>
                    <a:pt x="769" y="115"/>
                    <a:pt x="771" y="115"/>
                  </a:cubicBezTo>
                  <a:cubicBezTo>
                    <a:pt x="773" y="115"/>
                    <a:pt x="775" y="115"/>
                    <a:pt x="777" y="116"/>
                  </a:cubicBezTo>
                  <a:cubicBezTo>
                    <a:pt x="778" y="117"/>
                    <a:pt x="778" y="117"/>
                    <a:pt x="778" y="119"/>
                  </a:cubicBezTo>
                  <a:cubicBezTo>
                    <a:pt x="778" y="120"/>
                    <a:pt x="782" y="121"/>
                    <a:pt x="783" y="121"/>
                  </a:cubicBezTo>
                  <a:cubicBezTo>
                    <a:pt x="784" y="122"/>
                    <a:pt x="790" y="126"/>
                    <a:pt x="791" y="124"/>
                  </a:cubicBezTo>
                  <a:cubicBezTo>
                    <a:pt x="790" y="127"/>
                    <a:pt x="796" y="124"/>
                    <a:pt x="796" y="124"/>
                  </a:cubicBezTo>
                  <a:cubicBezTo>
                    <a:pt x="796" y="123"/>
                    <a:pt x="792" y="123"/>
                    <a:pt x="793" y="122"/>
                  </a:cubicBezTo>
                  <a:cubicBezTo>
                    <a:pt x="793" y="120"/>
                    <a:pt x="796" y="122"/>
                    <a:pt x="796" y="122"/>
                  </a:cubicBezTo>
                  <a:cubicBezTo>
                    <a:pt x="796" y="120"/>
                    <a:pt x="795" y="122"/>
                    <a:pt x="796" y="119"/>
                  </a:cubicBezTo>
                  <a:cubicBezTo>
                    <a:pt x="796" y="118"/>
                    <a:pt x="796" y="117"/>
                    <a:pt x="796" y="116"/>
                  </a:cubicBezTo>
                  <a:cubicBezTo>
                    <a:pt x="795" y="115"/>
                    <a:pt x="794" y="115"/>
                    <a:pt x="794" y="114"/>
                  </a:cubicBezTo>
                  <a:cubicBezTo>
                    <a:pt x="794" y="114"/>
                    <a:pt x="801" y="116"/>
                    <a:pt x="802" y="115"/>
                  </a:cubicBezTo>
                  <a:cubicBezTo>
                    <a:pt x="802" y="115"/>
                    <a:pt x="801" y="114"/>
                    <a:pt x="800" y="114"/>
                  </a:cubicBezTo>
                  <a:cubicBezTo>
                    <a:pt x="801" y="114"/>
                    <a:pt x="804" y="115"/>
                    <a:pt x="805" y="114"/>
                  </a:cubicBezTo>
                  <a:cubicBezTo>
                    <a:pt x="805" y="113"/>
                    <a:pt x="805" y="112"/>
                    <a:pt x="806" y="111"/>
                  </a:cubicBezTo>
                  <a:cubicBezTo>
                    <a:pt x="806" y="111"/>
                    <a:pt x="809" y="111"/>
                    <a:pt x="809" y="111"/>
                  </a:cubicBezTo>
                  <a:cubicBezTo>
                    <a:pt x="809" y="111"/>
                    <a:pt x="808" y="111"/>
                    <a:pt x="808" y="111"/>
                  </a:cubicBezTo>
                  <a:cubicBezTo>
                    <a:pt x="807" y="110"/>
                    <a:pt x="810" y="111"/>
                    <a:pt x="808" y="111"/>
                  </a:cubicBezTo>
                  <a:close/>
                  <a:moveTo>
                    <a:pt x="405" y="192"/>
                  </a:moveTo>
                  <a:cubicBezTo>
                    <a:pt x="404" y="195"/>
                    <a:pt x="404" y="198"/>
                    <a:pt x="403" y="201"/>
                  </a:cubicBezTo>
                  <a:cubicBezTo>
                    <a:pt x="402" y="203"/>
                    <a:pt x="399" y="202"/>
                    <a:pt x="399" y="204"/>
                  </a:cubicBezTo>
                  <a:cubicBezTo>
                    <a:pt x="399" y="204"/>
                    <a:pt x="401" y="204"/>
                    <a:pt x="402" y="204"/>
                  </a:cubicBezTo>
                  <a:cubicBezTo>
                    <a:pt x="402" y="204"/>
                    <a:pt x="393" y="210"/>
                    <a:pt x="392" y="210"/>
                  </a:cubicBezTo>
                  <a:cubicBezTo>
                    <a:pt x="391" y="211"/>
                    <a:pt x="390" y="212"/>
                    <a:pt x="388" y="212"/>
                  </a:cubicBezTo>
                  <a:cubicBezTo>
                    <a:pt x="387" y="213"/>
                    <a:pt x="386" y="215"/>
                    <a:pt x="385" y="216"/>
                  </a:cubicBezTo>
                  <a:cubicBezTo>
                    <a:pt x="384" y="217"/>
                    <a:pt x="377" y="219"/>
                    <a:pt x="376" y="217"/>
                  </a:cubicBezTo>
                  <a:cubicBezTo>
                    <a:pt x="376" y="216"/>
                    <a:pt x="383" y="214"/>
                    <a:pt x="384" y="213"/>
                  </a:cubicBezTo>
                  <a:cubicBezTo>
                    <a:pt x="387" y="211"/>
                    <a:pt x="390" y="208"/>
                    <a:pt x="393" y="206"/>
                  </a:cubicBezTo>
                  <a:cubicBezTo>
                    <a:pt x="395" y="205"/>
                    <a:pt x="395" y="202"/>
                    <a:pt x="397" y="201"/>
                  </a:cubicBezTo>
                  <a:cubicBezTo>
                    <a:pt x="399" y="198"/>
                    <a:pt x="401" y="195"/>
                    <a:pt x="402" y="192"/>
                  </a:cubicBezTo>
                  <a:cubicBezTo>
                    <a:pt x="402" y="190"/>
                    <a:pt x="402" y="190"/>
                    <a:pt x="404" y="189"/>
                  </a:cubicBezTo>
                  <a:cubicBezTo>
                    <a:pt x="406" y="188"/>
                    <a:pt x="405" y="191"/>
                    <a:pt x="405" y="192"/>
                  </a:cubicBezTo>
                  <a:cubicBezTo>
                    <a:pt x="404" y="193"/>
                    <a:pt x="405" y="190"/>
                    <a:pt x="405" y="19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20" name="Freeform 721">
              <a:extLst>
                <a:ext uri="{FF2B5EF4-FFF2-40B4-BE49-F238E27FC236}">
                  <a16:creationId xmlns:a16="http://schemas.microsoft.com/office/drawing/2014/main" xmlns="" id="{EA5E0737-42AA-4766-82B3-B42BCA6AF6F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93828" y="6226607"/>
              <a:ext cx="140127" cy="299442"/>
            </a:xfrm>
            <a:custGeom>
              <a:avLst/>
              <a:gdLst>
                <a:gd name="T0" fmla="*/ 13 w 15"/>
                <a:gd name="T1" fmla="*/ 26 h 32"/>
                <a:gd name="T2" fmla="*/ 10 w 15"/>
                <a:gd name="T3" fmla="*/ 13 h 32"/>
                <a:gd name="T4" fmla="*/ 9 w 15"/>
                <a:gd name="T5" fmla="*/ 4 h 32"/>
                <a:gd name="T6" fmla="*/ 9 w 15"/>
                <a:gd name="T7" fmla="*/ 1 h 32"/>
                <a:gd name="T8" fmla="*/ 6 w 15"/>
                <a:gd name="T9" fmla="*/ 0 h 32"/>
                <a:gd name="T10" fmla="*/ 7 w 15"/>
                <a:gd name="T11" fmla="*/ 3 h 32"/>
                <a:gd name="T12" fmla="*/ 6 w 15"/>
                <a:gd name="T13" fmla="*/ 5 h 32"/>
                <a:gd name="T14" fmla="*/ 4 w 15"/>
                <a:gd name="T15" fmla="*/ 7 h 32"/>
                <a:gd name="T16" fmla="*/ 4 w 15"/>
                <a:gd name="T17" fmla="*/ 9 h 32"/>
                <a:gd name="T18" fmla="*/ 2 w 15"/>
                <a:gd name="T19" fmla="*/ 14 h 32"/>
                <a:gd name="T20" fmla="*/ 5 w 15"/>
                <a:gd name="T21" fmla="*/ 20 h 32"/>
                <a:gd name="T22" fmla="*/ 6 w 15"/>
                <a:gd name="T23" fmla="*/ 32 h 32"/>
                <a:gd name="T24" fmla="*/ 15 w 15"/>
                <a:gd name="T25" fmla="*/ 32 h 32"/>
                <a:gd name="T26" fmla="*/ 13 w 15"/>
                <a:gd name="T27" fmla="*/ 26 h 32"/>
                <a:gd name="T28" fmla="*/ 13 w 15"/>
                <a:gd name="T29" fmla="*/ 2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32">
                  <a:moveTo>
                    <a:pt x="13" y="26"/>
                  </a:moveTo>
                  <a:cubicBezTo>
                    <a:pt x="13" y="22"/>
                    <a:pt x="9" y="17"/>
                    <a:pt x="10" y="13"/>
                  </a:cubicBezTo>
                  <a:cubicBezTo>
                    <a:pt x="11" y="10"/>
                    <a:pt x="10" y="7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9" y="0"/>
                    <a:pt x="6" y="0"/>
                    <a:pt x="6" y="0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8" y="4"/>
                    <a:pt x="7" y="5"/>
                    <a:pt x="6" y="5"/>
                  </a:cubicBezTo>
                  <a:cubicBezTo>
                    <a:pt x="5" y="6"/>
                    <a:pt x="4" y="5"/>
                    <a:pt x="4" y="7"/>
                  </a:cubicBezTo>
                  <a:cubicBezTo>
                    <a:pt x="4" y="8"/>
                    <a:pt x="4" y="8"/>
                    <a:pt x="4" y="9"/>
                  </a:cubicBezTo>
                  <a:cubicBezTo>
                    <a:pt x="3" y="11"/>
                    <a:pt x="3" y="13"/>
                    <a:pt x="2" y="14"/>
                  </a:cubicBezTo>
                  <a:cubicBezTo>
                    <a:pt x="0" y="15"/>
                    <a:pt x="4" y="18"/>
                    <a:pt x="5" y="20"/>
                  </a:cubicBezTo>
                  <a:cubicBezTo>
                    <a:pt x="6" y="22"/>
                    <a:pt x="4" y="32"/>
                    <a:pt x="6" y="32"/>
                  </a:cubicBezTo>
                  <a:cubicBezTo>
                    <a:pt x="9" y="32"/>
                    <a:pt x="12" y="32"/>
                    <a:pt x="15" y="32"/>
                  </a:cubicBezTo>
                  <a:cubicBezTo>
                    <a:pt x="15" y="30"/>
                    <a:pt x="14" y="28"/>
                    <a:pt x="13" y="26"/>
                  </a:cubicBezTo>
                  <a:cubicBezTo>
                    <a:pt x="13" y="24"/>
                    <a:pt x="13" y="27"/>
                    <a:pt x="13" y="2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21" name="Freeform 722">
              <a:extLst>
                <a:ext uri="{FF2B5EF4-FFF2-40B4-BE49-F238E27FC236}">
                  <a16:creationId xmlns:a16="http://schemas.microsoft.com/office/drawing/2014/main" xmlns="" id="{75350C48-A6A8-47B7-82F1-A0DDEF5C3C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22490" y="6516489"/>
              <a:ext cx="140127" cy="216615"/>
            </a:xfrm>
            <a:custGeom>
              <a:avLst/>
              <a:gdLst>
                <a:gd name="T0" fmla="*/ 12 w 15"/>
                <a:gd name="T1" fmla="*/ 1 h 23"/>
                <a:gd name="T2" fmla="*/ 7 w 15"/>
                <a:gd name="T3" fmla="*/ 1 h 23"/>
                <a:gd name="T4" fmla="*/ 2 w 15"/>
                <a:gd name="T5" fmla="*/ 2 h 23"/>
                <a:gd name="T6" fmla="*/ 1 w 15"/>
                <a:gd name="T7" fmla="*/ 7 h 23"/>
                <a:gd name="T8" fmla="*/ 2 w 15"/>
                <a:gd name="T9" fmla="*/ 11 h 23"/>
                <a:gd name="T10" fmla="*/ 1 w 15"/>
                <a:gd name="T11" fmla="*/ 23 h 23"/>
                <a:gd name="T12" fmla="*/ 4 w 15"/>
                <a:gd name="T13" fmla="*/ 20 h 23"/>
                <a:gd name="T14" fmla="*/ 7 w 15"/>
                <a:gd name="T15" fmla="*/ 20 h 23"/>
                <a:gd name="T16" fmla="*/ 9 w 15"/>
                <a:gd name="T17" fmla="*/ 23 h 23"/>
                <a:gd name="T18" fmla="*/ 9 w 15"/>
                <a:gd name="T19" fmla="*/ 20 h 23"/>
                <a:gd name="T20" fmla="*/ 6 w 15"/>
                <a:gd name="T21" fmla="*/ 16 h 23"/>
                <a:gd name="T22" fmla="*/ 4 w 15"/>
                <a:gd name="T23" fmla="*/ 7 h 23"/>
                <a:gd name="T24" fmla="*/ 9 w 15"/>
                <a:gd name="T25" fmla="*/ 3 h 23"/>
                <a:gd name="T26" fmla="*/ 15 w 15"/>
                <a:gd name="T27" fmla="*/ 6 h 23"/>
                <a:gd name="T28" fmla="*/ 12 w 15"/>
                <a:gd name="T2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23">
                  <a:moveTo>
                    <a:pt x="12" y="1"/>
                  </a:moveTo>
                  <a:cubicBezTo>
                    <a:pt x="11" y="1"/>
                    <a:pt x="9" y="1"/>
                    <a:pt x="7" y="1"/>
                  </a:cubicBezTo>
                  <a:cubicBezTo>
                    <a:pt x="5" y="1"/>
                    <a:pt x="3" y="0"/>
                    <a:pt x="2" y="2"/>
                  </a:cubicBezTo>
                  <a:cubicBezTo>
                    <a:pt x="2" y="4"/>
                    <a:pt x="1" y="5"/>
                    <a:pt x="1" y="7"/>
                  </a:cubicBezTo>
                  <a:cubicBezTo>
                    <a:pt x="1" y="8"/>
                    <a:pt x="2" y="9"/>
                    <a:pt x="2" y="11"/>
                  </a:cubicBezTo>
                  <a:cubicBezTo>
                    <a:pt x="2" y="12"/>
                    <a:pt x="0" y="23"/>
                    <a:pt x="1" y="23"/>
                  </a:cubicBezTo>
                  <a:cubicBezTo>
                    <a:pt x="3" y="22"/>
                    <a:pt x="1" y="19"/>
                    <a:pt x="4" y="20"/>
                  </a:cubicBezTo>
                  <a:cubicBezTo>
                    <a:pt x="5" y="20"/>
                    <a:pt x="7" y="19"/>
                    <a:pt x="7" y="20"/>
                  </a:cubicBezTo>
                  <a:cubicBezTo>
                    <a:pt x="8" y="20"/>
                    <a:pt x="8" y="23"/>
                    <a:pt x="9" y="23"/>
                  </a:cubicBezTo>
                  <a:cubicBezTo>
                    <a:pt x="9" y="23"/>
                    <a:pt x="9" y="20"/>
                    <a:pt x="9" y="20"/>
                  </a:cubicBezTo>
                  <a:cubicBezTo>
                    <a:pt x="9" y="18"/>
                    <a:pt x="7" y="17"/>
                    <a:pt x="6" y="16"/>
                  </a:cubicBezTo>
                  <a:cubicBezTo>
                    <a:pt x="5" y="14"/>
                    <a:pt x="2" y="9"/>
                    <a:pt x="4" y="7"/>
                  </a:cubicBezTo>
                  <a:cubicBezTo>
                    <a:pt x="7" y="5"/>
                    <a:pt x="6" y="4"/>
                    <a:pt x="9" y="3"/>
                  </a:cubicBezTo>
                  <a:cubicBezTo>
                    <a:pt x="11" y="2"/>
                    <a:pt x="14" y="4"/>
                    <a:pt x="15" y="6"/>
                  </a:cubicBezTo>
                  <a:cubicBezTo>
                    <a:pt x="14" y="4"/>
                    <a:pt x="13" y="2"/>
                    <a:pt x="1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22" name="Freeform 723">
              <a:extLst>
                <a:ext uri="{FF2B5EF4-FFF2-40B4-BE49-F238E27FC236}">
                  <a16:creationId xmlns:a16="http://schemas.microsoft.com/office/drawing/2014/main" xmlns="" id="{A193D26A-A509-49DC-858A-2DF65C3F82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83637" y="7153601"/>
              <a:ext cx="197453" cy="235731"/>
            </a:xfrm>
            <a:custGeom>
              <a:avLst/>
              <a:gdLst>
                <a:gd name="T0" fmla="*/ 5 w 21"/>
                <a:gd name="T1" fmla="*/ 1 h 25"/>
                <a:gd name="T2" fmla="*/ 4 w 21"/>
                <a:gd name="T3" fmla="*/ 7 h 25"/>
                <a:gd name="T4" fmla="*/ 1 w 21"/>
                <a:gd name="T5" fmla="*/ 9 h 25"/>
                <a:gd name="T6" fmla="*/ 3 w 21"/>
                <a:gd name="T7" fmla="*/ 11 h 25"/>
                <a:gd name="T8" fmla="*/ 2 w 21"/>
                <a:gd name="T9" fmla="*/ 14 h 25"/>
                <a:gd name="T10" fmla="*/ 3 w 21"/>
                <a:gd name="T11" fmla="*/ 16 h 25"/>
                <a:gd name="T12" fmla="*/ 1 w 21"/>
                <a:gd name="T13" fmla="*/ 20 h 25"/>
                <a:gd name="T14" fmla="*/ 3 w 21"/>
                <a:gd name="T15" fmla="*/ 21 h 25"/>
                <a:gd name="T16" fmla="*/ 0 w 21"/>
                <a:gd name="T17" fmla="*/ 24 h 25"/>
                <a:gd name="T18" fmla="*/ 2 w 21"/>
                <a:gd name="T19" fmla="*/ 23 h 25"/>
                <a:gd name="T20" fmla="*/ 3 w 21"/>
                <a:gd name="T21" fmla="*/ 24 h 25"/>
                <a:gd name="T22" fmla="*/ 6 w 21"/>
                <a:gd name="T23" fmla="*/ 22 h 25"/>
                <a:gd name="T24" fmla="*/ 8 w 21"/>
                <a:gd name="T25" fmla="*/ 22 h 25"/>
                <a:gd name="T26" fmla="*/ 9 w 21"/>
                <a:gd name="T27" fmla="*/ 22 h 25"/>
                <a:gd name="T28" fmla="*/ 12 w 21"/>
                <a:gd name="T29" fmla="*/ 21 h 25"/>
                <a:gd name="T30" fmla="*/ 14 w 21"/>
                <a:gd name="T31" fmla="*/ 20 h 25"/>
                <a:gd name="T32" fmla="*/ 17 w 21"/>
                <a:gd name="T33" fmla="*/ 18 h 25"/>
                <a:gd name="T34" fmla="*/ 20 w 21"/>
                <a:gd name="T35" fmla="*/ 20 h 25"/>
                <a:gd name="T36" fmla="*/ 19 w 21"/>
                <a:gd name="T37" fmla="*/ 16 h 25"/>
                <a:gd name="T38" fmla="*/ 17 w 21"/>
                <a:gd name="T39" fmla="*/ 12 h 25"/>
                <a:gd name="T40" fmla="*/ 12 w 21"/>
                <a:gd name="T41" fmla="*/ 0 h 25"/>
                <a:gd name="T42" fmla="*/ 5 w 21"/>
                <a:gd name="T43" fmla="*/ 1 h 25"/>
                <a:gd name="T44" fmla="*/ 5 w 21"/>
                <a:gd name="T45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" h="25">
                  <a:moveTo>
                    <a:pt x="5" y="1"/>
                  </a:moveTo>
                  <a:cubicBezTo>
                    <a:pt x="3" y="2"/>
                    <a:pt x="2" y="6"/>
                    <a:pt x="4" y="7"/>
                  </a:cubicBezTo>
                  <a:cubicBezTo>
                    <a:pt x="7" y="10"/>
                    <a:pt x="2" y="9"/>
                    <a:pt x="1" y="9"/>
                  </a:cubicBezTo>
                  <a:cubicBezTo>
                    <a:pt x="1" y="9"/>
                    <a:pt x="3" y="11"/>
                    <a:pt x="3" y="11"/>
                  </a:cubicBezTo>
                  <a:cubicBezTo>
                    <a:pt x="3" y="13"/>
                    <a:pt x="3" y="13"/>
                    <a:pt x="2" y="14"/>
                  </a:cubicBezTo>
                  <a:cubicBezTo>
                    <a:pt x="2" y="14"/>
                    <a:pt x="3" y="15"/>
                    <a:pt x="3" y="16"/>
                  </a:cubicBezTo>
                  <a:cubicBezTo>
                    <a:pt x="2" y="17"/>
                    <a:pt x="1" y="20"/>
                    <a:pt x="1" y="20"/>
                  </a:cubicBezTo>
                  <a:cubicBezTo>
                    <a:pt x="1" y="20"/>
                    <a:pt x="3" y="20"/>
                    <a:pt x="3" y="21"/>
                  </a:cubicBezTo>
                  <a:cubicBezTo>
                    <a:pt x="3" y="21"/>
                    <a:pt x="0" y="23"/>
                    <a:pt x="0" y="24"/>
                  </a:cubicBezTo>
                  <a:cubicBezTo>
                    <a:pt x="0" y="24"/>
                    <a:pt x="1" y="23"/>
                    <a:pt x="2" y="23"/>
                  </a:cubicBezTo>
                  <a:cubicBezTo>
                    <a:pt x="2" y="23"/>
                    <a:pt x="2" y="25"/>
                    <a:pt x="3" y="24"/>
                  </a:cubicBezTo>
                  <a:cubicBezTo>
                    <a:pt x="3" y="23"/>
                    <a:pt x="5" y="22"/>
                    <a:pt x="6" y="22"/>
                  </a:cubicBezTo>
                  <a:cubicBezTo>
                    <a:pt x="7" y="21"/>
                    <a:pt x="6" y="25"/>
                    <a:pt x="8" y="22"/>
                  </a:cubicBezTo>
                  <a:cubicBezTo>
                    <a:pt x="9" y="20"/>
                    <a:pt x="8" y="21"/>
                    <a:pt x="9" y="22"/>
                  </a:cubicBezTo>
                  <a:cubicBezTo>
                    <a:pt x="9" y="22"/>
                    <a:pt x="12" y="21"/>
                    <a:pt x="12" y="21"/>
                  </a:cubicBezTo>
                  <a:cubicBezTo>
                    <a:pt x="14" y="21"/>
                    <a:pt x="13" y="20"/>
                    <a:pt x="14" y="20"/>
                  </a:cubicBezTo>
                  <a:cubicBezTo>
                    <a:pt x="16" y="20"/>
                    <a:pt x="16" y="19"/>
                    <a:pt x="17" y="18"/>
                  </a:cubicBezTo>
                  <a:cubicBezTo>
                    <a:pt x="18" y="16"/>
                    <a:pt x="19" y="19"/>
                    <a:pt x="20" y="20"/>
                  </a:cubicBezTo>
                  <a:cubicBezTo>
                    <a:pt x="21" y="20"/>
                    <a:pt x="19" y="16"/>
                    <a:pt x="19" y="16"/>
                  </a:cubicBezTo>
                  <a:cubicBezTo>
                    <a:pt x="18" y="15"/>
                    <a:pt x="17" y="14"/>
                    <a:pt x="17" y="12"/>
                  </a:cubicBezTo>
                  <a:cubicBezTo>
                    <a:pt x="17" y="7"/>
                    <a:pt x="14" y="4"/>
                    <a:pt x="12" y="0"/>
                  </a:cubicBezTo>
                  <a:cubicBezTo>
                    <a:pt x="10" y="2"/>
                    <a:pt x="8" y="1"/>
                    <a:pt x="5" y="1"/>
                  </a:cubicBezTo>
                  <a:cubicBezTo>
                    <a:pt x="5" y="2"/>
                    <a:pt x="6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23" name="Freeform 724">
              <a:extLst>
                <a:ext uri="{FF2B5EF4-FFF2-40B4-BE49-F238E27FC236}">
                  <a16:creationId xmlns:a16="http://schemas.microsoft.com/office/drawing/2014/main" xmlns="" id="{21196F23-EDC8-411B-A61B-A76A8071E9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00836" y="6901941"/>
              <a:ext cx="299364" cy="289887"/>
            </a:xfrm>
            <a:custGeom>
              <a:avLst/>
              <a:gdLst>
                <a:gd name="T0" fmla="*/ 32 w 32"/>
                <a:gd name="T1" fmla="*/ 3 h 31"/>
                <a:gd name="T2" fmla="*/ 29 w 32"/>
                <a:gd name="T3" fmla="*/ 1 h 31"/>
                <a:gd name="T4" fmla="*/ 27 w 32"/>
                <a:gd name="T5" fmla="*/ 4 h 31"/>
                <a:gd name="T6" fmla="*/ 25 w 32"/>
                <a:gd name="T7" fmla="*/ 5 h 31"/>
                <a:gd name="T8" fmla="*/ 20 w 32"/>
                <a:gd name="T9" fmla="*/ 6 h 31"/>
                <a:gd name="T10" fmla="*/ 20 w 32"/>
                <a:gd name="T11" fmla="*/ 10 h 31"/>
                <a:gd name="T12" fmla="*/ 13 w 32"/>
                <a:gd name="T13" fmla="*/ 9 h 31"/>
                <a:gd name="T14" fmla="*/ 10 w 32"/>
                <a:gd name="T15" fmla="*/ 12 h 31"/>
                <a:gd name="T16" fmla="*/ 0 w 32"/>
                <a:gd name="T17" fmla="*/ 19 h 31"/>
                <a:gd name="T18" fmla="*/ 6 w 32"/>
                <a:gd name="T19" fmla="*/ 21 h 31"/>
                <a:gd name="T20" fmla="*/ 5 w 32"/>
                <a:gd name="T21" fmla="*/ 24 h 31"/>
                <a:gd name="T22" fmla="*/ 6 w 32"/>
                <a:gd name="T23" fmla="*/ 26 h 31"/>
                <a:gd name="T24" fmla="*/ 3 w 32"/>
                <a:gd name="T25" fmla="*/ 29 h 31"/>
                <a:gd name="T26" fmla="*/ 5 w 32"/>
                <a:gd name="T27" fmla="*/ 30 h 31"/>
                <a:gd name="T28" fmla="*/ 5 w 32"/>
                <a:gd name="T29" fmla="*/ 31 h 31"/>
                <a:gd name="T30" fmla="*/ 9 w 32"/>
                <a:gd name="T31" fmla="*/ 31 h 31"/>
                <a:gd name="T32" fmla="*/ 12 w 32"/>
                <a:gd name="T33" fmla="*/ 31 h 31"/>
                <a:gd name="T34" fmla="*/ 14 w 32"/>
                <a:gd name="T35" fmla="*/ 28 h 31"/>
                <a:gd name="T36" fmla="*/ 21 w 32"/>
                <a:gd name="T37" fmla="*/ 27 h 31"/>
                <a:gd name="T38" fmla="*/ 16 w 32"/>
                <a:gd name="T39" fmla="*/ 22 h 31"/>
                <a:gd name="T40" fmla="*/ 20 w 32"/>
                <a:gd name="T41" fmla="*/ 19 h 31"/>
                <a:gd name="T42" fmla="*/ 27 w 32"/>
                <a:gd name="T43" fmla="*/ 14 h 31"/>
                <a:gd name="T44" fmla="*/ 27 w 32"/>
                <a:gd name="T45" fmla="*/ 8 h 31"/>
                <a:gd name="T46" fmla="*/ 32 w 32"/>
                <a:gd name="T47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1">
                  <a:moveTo>
                    <a:pt x="32" y="3"/>
                  </a:moveTo>
                  <a:cubicBezTo>
                    <a:pt x="31" y="2"/>
                    <a:pt x="30" y="0"/>
                    <a:pt x="29" y="1"/>
                  </a:cubicBezTo>
                  <a:cubicBezTo>
                    <a:pt x="28" y="1"/>
                    <a:pt x="28" y="3"/>
                    <a:pt x="27" y="4"/>
                  </a:cubicBezTo>
                  <a:cubicBezTo>
                    <a:pt x="27" y="4"/>
                    <a:pt x="26" y="3"/>
                    <a:pt x="25" y="5"/>
                  </a:cubicBezTo>
                  <a:cubicBezTo>
                    <a:pt x="24" y="6"/>
                    <a:pt x="22" y="6"/>
                    <a:pt x="20" y="6"/>
                  </a:cubicBezTo>
                  <a:cubicBezTo>
                    <a:pt x="18" y="7"/>
                    <a:pt x="22" y="9"/>
                    <a:pt x="20" y="10"/>
                  </a:cubicBezTo>
                  <a:cubicBezTo>
                    <a:pt x="17" y="11"/>
                    <a:pt x="16" y="9"/>
                    <a:pt x="13" y="9"/>
                  </a:cubicBezTo>
                  <a:cubicBezTo>
                    <a:pt x="12" y="8"/>
                    <a:pt x="10" y="11"/>
                    <a:pt x="10" y="12"/>
                  </a:cubicBezTo>
                  <a:cubicBezTo>
                    <a:pt x="7" y="15"/>
                    <a:pt x="1" y="15"/>
                    <a:pt x="0" y="19"/>
                  </a:cubicBezTo>
                  <a:cubicBezTo>
                    <a:pt x="0" y="19"/>
                    <a:pt x="6" y="21"/>
                    <a:pt x="6" y="21"/>
                  </a:cubicBezTo>
                  <a:cubicBezTo>
                    <a:pt x="6" y="22"/>
                    <a:pt x="5" y="24"/>
                    <a:pt x="5" y="24"/>
                  </a:cubicBezTo>
                  <a:cubicBezTo>
                    <a:pt x="5" y="26"/>
                    <a:pt x="6" y="25"/>
                    <a:pt x="6" y="26"/>
                  </a:cubicBezTo>
                  <a:cubicBezTo>
                    <a:pt x="6" y="25"/>
                    <a:pt x="2" y="28"/>
                    <a:pt x="3" y="29"/>
                  </a:cubicBezTo>
                  <a:cubicBezTo>
                    <a:pt x="3" y="29"/>
                    <a:pt x="5" y="30"/>
                    <a:pt x="5" y="30"/>
                  </a:cubicBezTo>
                  <a:cubicBezTo>
                    <a:pt x="6" y="30"/>
                    <a:pt x="5" y="30"/>
                    <a:pt x="5" y="31"/>
                  </a:cubicBezTo>
                  <a:cubicBezTo>
                    <a:pt x="5" y="30"/>
                    <a:pt x="9" y="30"/>
                    <a:pt x="9" y="31"/>
                  </a:cubicBezTo>
                  <a:cubicBezTo>
                    <a:pt x="10" y="31"/>
                    <a:pt x="11" y="31"/>
                    <a:pt x="12" y="31"/>
                  </a:cubicBezTo>
                  <a:cubicBezTo>
                    <a:pt x="12" y="31"/>
                    <a:pt x="13" y="29"/>
                    <a:pt x="14" y="28"/>
                  </a:cubicBezTo>
                  <a:cubicBezTo>
                    <a:pt x="17" y="28"/>
                    <a:pt x="19" y="29"/>
                    <a:pt x="21" y="27"/>
                  </a:cubicBezTo>
                  <a:cubicBezTo>
                    <a:pt x="21" y="25"/>
                    <a:pt x="16" y="23"/>
                    <a:pt x="16" y="22"/>
                  </a:cubicBezTo>
                  <a:cubicBezTo>
                    <a:pt x="17" y="21"/>
                    <a:pt x="18" y="20"/>
                    <a:pt x="20" y="19"/>
                  </a:cubicBezTo>
                  <a:cubicBezTo>
                    <a:pt x="22" y="17"/>
                    <a:pt x="24" y="15"/>
                    <a:pt x="27" y="14"/>
                  </a:cubicBezTo>
                  <a:cubicBezTo>
                    <a:pt x="29" y="12"/>
                    <a:pt x="26" y="9"/>
                    <a:pt x="27" y="8"/>
                  </a:cubicBezTo>
                  <a:cubicBezTo>
                    <a:pt x="29" y="6"/>
                    <a:pt x="30" y="4"/>
                    <a:pt x="3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24" name="Freeform 725">
              <a:extLst>
                <a:ext uri="{FF2B5EF4-FFF2-40B4-BE49-F238E27FC236}">
                  <a16:creationId xmlns:a16="http://schemas.microsoft.com/office/drawing/2014/main" xmlns="" id="{B2E856D1-7C57-4226-B045-4259E06DE3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09749" y="6162893"/>
              <a:ext cx="222932" cy="232543"/>
            </a:xfrm>
            <a:custGeom>
              <a:avLst/>
              <a:gdLst>
                <a:gd name="T0" fmla="*/ 21 w 24"/>
                <a:gd name="T1" fmla="*/ 8 h 25"/>
                <a:gd name="T2" fmla="*/ 18 w 24"/>
                <a:gd name="T3" fmla="*/ 5 h 25"/>
                <a:gd name="T4" fmla="*/ 15 w 24"/>
                <a:gd name="T5" fmla="*/ 6 h 25"/>
                <a:gd name="T6" fmla="*/ 16 w 24"/>
                <a:gd name="T7" fmla="*/ 1 h 25"/>
                <a:gd name="T8" fmla="*/ 10 w 24"/>
                <a:gd name="T9" fmla="*/ 1 h 25"/>
                <a:gd name="T10" fmla="*/ 10 w 24"/>
                <a:gd name="T11" fmla="*/ 2 h 25"/>
                <a:gd name="T12" fmla="*/ 9 w 24"/>
                <a:gd name="T13" fmla="*/ 3 h 25"/>
                <a:gd name="T14" fmla="*/ 11 w 24"/>
                <a:gd name="T15" fmla="*/ 4 h 25"/>
                <a:gd name="T16" fmla="*/ 9 w 24"/>
                <a:gd name="T17" fmla="*/ 5 h 25"/>
                <a:gd name="T18" fmla="*/ 2 w 24"/>
                <a:gd name="T19" fmla="*/ 6 h 25"/>
                <a:gd name="T20" fmla="*/ 3 w 24"/>
                <a:gd name="T21" fmla="*/ 7 h 25"/>
                <a:gd name="T22" fmla="*/ 2 w 24"/>
                <a:gd name="T23" fmla="*/ 8 h 25"/>
                <a:gd name="T24" fmla="*/ 2 w 24"/>
                <a:gd name="T25" fmla="*/ 8 h 25"/>
                <a:gd name="T26" fmla="*/ 1 w 24"/>
                <a:gd name="T27" fmla="*/ 8 h 25"/>
                <a:gd name="T28" fmla="*/ 3 w 24"/>
                <a:gd name="T29" fmla="*/ 10 h 25"/>
                <a:gd name="T30" fmla="*/ 6 w 24"/>
                <a:gd name="T31" fmla="*/ 13 h 25"/>
                <a:gd name="T32" fmla="*/ 5 w 24"/>
                <a:gd name="T33" fmla="*/ 17 h 25"/>
                <a:gd name="T34" fmla="*/ 1 w 24"/>
                <a:gd name="T35" fmla="*/ 20 h 25"/>
                <a:gd name="T36" fmla="*/ 3 w 24"/>
                <a:gd name="T37" fmla="*/ 20 h 25"/>
                <a:gd name="T38" fmla="*/ 0 w 24"/>
                <a:gd name="T39" fmla="*/ 22 h 25"/>
                <a:gd name="T40" fmla="*/ 3 w 24"/>
                <a:gd name="T41" fmla="*/ 21 h 25"/>
                <a:gd name="T42" fmla="*/ 2 w 24"/>
                <a:gd name="T43" fmla="*/ 24 h 25"/>
                <a:gd name="T44" fmla="*/ 4 w 24"/>
                <a:gd name="T45" fmla="*/ 23 h 25"/>
                <a:gd name="T46" fmla="*/ 4 w 24"/>
                <a:gd name="T47" fmla="*/ 25 h 25"/>
                <a:gd name="T48" fmla="*/ 8 w 24"/>
                <a:gd name="T49" fmla="*/ 24 h 25"/>
                <a:gd name="T50" fmla="*/ 17 w 24"/>
                <a:gd name="T51" fmla="*/ 20 h 25"/>
                <a:gd name="T52" fmla="*/ 22 w 24"/>
                <a:gd name="T53" fmla="*/ 16 h 25"/>
                <a:gd name="T54" fmla="*/ 21 w 24"/>
                <a:gd name="T55" fmla="*/ 8 h 25"/>
                <a:gd name="T56" fmla="*/ 21 w 24"/>
                <a:gd name="T57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" h="25">
                  <a:moveTo>
                    <a:pt x="21" y="8"/>
                  </a:moveTo>
                  <a:cubicBezTo>
                    <a:pt x="20" y="8"/>
                    <a:pt x="19" y="5"/>
                    <a:pt x="18" y="5"/>
                  </a:cubicBezTo>
                  <a:cubicBezTo>
                    <a:pt x="16" y="6"/>
                    <a:pt x="17" y="7"/>
                    <a:pt x="15" y="6"/>
                  </a:cubicBezTo>
                  <a:cubicBezTo>
                    <a:pt x="11" y="5"/>
                    <a:pt x="15" y="3"/>
                    <a:pt x="16" y="1"/>
                  </a:cubicBezTo>
                  <a:cubicBezTo>
                    <a:pt x="14" y="1"/>
                    <a:pt x="11" y="0"/>
                    <a:pt x="10" y="1"/>
                  </a:cubicBezTo>
                  <a:cubicBezTo>
                    <a:pt x="10" y="1"/>
                    <a:pt x="12" y="1"/>
                    <a:pt x="10" y="2"/>
                  </a:cubicBezTo>
                  <a:cubicBezTo>
                    <a:pt x="10" y="2"/>
                    <a:pt x="8" y="3"/>
                    <a:pt x="9" y="3"/>
                  </a:cubicBezTo>
                  <a:cubicBezTo>
                    <a:pt x="9" y="4"/>
                    <a:pt x="11" y="3"/>
                    <a:pt x="11" y="4"/>
                  </a:cubicBezTo>
                  <a:cubicBezTo>
                    <a:pt x="12" y="5"/>
                    <a:pt x="9" y="5"/>
                    <a:pt x="9" y="5"/>
                  </a:cubicBezTo>
                  <a:cubicBezTo>
                    <a:pt x="7" y="6"/>
                    <a:pt x="3" y="5"/>
                    <a:pt x="2" y="6"/>
                  </a:cubicBezTo>
                  <a:cubicBezTo>
                    <a:pt x="2" y="6"/>
                    <a:pt x="3" y="6"/>
                    <a:pt x="3" y="7"/>
                  </a:cubicBezTo>
                  <a:cubicBezTo>
                    <a:pt x="3" y="7"/>
                    <a:pt x="1" y="7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1" y="8"/>
                    <a:pt x="1" y="8"/>
                  </a:cubicBezTo>
                  <a:cubicBezTo>
                    <a:pt x="1" y="9"/>
                    <a:pt x="5" y="9"/>
                    <a:pt x="3" y="10"/>
                  </a:cubicBezTo>
                  <a:cubicBezTo>
                    <a:pt x="0" y="12"/>
                    <a:pt x="4" y="13"/>
                    <a:pt x="6" y="13"/>
                  </a:cubicBezTo>
                  <a:cubicBezTo>
                    <a:pt x="7" y="13"/>
                    <a:pt x="5" y="16"/>
                    <a:pt x="5" y="17"/>
                  </a:cubicBezTo>
                  <a:cubicBezTo>
                    <a:pt x="4" y="17"/>
                    <a:pt x="2" y="21"/>
                    <a:pt x="1" y="20"/>
                  </a:cubicBezTo>
                  <a:cubicBezTo>
                    <a:pt x="1" y="20"/>
                    <a:pt x="3" y="20"/>
                    <a:pt x="3" y="20"/>
                  </a:cubicBezTo>
                  <a:cubicBezTo>
                    <a:pt x="2" y="21"/>
                    <a:pt x="1" y="20"/>
                    <a:pt x="0" y="22"/>
                  </a:cubicBezTo>
                  <a:cubicBezTo>
                    <a:pt x="0" y="22"/>
                    <a:pt x="3" y="21"/>
                    <a:pt x="3" y="21"/>
                  </a:cubicBezTo>
                  <a:cubicBezTo>
                    <a:pt x="3" y="21"/>
                    <a:pt x="2" y="23"/>
                    <a:pt x="2" y="24"/>
                  </a:cubicBezTo>
                  <a:cubicBezTo>
                    <a:pt x="2" y="24"/>
                    <a:pt x="4" y="23"/>
                    <a:pt x="4" y="23"/>
                  </a:cubicBezTo>
                  <a:cubicBezTo>
                    <a:pt x="4" y="23"/>
                    <a:pt x="4" y="24"/>
                    <a:pt x="4" y="25"/>
                  </a:cubicBezTo>
                  <a:cubicBezTo>
                    <a:pt x="5" y="25"/>
                    <a:pt x="7" y="24"/>
                    <a:pt x="8" y="24"/>
                  </a:cubicBezTo>
                  <a:cubicBezTo>
                    <a:pt x="11" y="23"/>
                    <a:pt x="14" y="20"/>
                    <a:pt x="17" y="20"/>
                  </a:cubicBezTo>
                  <a:cubicBezTo>
                    <a:pt x="21" y="20"/>
                    <a:pt x="20" y="19"/>
                    <a:pt x="22" y="16"/>
                  </a:cubicBezTo>
                  <a:cubicBezTo>
                    <a:pt x="24" y="13"/>
                    <a:pt x="21" y="11"/>
                    <a:pt x="21" y="8"/>
                  </a:cubicBezTo>
                  <a:cubicBezTo>
                    <a:pt x="20" y="8"/>
                    <a:pt x="21" y="9"/>
                    <a:pt x="21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25" name="Freeform 726">
              <a:extLst>
                <a:ext uri="{FF2B5EF4-FFF2-40B4-BE49-F238E27FC236}">
                  <a16:creationId xmlns:a16="http://schemas.microsoft.com/office/drawing/2014/main" xmlns="" id="{761DD2F7-E838-44A0-9BF9-73C1FB87BA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21211" y="6153340"/>
              <a:ext cx="149682" cy="92380"/>
            </a:xfrm>
            <a:custGeom>
              <a:avLst/>
              <a:gdLst>
                <a:gd name="T0" fmla="*/ 1 w 16"/>
                <a:gd name="T1" fmla="*/ 6 h 10"/>
                <a:gd name="T2" fmla="*/ 4 w 16"/>
                <a:gd name="T3" fmla="*/ 8 h 10"/>
                <a:gd name="T4" fmla="*/ 5 w 16"/>
                <a:gd name="T5" fmla="*/ 7 h 10"/>
                <a:gd name="T6" fmla="*/ 8 w 16"/>
                <a:gd name="T7" fmla="*/ 8 h 10"/>
                <a:gd name="T8" fmla="*/ 11 w 16"/>
                <a:gd name="T9" fmla="*/ 4 h 10"/>
                <a:gd name="T10" fmla="*/ 11 w 16"/>
                <a:gd name="T11" fmla="*/ 2 h 10"/>
                <a:gd name="T12" fmla="*/ 7 w 16"/>
                <a:gd name="T13" fmla="*/ 1 h 10"/>
                <a:gd name="T14" fmla="*/ 4 w 16"/>
                <a:gd name="T15" fmla="*/ 2 h 10"/>
                <a:gd name="T16" fmla="*/ 1 w 16"/>
                <a:gd name="T17" fmla="*/ 6 h 10"/>
                <a:gd name="T18" fmla="*/ 1 w 16"/>
                <a:gd name="T1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0">
                  <a:moveTo>
                    <a:pt x="1" y="6"/>
                  </a:moveTo>
                  <a:cubicBezTo>
                    <a:pt x="0" y="7"/>
                    <a:pt x="3" y="8"/>
                    <a:pt x="4" y="8"/>
                  </a:cubicBezTo>
                  <a:cubicBezTo>
                    <a:pt x="4" y="8"/>
                    <a:pt x="5" y="7"/>
                    <a:pt x="5" y="7"/>
                  </a:cubicBezTo>
                  <a:cubicBezTo>
                    <a:pt x="6" y="6"/>
                    <a:pt x="7" y="7"/>
                    <a:pt x="8" y="8"/>
                  </a:cubicBezTo>
                  <a:cubicBezTo>
                    <a:pt x="10" y="10"/>
                    <a:pt x="16" y="5"/>
                    <a:pt x="11" y="4"/>
                  </a:cubicBezTo>
                  <a:cubicBezTo>
                    <a:pt x="12" y="4"/>
                    <a:pt x="11" y="2"/>
                    <a:pt x="11" y="2"/>
                  </a:cubicBezTo>
                  <a:cubicBezTo>
                    <a:pt x="10" y="0"/>
                    <a:pt x="9" y="0"/>
                    <a:pt x="7" y="1"/>
                  </a:cubicBezTo>
                  <a:cubicBezTo>
                    <a:pt x="6" y="1"/>
                    <a:pt x="4" y="1"/>
                    <a:pt x="4" y="2"/>
                  </a:cubicBezTo>
                  <a:cubicBezTo>
                    <a:pt x="3" y="3"/>
                    <a:pt x="1" y="4"/>
                    <a:pt x="1" y="6"/>
                  </a:cubicBezTo>
                  <a:cubicBezTo>
                    <a:pt x="1" y="6"/>
                    <a:pt x="1" y="5"/>
                    <a:pt x="1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26" name="Freeform 727">
              <a:extLst>
                <a:ext uri="{FF2B5EF4-FFF2-40B4-BE49-F238E27FC236}">
                  <a16:creationId xmlns:a16="http://schemas.microsoft.com/office/drawing/2014/main" xmlns="" id="{AD78E257-6F9B-4BE3-B76C-EA965C4128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67072" y="6854158"/>
              <a:ext cx="585987" cy="430050"/>
            </a:xfrm>
            <a:custGeom>
              <a:avLst/>
              <a:gdLst>
                <a:gd name="T0" fmla="*/ 58 w 63"/>
                <a:gd name="T1" fmla="*/ 8 h 46"/>
                <a:gd name="T2" fmla="*/ 52 w 63"/>
                <a:gd name="T3" fmla="*/ 6 h 46"/>
                <a:gd name="T4" fmla="*/ 49 w 63"/>
                <a:gd name="T5" fmla="*/ 6 h 46"/>
                <a:gd name="T6" fmla="*/ 45 w 63"/>
                <a:gd name="T7" fmla="*/ 6 h 46"/>
                <a:gd name="T8" fmla="*/ 40 w 63"/>
                <a:gd name="T9" fmla="*/ 4 h 46"/>
                <a:gd name="T10" fmla="*/ 38 w 63"/>
                <a:gd name="T11" fmla="*/ 2 h 46"/>
                <a:gd name="T12" fmla="*/ 35 w 63"/>
                <a:gd name="T13" fmla="*/ 2 h 46"/>
                <a:gd name="T14" fmla="*/ 31 w 63"/>
                <a:gd name="T15" fmla="*/ 2 h 46"/>
                <a:gd name="T16" fmla="*/ 27 w 63"/>
                <a:gd name="T17" fmla="*/ 2 h 46"/>
                <a:gd name="T18" fmla="*/ 17 w 63"/>
                <a:gd name="T19" fmla="*/ 1 h 46"/>
                <a:gd name="T20" fmla="*/ 8 w 63"/>
                <a:gd name="T21" fmla="*/ 0 h 46"/>
                <a:gd name="T22" fmla="*/ 2 w 63"/>
                <a:gd name="T23" fmla="*/ 3 h 46"/>
                <a:gd name="T24" fmla="*/ 2 w 63"/>
                <a:gd name="T25" fmla="*/ 6 h 46"/>
                <a:gd name="T26" fmla="*/ 2 w 63"/>
                <a:gd name="T27" fmla="*/ 11 h 46"/>
                <a:gd name="T28" fmla="*/ 5 w 63"/>
                <a:gd name="T29" fmla="*/ 10 h 46"/>
                <a:gd name="T30" fmla="*/ 7 w 63"/>
                <a:gd name="T31" fmla="*/ 12 h 46"/>
                <a:gd name="T32" fmla="*/ 12 w 63"/>
                <a:gd name="T33" fmla="*/ 11 h 46"/>
                <a:gd name="T34" fmla="*/ 14 w 63"/>
                <a:gd name="T35" fmla="*/ 14 h 46"/>
                <a:gd name="T36" fmla="*/ 13 w 63"/>
                <a:gd name="T37" fmla="*/ 20 h 46"/>
                <a:gd name="T38" fmla="*/ 12 w 63"/>
                <a:gd name="T39" fmla="*/ 25 h 46"/>
                <a:gd name="T40" fmla="*/ 12 w 63"/>
                <a:gd name="T41" fmla="*/ 28 h 46"/>
                <a:gd name="T42" fmla="*/ 10 w 63"/>
                <a:gd name="T43" fmla="*/ 33 h 46"/>
                <a:gd name="T44" fmla="*/ 10 w 63"/>
                <a:gd name="T45" fmla="*/ 38 h 46"/>
                <a:gd name="T46" fmla="*/ 17 w 63"/>
                <a:gd name="T47" fmla="*/ 44 h 46"/>
                <a:gd name="T48" fmla="*/ 20 w 63"/>
                <a:gd name="T49" fmla="*/ 45 h 46"/>
                <a:gd name="T50" fmla="*/ 21 w 63"/>
                <a:gd name="T51" fmla="*/ 43 h 46"/>
                <a:gd name="T52" fmla="*/ 24 w 63"/>
                <a:gd name="T53" fmla="*/ 42 h 46"/>
                <a:gd name="T54" fmla="*/ 36 w 63"/>
                <a:gd name="T55" fmla="*/ 41 h 46"/>
                <a:gd name="T56" fmla="*/ 39 w 63"/>
                <a:gd name="T57" fmla="*/ 38 h 46"/>
                <a:gd name="T58" fmla="*/ 43 w 63"/>
                <a:gd name="T59" fmla="*/ 35 h 46"/>
                <a:gd name="T60" fmla="*/ 47 w 63"/>
                <a:gd name="T61" fmla="*/ 30 h 46"/>
                <a:gd name="T62" fmla="*/ 45 w 63"/>
                <a:gd name="T63" fmla="*/ 26 h 46"/>
                <a:gd name="T64" fmla="*/ 48 w 63"/>
                <a:gd name="T65" fmla="*/ 21 h 46"/>
                <a:gd name="T66" fmla="*/ 50 w 63"/>
                <a:gd name="T67" fmla="*/ 19 h 46"/>
                <a:gd name="T68" fmla="*/ 51 w 63"/>
                <a:gd name="T69" fmla="*/ 17 h 46"/>
                <a:gd name="T70" fmla="*/ 60 w 63"/>
                <a:gd name="T71" fmla="*/ 13 h 46"/>
                <a:gd name="T72" fmla="*/ 63 w 63"/>
                <a:gd name="T73" fmla="*/ 9 h 46"/>
                <a:gd name="T74" fmla="*/ 58 w 63"/>
                <a:gd name="T75" fmla="*/ 8 h 46"/>
                <a:gd name="T76" fmla="*/ 58 w 63"/>
                <a:gd name="T77" fmla="*/ 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3" h="46">
                  <a:moveTo>
                    <a:pt x="58" y="8"/>
                  </a:moveTo>
                  <a:cubicBezTo>
                    <a:pt x="55" y="8"/>
                    <a:pt x="54" y="7"/>
                    <a:pt x="52" y="6"/>
                  </a:cubicBezTo>
                  <a:cubicBezTo>
                    <a:pt x="51" y="5"/>
                    <a:pt x="50" y="6"/>
                    <a:pt x="49" y="6"/>
                  </a:cubicBezTo>
                  <a:cubicBezTo>
                    <a:pt x="48" y="6"/>
                    <a:pt x="46" y="6"/>
                    <a:pt x="45" y="6"/>
                  </a:cubicBezTo>
                  <a:cubicBezTo>
                    <a:pt x="43" y="5"/>
                    <a:pt x="41" y="4"/>
                    <a:pt x="40" y="4"/>
                  </a:cubicBezTo>
                  <a:cubicBezTo>
                    <a:pt x="39" y="3"/>
                    <a:pt x="39" y="3"/>
                    <a:pt x="38" y="2"/>
                  </a:cubicBezTo>
                  <a:cubicBezTo>
                    <a:pt x="37" y="3"/>
                    <a:pt x="36" y="2"/>
                    <a:pt x="35" y="2"/>
                  </a:cubicBezTo>
                  <a:cubicBezTo>
                    <a:pt x="33" y="1"/>
                    <a:pt x="32" y="2"/>
                    <a:pt x="31" y="2"/>
                  </a:cubicBezTo>
                  <a:cubicBezTo>
                    <a:pt x="29" y="2"/>
                    <a:pt x="28" y="2"/>
                    <a:pt x="27" y="2"/>
                  </a:cubicBezTo>
                  <a:cubicBezTo>
                    <a:pt x="24" y="2"/>
                    <a:pt x="21" y="1"/>
                    <a:pt x="17" y="1"/>
                  </a:cubicBezTo>
                  <a:cubicBezTo>
                    <a:pt x="15" y="1"/>
                    <a:pt x="11" y="0"/>
                    <a:pt x="8" y="0"/>
                  </a:cubicBezTo>
                  <a:cubicBezTo>
                    <a:pt x="7" y="1"/>
                    <a:pt x="4" y="2"/>
                    <a:pt x="2" y="3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2" y="8"/>
                    <a:pt x="2" y="9"/>
                    <a:pt x="2" y="11"/>
                  </a:cubicBezTo>
                  <a:cubicBezTo>
                    <a:pt x="3" y="11"/>
                    <a:pt x="5" y="10"/>
                    <a:pt x="5" y="10"/>
                  </a:cubicBezTo>
                  <a:cubicBezTo>
                    <a:pt x="6" y="10"/>
                    <a:pt x="5" y="12"/>
                    <a:pt x="7" y="12"/>
                  </a:cubicBezTo>
                  <a:cubicBezTo>
                    <a:pt x="9" y="12"/>
                    <a:pt x="10" y="11"/>
                    <a:pt x="12" y="11"/>
                  </a:cubicBezTo>
                  <a:cubicBezTo>
                    <a:pt x="14" y="10"/>
                    <a:pt x="16" y="13"/>
                    <a:pt x="14" y="14"/>
                  </a:cubicBezTo>
                  <a:cubicBezTo>
                    <a:pt x="12" y="16"/>
                    <a:pt x="13" y="17"/>
                    <a:pt x="13" y="20"/>
                  </a:cubicBezTo>
                  <a:cubicBezTo>
                    <a:pt x="12" y="21"/>
                    <a:pt x="13" y="24"/>
                    <a:pt x="12" y="25"/>
                  </a:cubicBezTo>
                  <a:cubicBezTo>
                    <a:pt x="9" y="25"/>
                    <a:pt x="10" y="26"/>
                    <a:pt x="12" y="28"/>
                  </a:cubicBezTo>
                  <a:cubicBezTo>
                    <a:pt x="13" y="29"/>
                    <a:pt x="10" y="31"/>
                    <a:pt x="10" y="33"/>
                  </a:cubicBezTo>
                  <a:cubicBezTo>
                    <a:pt x="12" y="35"/>
                    <a:pt x="10" y="36"/>
                    <a:pt x="10" y="38"/>
                  </a:cubicBezTo>
                  <a:cubicBezTo>
                    <a:pt x="13" y="37"/>
                    <a:pt x="15" y="42"/>
                    <a:pt x="17" y="44"/>
                  </a:cubicBezTo>
                  <a:cubicBezTo>
                    <a:pt x="17" y="45"/>
                    <a:pt x="19" y="46"/>
                    <a:pt x="20" y="45"/>
                  </a:cubicBezTo>
                  <a:cubicBezTo>
                    <a:pt x="20" y="45"/>
                    <a:pt x="21" y="44"/>
                    <a:pt x="21" y="43"/>
                  </a:cubicBezTo>
                  <a:cubicBezTo>
                    <a:pt x="22" y="43"/>
                    <a:pt x="24" y="42"/>
                    <a:pt x="24" y="42"/>
                  </a:cubicBezTo>
                  <a:cubicBezTo>
                    <a:pt x="28" y="41"/>
                    <a:pt x="32" y="42"/>
                    <a:pt x="36" y="41"/>
                  </a:cubicBezTo>
                  <a:cubicBezTo>
                    <a:pt x="37" y="40"/>
                    <a:pt x="37" y="39"/>
                    <a:pt x="39" y="38"/>
                  </a:cubicBezTo>
                  <a:cubicBezTo>
                    <a:pt x="41" y="37"/>
                    <a:pt x="42" y="36"/>
                    <a:pt x="43" y="35"/>
                  </a:cubicBezTo>
                  <a:cubicBezTo>
                    <a:pt x="44" y="32"/>
                    <a:pt x="45" y="31"/>
                    <a:pt x="47" y="30"/>
                  </a:cubicBezTo>
                  <a:cubicBezTo>
                    <a:pt x="48" y="29"/>
                    <a:pt x="46" y="27"/>
                    <a:pt x="45" y="26"/>
                  </a:cubicBezTo>
                  <a:cubicBezTo>
                    <a:pt x="45" y="25"/>
                    <a:pt x="47" y="22"/>
                    <a:pt x="48" y="21"/>
                  </a:cubicBezTo>
                  <a:cubicBezTo>
                    <a:pt x="48" y="21"/>
                    <a:pt x="49" y="20"/>
                    <a:pt x="50" y="19"/>
                  </a:cubicBezTo>
                  <a:cubicBezTo>
                    <a:pt x="50" y="19"/>
                    <a:pt x="50" y="17"/>
                    <a:pt x="51" y="17"/>
                  </a:cubicBezTo>
                  <a:cubicBezTo>
                    <a:pt x="54" y="15"/>
                    <a:pt x="57" y="14"/>
                    <a:pt x="60" y="13"/>
                  </a:cubicBezTo>
                  <a:cubicBezTo>
                    <a:pt x="61" y="12"/>
                    <a:pt x="63" y="11"/>
                    <a:pt x="63" y="9"/>
                  </a:cubicBezTo>
                  <a:cubicBezTo>
                    <a:pt x="62" y="7"/>
                    <a:pt x="60" y="9"/>
                    <a:pt x="58" y="8"/>
                  </a:cubicBezTo>
                  <a:cubicBezTo>
                    <a:pt x="55" y="8"/>
                    <a:pt x="60" y="9"/>
                    <a:pt x="58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27" name="Freeform 728">
              <a:extLst>
                <a:ext uri="{FF2B5EF4-FFF2-40B4-BE49-F238E27FC236}">
                  <a16:creationId xmlns:a16="http://schemas.microsoft.com/office/drawing/2014/main" xmlns="" id="{EF7719B3-F6E8-4ACB-A81D-CB6523FF14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67072" y="6946541"/>
              <a:ext cx="149682" cy="283516"/>
            </a:xfrm>
            <a:custGeom>
              <a:avLst/>
              <a:gdLst>
                <a:gd name="T0" fmla="*/ 11 w 16"/>
                <a:gd name="T1" fmla="*/ 25 h 30"/>
                <a:gd name="T2" fmla="*/ 11 w 16"/>
                <a:gd name="T3" fmla="*/ 21 h 30"/>
                <a:gd name="T4" fmla="*/ 10 w 16"/>
                <a:gd name="T5" fmla="*/ 16 h 30"/>
                <a:gd name="T6" fmla="*/ 12 w 16"/>
                <a:gd name="T7" fmla="*/ 14 h 30"/>
                <a:gd name="T8" fmla="*/ 13 w 16"/>
                <a:gd name="T9" fmla="*/ 9 h 30"/>
                <a:gd name="T10" fmla="*/ 14 w 16"/>
                <a:gd name="T11" fmla="*/ 4 h 30"/>
                <a:gd name="T12" fmla="*/ 12 w 16"/>
                <a:gd name="T13" fmla="*/ 1 h 30"/>
                <a:gd name="T14" fmla="*/ 7 w 16"/>
                <a:gd name="T15" fmla="*/ 2 h 30"/>
                <a:gd name="T16" fmla="*/ 5 w 16"/>
                <a:gd name="T17" fmla="*/ 0 h 30"/>
                <a:gd name="T18" fmla="*/ 4 w 16"/>
                <a:gd name="T19" fmla="*/ 0 h 30"/>
                <a:gd name="T20" fmla="*/ 3 w 16"/>
                <a:gd name="T21" fmla="*/ 4 h 30"/>
                <a:gd name="T22" fmla="*/ 3 w 16"/>
                <a:gd name="T23" fmla="*/ 8 h 30"/>
                <a:gd name="T24" fmla="*/ 2 w 16"/>
                <a:gd name="T25" fmla="*/ 13 h 30"/>
                <a:gd name="T26" fmla="*/ 0 w 16"/>
                <a:gd name="T27" fmla="*/ 20 h 30"/>
                <a:gd name="T28" fmla="*/ 2 w 16"/>
                <a:gd name="T29" fmla="*/ 22 h 30"/>
                <a:gd name="T30" fmla="*/ 2 w 16"/>
                <a:gd name="T31" fmla="*/ 28 h 30"/>
                <a:gd name="T32" fmla="*/ 6 w 16"/>
                <a:gd name="T33" fmla="*/ 30 h 30"/>
                <a:gd name="T34" fmla="*/ 11 w 16"/>
                <a:gd name="T35" fmla="*/ 25 h 30"/>
                <a:gd name="T36" fmla="*/ 11 w 16"/>
                <a:gd name="T37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" h="30">
                  <a:moveTo>
                    <a:pt x="11" y="25"/>
                  </a:moveTo>
                  <a:cubicBezTo>
                    <a:pt x="12" y="23"/>
                    <a:pt x="10" y="22"/>
                    <a:pt x="11" y="21"/>
                  </a:cubicBezTo>
                  <a:cubicBezTo>
                    <a:pt x="12" y="18"/>
                    <a:pt x="12" y="18"/>
                    <a:pt x="10" y="16"/>
                  </a:cubicBezTo>
                  <a:cubicBezTo>
                    <a:pt x="9" y="14"/>
                    <a:pt x="11" y="15"/>
                    <a:pt x="12" y="14"/>
                  </a:cubicBezTo>
                  <a:cubicBezTo>
                    <a:pt x="13" y="13"/>
                    <a:pt x="13" y="10"/>
                    <a:pt x="13" y="9"/>
                  </a:cubicBezTo>
                  <a:cubicBezTo>
                    <a:pt x="13" y="6"/>
                    <a:pt x="12" y="6"/>
                    <a:pt x="14" y="4"/>
                  </a:cubicBezTo>
                  <a:cubicBezTo>
                    <a:pt x="16" y="3"/>
                    <a:pt x="14" y="0"/>
                    <a:pt x="12" y="1"/>
                  </a:cubicBezTo>
                  <a:cubicBezTo>
                    <a:pt x="10" y="1"/>
                    <a:pt x="9" y="2"/>
                    <a:pt x="7" y="2"/>
                  </a:cubicBezTo>
                  <a:cubicBezTo>
                    <a:pt x="5" y="2"/>
                    <a:pt x="6" y="0"/>
                    <a:pt x="5" y="0"/>
                  </a:cubicBezTo>
                  <a:cubicBezTo>
                    <a:pt x="6" y="0"/>
                    <a:pt x="3" y="0"/>
                    <a:pt x="4" y="0"/>
                  </a:cubicBezTo>
                  <a:cubicBezTo>
                    <a:pt x="2" y="1"/>
                    <a:pt x="3" y="2"/>
                    <a:pt x="3" y="4"/>
                  </a:cubicBezTo>
                  <a:cubicBezTo>
                    <a:pt x="3" y="5"/>
                    <a:pt x="3" y="7"/>
                    <a:pt x="3" y="8"/>
                  </a:cubicBezTo>
                  <a:cubicBezTo>
                    <a:pt x="2" y="10"/>
                    <a:pt x="2" y="12"/>
                    <a:pt x="2" y="13"/>
                  </a:cubicBezTo>
                  <a:cubicBezTo>
                    <a:pt x="1" y="16"/>
                    <a:pt x="0" y="17"/>
                    <a:pt x="0" y="20"/>
                  </a:cubicBezTo>
                  <a:cubicBezTo>
                    <a:pt x="1" y="21"/>
                    <a:pt x="2" y="20"/>
                    <a:pt x="2" y="22"/>
                  </a:cubicBezTo>
                  <a:cubicBezTo>
                    <a:pt x="3" y="23"/>
                    <a:pt x="2" y="26"/>
                    <a:pt x="2" y="28"/>
                  </a:cubicBezTo>
                  <a:cubicBezTo>
                    <a:pt x="2" y="30"/>
                    <a:pt x="4" y="30"/>
                    <a:pt x="6" y="30"/>
                  </a:cubicBezTo>
                  <a:cubicBezTo>
                    <a:pt x="10" y="30"/>
                    <a:pt x="9" y="27"/>
                    <a:pt x="11" y="25"/>
                  </a:cubicBezTo>
                  <a:cubicBezTo>
                    <a:pt x="12" y="23"/>
                    <a:pt x="10" y="26"/>
                    <a:pt x="11" y="2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28" name="Freeform 729">
              <a:extLst>
                <a:ext uri="{FF2B5EF4-FFF2-40B4-BE49-F238E27FC236}">
                  <a16:creationId xmlns:a16="http://schemas.microsoft.com/office/drawing/2014/main" xmlns="" id="{DE0973CD-2FEA-43F9-A755-BFD134D3FE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69621" y="9510902"/>
              <a:ext cx="493633" cy="825058"/>
            </a:xfrm>
            <a:custGeom>
              <a:avLst/>
              <a:gdLst>
                <a:gd name="T0" fmla="*/ 52 w 53"/>
                <a:gd name="T1" fmla="*/ 23 h 88"/>
                <a:gd name="T2" fmla="*/ 50 w 53"/>
                <a:gd name="T3" fmla="*/ 3 h 88"/>
                <a:gd name="T4" fmla="*/ 46 w 53"/>
                <a:gd name="T5" fmla="*/ 3 h 88"/>
                <a:gd name="T6" fmla="*/ 41 w 53"/>
                <a:gd name="T7" fmla="*/ 6 h 88"/>
                <a:gd name="T8" fmla="*/ 38 w 53"/>
                <a:gd name="T9" fmla="*/ 7 h 88"/>
                <a:gd name="T10" fmla="*/ 32 w 53"/>
                <a:gd name="T11" fmla="*/ 7 h 88"/>
                <a:gd name="T12" fmla="*/ 28 w 53"/>
                <a:gd name="T13" fmla="*/ 7 h 88"/>
                <a:gd name="T14" fmla="*/ 23 w 53"/>
                <a:gd name="T15" fmla="*/ 7 h 88"/>
                <a:gd name="T16" fmla="*/ 24 w 53"/>
                <a:gd name="T17" fmla="*/ 18 h 88"/>
                <a:gd name="T18" fmla="*/ 25 w 53"/>
                <a:gd name="T19" fmla="*/ 20 h 88"/>
                <a:gd name="T20" fmla="*/ 27 w 53"/>
                <a:gd name="T21" fmla="*/ 22 h 88"/>
                <a:gd name="T22" fmla="*/ 27 w 53"/>
                <a:gd name="T23" fmla="*/ 28 h 88"/>
                <a:gd name="T24" fmla="*/ 25 w 53"/>
                <a:gd name="T25" fmla="*/ 31 h 88"/>
                <a:gd name="T26" fmla="*/ 24 w 53"/>
                <a:gd name="T27" fmla="*/ 35 h 88"/>
                <a:gd name="T28" fmla="*/ 20 w 53"/>
                <a:gd name="T29" fmla="*/ 31 h 88"/>
                <a:gd name="T30" fmla="*/ 21 w 53"/>
                <a:gd name="T31" fmla="*/ 25 h 88"/>
                <a:gd name="T32" fmla="*/ 16 w 53"/>
                <a:gd name="T33" fmla="*/ 22 h 88"/>
                <a:gd name="T34" fmla="*/ 13 w 53"/>
                <a:gd name="T35" fmla="*/ 20 h 88"/>
                <a:gd name="T36" fmla="*/ 2 w 53"/>
                <a:gd name="T37" fmla="*/ 24 h 88"/>
                <a:gd name="T38" fmla="*/ 0 w 53"/>
                <a:gd name="T39" fmla="*/ 26 h 88"/>
                <a:gd name="T40" fmla="*/ 1 w 53"/>
                <a:gd name="T41" fmla="*/ 30 h 88"/>
                <a:gd name="T42" fmla="*/ 12 w 53"/>
                <a:gd name="T43" fmla="*/ 35 h 88"/>
                <a:gd name="T44" fmla="*/ 13 w 53"/>
                <a:gd name="T45" fmla="*/ 44 h 88"/>
                <a:gd name="T46" fmla="*/ 12 w 53"/>
                <a:gd name="T47" fmla="*/ 52 h 88"/>
                <a:gd name="T48" fmla="*/ 6 w 53"/>
                <a:gd name="T49" fmla="*/ 62 h 88"/>
                <a:gd name="T50" fmla="*/ 6 w 53"/>
                <a:gd name="T51" fmla="*/ 69 h 88"/>
                <a:gd name="T52" fmla="*/ 8 w 53"/>
                <a:gd name="T53" fmla="*/ 78 h 88"/>
                <a:gd name="T54" fmla="*/ 9 w 53"/>
                <a:gd name="T55" fmla="*/ 87 h 88"/>
                <a:gd name="T56" fmla="*/ 12 w 53"/>
                <a:gd name="T57" fmla="*/ 86 h 88"/>
                <a:gd name="T58" fmla="*/ 13 w 53"/>
                <a:gd name="T59" fmla="*/ 83 h 88"/>
                <a:gd name="T60" fmla="*/ 11 w 53"/>
                <a:gd name="T61" fmla="*/ 83 h 88"/>
                <a:gd name="T62" fmla="*/ 16 w 53"/>
                <a:gd name="T63" fmla="*/ 77 h 88"/>
                <a:gd name="T64" fmla="*/ 25 w 53"/>
                <a:gd name="T65" fmla="*/ 72 h 88"/>
                <a:gd name="T66" fmla="*/ 25 w 53"/>
                <a:gd name="T67" fmla="*/ 64 h 88"/>
                <a:gd name="T68" fmla="*/ 21 w 53"/>
                <a:gd name="T69" fmla="*/ 48 h 88"/>
                <a:gd name="T70" fmla="*/ 24 w 53"/>
                <a:gd name="T71" fmla="*/ 48 h 88"/>
                <a:gd name="T72" fmla="*/ 29 w 53"/>
                <a:gd name="T73" fmla="*/ 44 h 88"/>
                <a:gd name="T74" fmla="*/ 35 w 53"/>
                <a:gd name="T75" fmla="*/ 38 h 88"/>
                <a:gd name="T76" fmla="*/ 40 w 53"/>
                <a:gd name="T77" fmla="*/ 36 h 88"/>
                <a:gd name="T78" fmla="*/ 46 w 53"/>
                <a:gd name="T79" fmla="*/ 32 h 88"/>
                <a:gd name="T80" fmla="*/ 52 w 53"/>
                <a:gd name="T81" fmla="*/ 23 h 88"/>
                <a:gd name="T82" fmla="*/ 52 w 53"/>
                <a:gd name="T83" fmla="*/ 2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3" h="88">
                  <a:moveTo>
                    <a:pt x="52" y="23"/>
                  </a:moveTo>
                  <a:cubicBezTo>
                    <a:pt x="49" y="17"/>
                    <a:pt x="50" y="9"/>
                    <a:pt x="50" y="3"/>
                  </a:cubicBezTo>
                  <a:cubicBezTo>
                    <a:pt x="50" y="0"/>
                    <a:pt x="48" y="2"/>
                    <a:pt x="46" y="3"/>
                  </a:cubicBezTo>
                  <a:cubicBezTo>
                    <a:pt x="45" y="4"/>
                    <a:pt x="43" y="6"/>
                    <a:pt x="41" y="6"/>
                  </a:cubicBezTo>
                  <a:cubicBezTo>
                    <a:pt x="40" y="6"/>
                    <a:pt x="38" y="5"/>
                    <a:pt x="38" y="7"/>
                  </a:cubicBezTo>
                  <a:cubicBezTo>
                    <a:pt x="36" y="10"/>
                    <a:pt x="34" y="7"/>
                    <a:pt x="32" y="7"/>
                  </a:cubicBezTo>
                  <a:cubicBezTo>
                    <a:pt x="30" y="7"/>
                    <a:pt x="30" y="9"/>
                    <a:pt x="28" y="7"/>
                  </a:cubicBezTo>
                  <a:cubicBezTo>
                    <a:pt x="27" y="7"/>
                    <a:pt x="24" y="7"/>
                    <a:pt x="23" y="7"/>
                  </a:cubicBezTo>
                  <a:cubicBezTo>
                    <a:pt x="20" y="7"/>
                    <a:pt x="21" y="16"/>
                    <a:pt x="24" y="18"/>
                  </a:cubicBezTo>
                  <a:cubicBezTo>
                    <a:pt x="24" y="18"/>
                    <a:pt x="24" y="20"/>
                    <a:pt x="25" y="20"/>
                  </a:cubicBezTo>
                  <a:cubicBezTo>
                    <a:pt x="25" y="21"/>
                    <a:pt x="26" y="21"/>
                    <a:pt x="27" y="22"/>
                  </a:cubicBezTo>
                  <a:cubicBezTo>
                    <a:pt x="27" y="24"/>
                    <a:pt x="27" y="27"/>
                    <a:pt x="27" y="28"/>
                  </a:cubicBezTo>
                  <a:cubicBezTo>
                    <a:pt x="27" y="30"/>
                    <a:pt x="28" y="31"/>
                    <a:pt x="25" y="31"/>
                  </a:cubicBezTo>
                  <a:cubicBezTo>
                    <a:pt x="24" y="31"/>
                    <a:pt x="24" y="34"/>
                    <a:pt x="24" y="35"/>
                  </a:cubicBezTo>
                  <a:cubicBezTo>
                    <a:pt x="23" y="34"/>
                    <a:pt x="21" y="32"/>
                    <a:pt x="20" y="31"/>
                  </a:cubicBezTo>
                  <a:cubicBezTo>
                    <a:pt x="19" y="29"/>
                    <a:pt x="21" y="27"/>
                    <a:pt x="21" y="25"/>
                  </a:cubicBezTo>
                  <a:cubicBezTo>
                    <a:pt x="22" y="20"/>
                    <a:pt x="19" y="24"/>
                    <a:pt x="16" y="22"/>
                  </a:cubicBezTo>
                  <a:cubicBezTo>
                    <a:pt x="15" y="21"/>
                    <a:pt x="15" y="19"/>
                    <a:pt x="13" y="20"/>
                  </a:cubicBezTo>
                  <a:cubicBezTo>
                    <a:pt x="9" y="22"/>
                    <a:pt x="6" y="23"/>
                    <a:pt x="2" y="24"/>
                  </a:cubicBezTo>
                  <a:cubicBezTo>
                    <a:pt x="1" y="25"/>
                    <a:pt x="0" y="25"/>
                    <a:pt x="0" y="26"/>
                  </a:cubicBezTo>
                  <a:cubicBezTo>
                    <a:pt x="0" y="27"/>
                    <a:pt x="1" y="29"/>
                    <a:pt x="1" y="30"/>
                  </a:cubicBezTo>
                  <a:cubicBezTo>
                    <a:pt x="4" y="30"/>
                    <a:pt x="12" y="32"/>
                    <a:pt x="12" y="35"/>
                  </a:cubicBezTo>
                  <a:cubicBezTo>
                    <a:pt x="13" y="38"/>
                    <a:pt x="13" y="41"/>
                    <a:pt x="13" y="44"/>
                  </a:cubicBezTo>
                  <a:cubicBezTo>
                    <a:pt x="12" y="46"/>
                    <a:pt x="14" y="49"/>
                    <a:pt x="12" y="52"/>
                  </a:cubicBezTo>
                  <a:cubicBezTo>
                    <a:pt x="10" y="55"/>
                    <a:pt x="8" y="59"/>
                    <a:pt x="6" y="62"/>
                  </a:cubicBezTo>
                  <a:cubicBezTo>
                    <a:pt x="4" y="64"/>
                    <a:pt x="6" y="68"/>
                    <a:pt x="6" y="69"/>
                  </a:cubicBezTo>
                  <a:cubicBezTo>
                    <a:pt x="8" y="73"/>
                    <a:pt x="8" y="75"/>
                    <a:pt x="8" y="78"/>
                  </a:cubicBezTo>
                  <a:cubicBezTo>
                    <a:pt x="8" y="81"/>
                    <a:pt x="8" y="84"/>
                    <a:pt x="9" y="87"/>
                  </a:cubicBezTo>
                  <a:cubicBezTo>
                    <a:pt x="9" y="88"/>
                    <a:pt x="12" y="87"/>
                    <a:pt x="12" y="86"/>
                  </a:cubicBezTo>
                  <a:cubicBezTo>
                    <a:pt x="13" y="85"/>
                    <a:pt x="13" y="83"/>
                    <a:pt x="13" y="83"/>
                  </a:cubicBezTo>
                  <a:cubicBezTo>
                    <a:pt x="12" y="83"/>
                    <a:pt x="11" y="83"/>
                    <a:pt x="11" y="83"/>
                  </a:cubicBezTo>
                  <a:cubicBezTo>
                    <a:pt x="11" y="80"/>
                    <a:pt x="14" y="78"/>
                    <a:pt x="16" y="77"/>
                  </a:cubicBezTo>
                  <a:cubicBezTo>
                    <a:pt x="19" y="76"/>
                    <a:pt x="23" y="75"/>
                    <a:pt x="25" y="72"/>
                  </a:cubicBezTo>
                  <a:cubicBezTo>
                    <a:pt x="25" y="71"/>
                    <a:pt x="25" y="66"/>
                    <a:pt x="25" y="64"/>
                  </a:cubicBezTo>
                  <a:cubicBezTo>
                    <a:pt x="25" y="62"/>
                    <a:pt x="21" y="48"/>
                    <a:pt x="21" y="48"/>
                  </a:cubicBezTo>
                  <a:cubicBezTo>
                    <a:pt x="22" y="47"/>
                    <a:pt x="22" y="50"/>
                    <a:pt x="24" y="48"/>
                  </a:cubicBezTo>
                  <a:cubicBezTo>
                    <a:pt x="26" y="46"/>
                    <a:pt x="27" y="45"/>
                    <a:pt x="29" y="44"/>
                  </a:cubicBezTo>
                  <a:cubicBezTo>
                    <a:pt x="31" y="43"/>
                    <a:pt x="32" y="37"/>
                    <a:pt x="35" y="38"/>
                  </a:cubicBezTo>
                  <a:cubicBezTo>
                    <a:pt x="36" y="38"/>
                    <a:pt x="38" y="36"/>
                    <a:pt x="40" y="36"/>
                  </a:cubicBezTo>
                  <a:cubicBezTo>
                    <a:pt x="42" y="35"/>
                    <a:pt x="44" y="34"/>
                    <a:pt x="46" y="32"/>
                  </a:cubicBezTo>
                  <a:cubicBezTo>
                    <a:pt x="47" y="31"/>
                    <a:pt x="53" y="25"/>
                    <a:pt x="52" y="23"/>
                  </a:cubicBezTo>
                  <a:cubicBezTo>
                    <a:pt x="51" y="22"/>
                    <a:pt x="52" y="24"/>
                    <a:pt x="52" y="2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29" name="Freeform 730">
              <a:extLst>
                <a:ext uri="{FF2B5EF4-FFF2-40B4-BE49-F238E27FC236}">
                  <a16:creationId xmlns:a16="http://schemas.microsoft.com/office/drawing/2014/main" xmlns="" id="{E2F8D2D2-28E5-43AF-8E6E-58E4CE3598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81086" y="9485418"/>
              <a:ext cx="149682" cy="353598"/>
            </a:xfrm>
            <a:custGeom>
              <a:avLst/>
              <a:gdLst>
                <a:gd name="T0" fmla="*/ 4 w 16"/>
                <a:gd name="T1" fmla="*/ 25 h 38"/>
                <a:gd name="T2" fmla="*/ 9 w 16"/>
                <a:gd name="T3" fmla="*/ 26 h 38"/>
                <a:gd name="T4" fmla="*/ 8 w 16"/>
                <a:gd name="T5" fmla="*/ 31 h 38"/>
                <a:gd name="T6" fmla="*/ 12 w 16"/>
                <a:gd name="T7" fmla="*/ 38 h 38"/>
                <a:gd name="T8" fmla="*/ 12 w 16"/>
                <a:gd name="T9" fmla="*/ 34 h 38"/>
                <a:gd name="T10" fmla="*/ 15 w 16"/>
                <a:gd name="T11" fmla="*/ 33 h 38"/>
                <a:gd name="T12" fmla="*/ 15 w 16"/>
                <a:gd name="T13" fmla="*/ 27 h 38"/>
                <a:gd name="T14" fmla="*/ 12 w 16"/>
                <a:gd name="T15" fmla="*/ 22 h 38"/>
                <a:gd name="T16" fmla="*/ 8 w 16"/>
                <a:gd name="T17" fmla="*/ 20 h 38"/>
                <a:gd name="T18" fmla="*/ 8 w 16"/>
                <a:gd name="T19" fmla="*/ 16 h 38"/>
                <a:gd name="T20" fmla="*/ 7 w 16"/>
                <a:gd name="T21" fmla="*/ 14 h 38"/>
                <a:gd name="T22" fmla="*/ 8 w 16"/>
                <a:gd name="T23" fmla="*/ 8 h 38"/>
                <a:gd name="T24" fmla="*/ 7 w 16"/>
                <a:gd name="T25" fmla="*/ 3 h 38"/>
                <a:gd name="T26" fmla="*/ 7 w 16"/>
                <a:gd name="T27" fmla="*/ 1 h 38"/>
                <a:gd name="T28" fmla="*/ 2 w 16"/>
                <a:gd name="T29" fmla="*/ 0 h 38"/>
                <a:gd name="T30" fmla="*/ 4 w 16"/>
                <a:gd name="T31" fmla="*/ 6 h 38"/>
                <a:gd name="T32" fmla="*/ 4 w 16"/>
                <a:gd name="T33" fmla="*/ 14 h 38"/>
                <a:gd name="T34" fmla="*/ 2 w 16"/>
                <a:gd name="T35" fmla="*/ 16 h 38"/>
                <a:gd name="T36" fmla="*/ 1 w 16"/>
                <a:gd name="T37" fmla="*/ 20 h 38"/>
                <a:gd name="T38" fmla="*/ 4 w 16"/>
                <a:gd name="T39" fmla="*/ 25 h 38"/>
                <a:gd name="T40" fmla="*/ 4 w 16"/>
                <a:gd name="T41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" h="38">
                  <a:moveTo>
                    <a:pt x="4" y="25"/>
                  </a:moveTo>
                  <a:cubicBezTo>
                    <a:pt x="6" y="26"/>
                    <a:pt x="9" y="24"/>
                    <a:pt x="9" y="26"/>
                  </a:cubicBezTo>
                  <a:cubicBezTo>
                    <a:pt x="10" y="28"/>
                    <a:pt x="9" y="29"/>
                    <a:pt x="8" y="31"/>
                  </a:cubicBezTo>
                  <a:cubicBezTo>
                    <a:pt x="6" y="33"/>
                    <a:pt x="10" y="36"/>
                    <a:pt x="12" y="38"/>
                  </a:cubicBezTo>
                  <a:cubicBezTo>
                    <a:pt x="13" y="37"/>
                    <a:pt x="12" y="35"/>
                    <a:pt x="12" y="34"/>
                  </a:cubicBezTo>
                  <a:cubicBezTo>
                    <a:pt x="13" y="33"/>
                    <a:pt x="16" y="35"/>
                    <a:pt x="15" y="33"/>
                  </a:cubicBezTo>
                  <a:cubicBezTo>
                    <a:pt x="15" y="31"/>
                    <a:pt x="15" y="29"/>
                    <a:pt x="15" y="27"/>
                  </a:cubicBezTo>
                  <a:cubicBezTo>
                    <a:pt x="14" y="25"/>
                    <a:pt x="13" y="24"/>
                    <a:pt x="12" y="22"/>
                  </a:cubicBezTo>
                  <a:cubicBezTo>
                    <a:pt x="11" y="25"/>
                    <a:pt x="8" y="21"/>
                    <a:pt x="8" y="20"/>
                  </a:cubicBezTo>
                  <a:cubicBezTo>
                    <a:pt x="8" y="18"/>
                    <a:pt x="8" y="17"/>
                    <a:pt x="8" y="16"/>
                  </a:cubicBezTo>
                  <a:cubicBezTo>
                    <a:pt x="8" y="14"/>
                    <a:pt x="8" y="15"/>
                    <a:pt x="7" y="14"/>
                  </a:cubicBezTo>
                  <a:cubicBezTo>
                    <a:pt x="6" y="14"/>
                    <a:pt x="8" y="8"/>
                    <a:pt x="8" y="8"/>
                  </a:cubicBezTo>
                  <a:cubicBezTo>
                    <a:pt x="8" y="6"/>
                    <a:pt x="7" y="5"/>
                    <a:pt x="7" y="3"/>
                  </a:cubicBezTo>
                  <a:cubicBezTo>
                    <a:pt x="6" y="2"/>
                    <a:pt x="5" y="0"/>
                    <a:pt x="7" y="1"/>
                  </a:cubicBezTo>
                  <a:cubicBezTo>
                    <a:pt x="6" y="0"/>
                    <a:pt x="3" y="0"/>
                    <a:pt x="2" y="0"/>
                  </a:cubicBezTo>
                  <a:cubicBezTo>
                    <a:pt x="2" y="1"/>
                    <a:pt x="6" y="5"/>
                    <a:pt x="4" y="6"/>
                  </a:cubicBezTo>
                  <a:cubicBezTo>
                    <a:pt x="1" y="7"/>
                    <a:pt x="2" y="12"/>
                    <a:pt x="4" y="14"/>
                  </a:cubicBezTo>
                  <a:cubicBezTo>
                    <a:pt x="4" y="15"/>
                    <a:pt x="2" y="15"/>
                    <a:pt x="2" y="16"/>
                  </a:cubicBezTo>
                  <a:cubicBezTo>
                    <a:pt x="1" y="16"/>
                    <a:pt x="1" y="19"/>
                    <a:pt x="1" y="20"/>
                  </a:cubicBezTo>
                  <a:cubicBezTo>
                    <a:pt x="0" y="22"/>
                    <a:pt x="3" y="24"/>
                    <a:pt x="4" y="25"/>
                  </a:cubicBezTo>
                  <a:cubicBezTo>
                    <a:pt x="5" y="26"/>
                    <a:pt x="4" y="24"/>
                    <a:pt x="4" y="2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30" name="Freeform 731">
              <a:extLst>
                <a:ext uri="{FF2B5EF4-FFF2-40B4-BE49-F238E27FC236}">
                  <a16:creationId xmlns:a16="http://schemas.microsoft.com/office/drawing/2014/main" xmlns="" id="{54072516-E549-441C-8AC8-04D36775AB0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74715" y="9418522"/>
              <a:ext cx="560509" cy="468277"/>
            </a:xfrm>
            <a:custGeom>
              <a:avLst/>
              <a:gdLst>
                <a:gd name="T0" fmla="*/ 56 w 60"/>
                <a:gd name="T1" fmla="*/ 30 h 50"/>
                <a:gd name="T2" fmla="*/ 55 w 60"/>
                <a:gd name="T3" fmla="*/ 24 h 50"/>
                <a:gd name="T4" fmla="*/ 57 w 60"/>
                <a:gd name="T5" fmla="*/ 22 h 50"/>
                <a:gd name="T6" fmla="*/ 57 w 60"/>
                <a:gd name="T7" fmla="*/ 19 h 50"/>
                <a:gd name="T8" fmla="*/ 58 w 60"/>
                <a:gd name="T9" fmla="*/ 13 h 50"/>
                <a:gd name="T10" fmla="*/ 56 w 60"/>
                <a:gd name="T11" fmla="*/ 8 h 50"/>
                <a:gd name="T12" fmla="*/ 51 w 60"/>
                <a:gd name="T13" fmla="*/ 5 h 50"/>
                <a:gd name="T14" fmla="*/ 48 w 60"/>
                <a:gd name="T15" fmla="*/ 3 h 50"/>
                <a:gd name="T16" fmla="*/ 45 w 60"/>
                <a:gd name="T17" fmla="*/ 0 h 50"/>
                <a:gd name="T18" fmla="*/ 38 w 60"/>
                <a:gd name="T19" fmla="*/ 1 h 50"/>
                <a:gd name="T20" fmla="*/ 34 w 60"/>
                <a:gd name="T21" fmla="*/ 4 h 50"/>
                <a:gd name="T22" fmla="*/ 35 w 60"/>
                <a:gd name="T23" fmla="*/ 10 h 50"/>
                <a:gd name="T24" fmla="*/ 33 w 60"/>
                <a:gd name="T25" fmla="*/ 17 h 50"/>
                <a:gd name="T26" fmla="*/ 37 w 60"/>
                <a:gd name="T27" fmla="*/ 21 h 50"/>
                <a:gd name="T28" fmla="*/ 40 w 60"/>
                <a:gd name="T29" fmla="*/ 23 h 50"/>
                <a:gd name="T30" fmla="*/ 39 w 60"/>
                <a:gd name="T31" fmla="*/ 26 h 50"/>
                <a:gd name="T32" fmla="*/ 35 w 60"/>
                <a:gd name="T33" fmla="*/ 26 h 50"/>
                <a:gd name="T34" fmla="*/ 31 w 60"/>
                <a:gd name="T35" fmla="*/ 22 h 50"/>
                <a:gd name="T36" fmla="*/ 27 w 60"/>
                <a:gd name="T37" fmla="*/ 17 h 50"/>
                <a:gd name="T38" fmla="*/ 20 w 60"/>
                <a:gd name="T39" fmla="*/ 18 h 50"/>
                <a:gd name="T40" fmla="*/ 16 w 60"/>
                <a:gd name="T41" fmla="*/ 16 h 50"/>
                <a:gd name="T42" fmla="*/ 14 w 60"/>
                <a:gd name="T43" fmla="*/ 16 h 50"/>
                <a:gd name="T44" fmla="*/ 11 w 60"/>
                <a:gd name="T45" fmla="*/ 14 h 50"/>
                <a:gd name="T46" fmla="*/ 11 w 60"/>
                <a:gd name="T47" fmla="*/ 20 h 50"/>
                <a:gd name="T48" fmla="*/ 10 w 60"/>
                <a:gd name="T49" fmla="*/ 24 h 50"/>
                <a:gd name="T50" fmla="*/ 2 w 60"/>
                <a:gd name="T51" fmla="*/ 24 h 50"/>
                <a:gd name="T52" fmla="*/ 1 w 60"/>
                <a:gd name="T53" fmla="*/ 29 h 50"/>
                <a:gd name="T54" fmla="*/ 3 w 60"/>
                <a:gd name="T55" fmla="*/ 43 h 50"/>
                <a:gd name="T56" fmla="*/ 8 w 60"/>
                <a:gd name="T57" fmla="*/ 48 h 50"/>
                <a:gd name="T58" fmla="*/ 16 w 60"/>
                <a:gd name="T59" fmla="*/ 50 h 50"/>
                <a:gd name="T60" fmla="*/ 18 w 60"/>
                <a:gd name="T61" fmla="*/ 50 h 50"/>
                <a:gd name="T62" fmla="*/ 22 w 60"/>
                <a:gd name="T63" fmla="*/ 50 h 50"/>
                <a:gd name="T64" fmla="*/ 28 w 60"/>
                <a:gd name="T65" fmla="*/ 47 h 50"/>
                <a:gd name="T66" fmla="*/ 31 w 60"/>
                <a:gd name="T67" fmla="*/ 44 h 50"/>
                <a:gd name="T68" fmla="*/ 35 w 60"/>
                <a:gd name="T69" fmla="*/ 41 h 50"/>
                <a:gd name="T70" fmla="*/ 37 w 60"/>
                <a:gd name="T71" fmla="*/ 38 h 50"/>
                <a:gd name="T72" fmla="*/ 43 w 60"/>
                <a:gd name="T73" fmla="*/ 38 h 50"/>
                <a:gd name="T74" fmla="*/ 42 w 60"/>
                <a:gd name="T75" fmla="*/ 35 h 50"/>
                <a:gd name="T76" fmla="*/ 46 w 60"/>
                <a:gd name="T77" fmla="*/ 33 h 50"/>
                <a:gd name="T78" fmla="*/ 56 w 60"/>
                <a:gd name="T79" fmla="*/ 30 h 50"/>
                <a:gd name="T80" fmla="*/ 56 w 60"/>
                <a:gd name="T81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" h="50">
                  <a:moveTo>
                    <a:pt x="56" y="30"/>
                  </a:moveTo>
                  <a:cubicBezTo>
                    <a:pt x="54" y="27"/>
                    <a:pt x="56" y="27"/>
                    <a:pt x="55" y="24"/>
                  </a:cubicBezTo>
                  <a:cubicBezTo>
                    <a:pt x="55" y="23"/>
                    <a:pt x="56" y="23"/>
                    <a:pt x="57" y="22"/>
                  </a:cubicBezTo>
                  <a:cubicBezTo>
                    <a:pt x="58" y="21"/>
                    <a:pt x="57" y="20"/>
                    <a:pt x="57" y="19"/>
                  </a:cubicBezTo>
                  <a:cubicBezTo>
                    <a:pt x="56" y="17"/>
                    <a:pt x="56" y="14"/>
                    <a:pt x="58" y="13"/>
                  </a:cubicBezTo>
                  <a:cubicBezTo>
                    <a:pt x="60" y="12"/>
                    <a:pt x="57" y="9"/>
                    <a:pt x="56" y="8"/>
                  </a:cubicBezTo>
                  <a:cubicBezTo>
                    <a:pt x="55" y="6"/>
                    <a:pt x="53" y="5"/>
                    <a:pt x="51" y="5"/>
                  </a:cubicBezTo>
                  <a:cubicBezTo>
                    <a:pt x="50" y="4"/>
                    <a:pt x="49" y="3"/>
                    <a:pt x="48" y="3"/>
                  </a:cubicBezTo>
                  <a:cubicBezTo>
                    <a:pt x="47" y="2"/>
                    <a:pt x="46" y="1"/>
                    <a:pt x="45" y="0"/>
                  </a:cubicBezTo>
                  <a:cubicBezTo>
                    <a:pt x="45" y="0"/>
                    <a:pt x="39" y="1"/>
                    <a:pt x="38" y="1"/>
                  </a:cubicBezTo>
                  <a:cubicBezTo>
                    <a:pt x="36" y="1"/>
                    <a:pt x="36" y="3"/>
                    <a:pt x="34" y="4"/>
                  </a:cubicBezTo>
                  <a:cubicBezTo>
                    <a:pt x="33" y="6"/>
                    <a:pt x="34" y="9"/>
                    <a:pt x="35" y="10"/>
                  </a:cubicBezTo>
                  <a:cubicBezTo>
                    <a:pt x="35" y="13"/>
                    <a:pt x="33" y="14"/>
                    <a:pt x="33" y="17"/>
                  </a:cubicBezTo>
                  <a:cubicBezTo>
                    <a:pt x="33" y="18"/>
                    <a:pt x="35" y="21"/>
                    <a:pt x="37" y="21"/>
                  </a:cubicBezTo>
                  <a:cubicBezTo>
                    <a:pt x="39" y="21"/>
                    <a:pt x="40" y="20"/>
                    <a:pt x="40" y="23"/>
                  </a:cubicBezTo>
                  <a:cubicBezTo>
                    <a:pt x="40" y="25"/>
                    <a:pt x="40" y="26"/>
                    <a:pt x="39" y="26"/>
                  </a:cubicBezTo>
                  <a:cubicBezTo>
                    <a:pt x="37" y="27"/>
                    <a:pt x="36" y="28"/>
                    <a:pt x="35" y="26"/>
                  </a:cubicBezTo>
                  <a:cubicBezTo>
                    <a:pt x="34" y="24"/>
                    <a:pt x="33" y="22"/>
                    <a:pt x="31" y="22"/>
                  </a:cubicBezTo>
                  <a:cubicBezTo>
                    <a:pt x="29" y="21"/>
                    <a:pt x="28" y="19"/>
                    <a:pt x="27" y="17"/>
                  </a:cubicBezTo>
                  <a:cubicBezTo>
                    <a:pt x="25" y="21"/>
                    <a:pt x="23" y="19"/>
                    <a:pt x="20" y="18"/>
                  </a:cubicBezTo>
                  <a:cubicBezTo>
                    <a:pt x="18" y="18"/>
                    <a:pt x="18" y="16"/>
                    <a:pt x="16" y="16"/>
                  </a:cubicBezTo>
                  <a:cubicBezTo>
                    <a:pt x="16" y="16"/>
                    <a:pt x="15" y="17"/>
                    <a:pt x="14" y="16"/>
                  </a:cubicBezTo>
                  <a:cubicBezTo>
                    <a:pt x="13" y="16"/>
                    <a:pt x="13" y="14"/>
                    <a:pt x="11" y="14"/>
                  </a:cubicBezTo>
                  <a:cubicBezTo>
                    <a:pt x="11" y="16"/>
                    <a:pt x="11" y="18"/>
                    <a:pt x="11" y="20"/>
                  </a:cubicBezTo>
                  <a:cubicBezTo>
                    <a:pt x="11" y="22"/>
                    <a:pt x="12" y="24"/>
                    <a:pt x="10" y="24"/>
                  </a:cubicBezTo>
                  <a:cubicBezTo>
                    <a:pt x="7" y="24"/>
                    <a:pt x="4" y="24"/>
                    <a:pt x="2" y="24"/>
                  </a:cubicBezTo>
                  <a:cubicBezTo>
                    <a:pt x="1" y="24"/>
                    <a:pt x="1" y="28"/>
                    <a:pt x="1" y="29"/>
                  </a:cubicBezTo>
                  <a:cubicBezTo>
                    <a:pt x="1" y="33"/>
                    <a:pt x="0" y="40"/>
                    <a:pt x="3" y="43"/>
                  </a:cubicBezTo>
                  <a:cubicBezTo>
                    <a:pt x="4" y="44"/>
                    <a:pt x="7" y="48"/>
                    <a:pt x="8" y="48"/>
                  </a:cubicBezTo>
                  <a:cubicBezTo>
                    <a:pt x="10" y="47"/>
                    <a:pt x="19" y="47"/>
                    <a:pt x="16" y="50"/>
                  </a:cubicBezTo>
                  <a:cubicBezTo>
                    <a:pt x="18" y="50"/>
                    <a:pt x="17" y="50"/>
                    <a:pt x="18" y="50"/>
                  </a:cubicBezTo>
                  <a:cubicBezTo>
                    <a:pt x="20" y="49"/>
                    <a:pt x="21" y="50"/>
                    <a:pt x="22" y="50"/>
                  </a:cubicBezTo>
                  <a:cubicBezTo>
                    <a:pt x="25" y="50"/>
                    <a:pt x="27" y="50"/>
                    <a:pt x="28" y="47"/>
                  </a:cubicBezTo>
                  <a:cubicBezTo>
                    <a:pt x="29" y="46"/>
                    <a:pt x="30" y="45"/>
                    <a:pt x="31" y="44"/>
                  </a:cubicBezTo>
                  <a:cubicBezTo>
                    <a:pt x="32" y="43"/>
                    <a:pt x="34" y="43"/>
                    <a:pt x="35" y="41"/>
                  </a:cubicBezTo>
                  <a:cubicBezTo>
                    <a:pt x="36" y="40"/>
                    <a:pt x="36" y="39"/>
                    <a:pt x="37" y="38"/>
                  </a:cubicBezTo>
                  <a:cubicBezTo>
                    <a:pt x="39" y="38"/>
                    <a:pt x="41" y="38"/>
                    <a:pt x="43" y="38"/>
                  </a:cubicBezTo>
                  <a:cubicBezTo>
                    <a:pt x="42" y="37"/>
                    <a:pt x="42" y="35"/>
                    <a:pt x="42" y="35"/>
                  </a:cubicBezTo>
                  <a:cubicBezTo>
                    <a:pt x="44" y="34"/>
                    <a:pt x="45" y="34"/>
                    <a:pt x="46" y="33"/>
                  </a:cubicBezTo>
                  <a:cubicBezTo>
                    <a:pt x="49" y="32"/>
                    <a:pt x="53" y="31"/>
                    <a:pt x="56" y="30"/>
                  </a:cubicBezTo>
                  <a:cubicBezTo>
                    <a:pt x="55" y="29"/>
                    <a:pt x="55" y="30"/>
                    <a:pt x="56" y="3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31" name="Freeform 732">
              <a:extLst>
                <a:ext uri="{FF2B5EF4-FFF2-40B4-BE49-F238E27FC236}">
                  <a16:creationId xmlns:a16="http://schemas.microsoft.com/office/drawing/2014/main" xmlns="" id="{42D8442D-8EF8-44B1-BA34-8FB24B5147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7966" y="9839014"/>
              <a:ext cx="595542" cy="589329"/>
            </a:xfrm>
            <a:custGeom>
              <a:avLst/>
              <a:gdLst>
                <a:gd name="T0" fmla="*/ 33 w 64"/>
                <a:gd name="T1" fmla="*/ 5 h 63"/>
                <a:gd name="T2" fmla="*/ 31 w 64"/>
                <a:gd name="T3" fmla="*/ 2 h 63"/>
                <a:gd name="T4" fmla="*/ 28 w 64"/>
                <a:gd name="T5" fmla="*/ 2 h 63"/>
                <a:gd name="T6" fmla="*/ 18 w 64"/>
                <a:gd name="T7" fmla="*/ 2 h 63"/>
                <a:gd name="T8" fmla="*/ 10 w 64"/>
                <a:gd name="T9" fmla="*/ 2 h 63"/>
                <a:gd name="T10" fmla="*/ 7 w 64"/>
                <a:gd name="T11" fmla="*/ 0 h 63"/>
                <a:gd name="T12" fmla="*/ 4 w 64"/>
                <a:gd name="T13" fmla="*/ 2 h 63"/>
                <a:gd name="T14" fmla="*/ 1 w 64"/>
                <a:gd name="T15" fmla="*/ 2 h 63"/>
                <a:gd name="T16" fmla="*/ 6 w 64"/>
                <a:gd name="T17" fmla="*/ 14 h 63"/>
                <a:gd name="T18" fmla="*/ 9 w 64"/>
                <a:gd name="T19" fmla="*/ 21 h 63"/>
                <a:gd name="T20" fmla="*/ 13 w 64"/>
                <a:gd name="T21" fmla="*/ 29 h 63"/>
                <a:gd name="T22" fmla="*/ 13 w 64"/>
                <a:gd name="T23" fmla="*/ 34 h 63"/>
                <a:gd name="T24" fmla="*/ 14 w 64"/>
                <a:gd name="T25" fmla="*/ 42 h 63"/>
                <a:gd name="T26" fmla="*/ 16 w 64"/>
                <a:gd name="T27" fmla="*/ 51 h 63"/>
                <a:gd name="T28" fmla="*/ 22 w 64"/>
                <a:gd name="T29" fmla="*/ 61 h 63"/>
                <a:gd name="T30" fmla="*/ 28 w 64"/>
                <a:gd name="T31" fmla="*/ 62 h 63"/>
                <a:gd name="T32" fmla="*/ 33 w 64"/>
                <a:gd name="T33" fmla="*/ 62 h 63"/>
                <a:gd name="T34" fmla="*/ 38 w 64"/>
                <a:gd name="T35" fmla="*/ 58 h 63"/>
                <a:gd name="T36" fmla="*/ 38 w 64"/>
                <a:gd name="T37" fmla="*/ 40 h 63"/>
                <a:gd name="T38" fmla="*/ 38 w 64"/>
                <a:gd name="T39" fmla="*/ 28 h 63"/>
                <a:gd name="T40" fmla="*/ 39 w 64"/>
                <a:gd name="T41" fmla="*/ 26 h 63"/>
                <a:gd name="T42" fmla="*/ 43 w 64"/>
                <a:gd name="T43" fmla="*/ 26 h 63"/>
                <a:gd name="T44" fmla="*/ 43 w 64"/>
                <a:gd name="T45" fmla="*/ 7 h 63"/>
                <a:gd name="T46" fmla="*/ 51 w 64"/>
                <a:gd name="T47" fmla="*/ 6 h 63"/>
                <a:gd name="T48" fmla="*/ 53 w 64"/>
                <a:gd name="T49" fmla="*/ 5 h 63"/>
                <a:gd name="T50" fmla="*/ 56 w 64"/>
                <a:gd name="T51" fmla="*/ 8 h 63"/>
                <a:gd name="T52" fmla="*/ 58 w 64"/>
                <a:gd name="T53" fmla="*/ 6 h 63"/>
                <a:gd name="T54" fmla="*/ 62 w 64"/>
                <a:gd name="T55" fmla="*/ 5 h 63"/>
                <a:gd name="T56" fmla="*/ 59 w 64"/>
                <a:gd name="T57" fmla="*/ 2 h 63"/>
                <a:gd name="T58" fmla="*/ 45 w 64"/>
                <a:gd name="T59" fmla="*/ 5 h 63"/>
                <a:gd name="T60" fmla="*/ 33 w 64"/>
                <a:gd name="T61" fmla="*/ 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" h="63">
                  <a:moveTo>
                    <a:pt x="33" y="5"/>
                  </a:moveTo>
                  <a:cubicBezTo>
                    <a:pt x="32" y="5"/>
                    <a:pt x="31" y="2"/>
                    <a:pt x="31" y="2"/>
                  </a:cubicBezTo>
                  <a:cubicBezTo>
                    <a:pt x="30" y="2"/>
                    <a:pt x="29" y="2"/>
                    <a:pt x="28" y="2"/>
                  </a:cubicBezTo>
                  <a:cubicBezTo>
                    <a:pt x="25" y="2"/>
                    <a:pt x="21" y="2"/>
                    <a:pt x="18" y="2"/>
                  </a:cubicBezTo>
                  <a:cubicBezTo>
                    <a:pt x="15" y="2"/>
                    <a:pt x="13" y="2"/>
                    <a:pt x="10" y="2"/>
                  </a:cubicBezTo>
                  <a:cubicBezTo>
                    <a:pt x="9" y="2"/>
                    <a:pt x="9" y="0"/>
                    <a:pt x="7" y="0"/>
                  </a:cubicBezTo>
                  <a:cubicBezTo>
                    <a:pt x="6" y="0"/>
                    <a:pt x="5" y="2"/>
                    <a:pt x="4" y="2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0" y="7"/>
                    <a:pt x="4" y="9"/>
                    <a:pt x="6" y="14"/>
                  </a:cubicBezTo>
                  <a:cubicBezTo>
                    <a:pt x="7" y="16"/>
                    <a:pt x="8" y="19"/>
                    <a:pt x="9" y="21"/>
                  </a:cubicBezTo>
                  <a:cubicBezTo>
                    <a:pt x="10" y="24"/>
                    <a:pt x="12" y="26"/>
                    <a:pt x="13" y="29"/>
                  </a:cubicBezTo>
                  <a:cubicBezTo>
                    <a:pt x="13" y="30"/>
                    <a:pt x="13" y="33"/>
                    <a:pt x="13" y="34"/>
                  </a:cubicBezTo>
                  <a:cubicBezTo>
                    <a:pt x="13" y="37"/>
                    <a:pt x="14" y="39"/>
                    <a:pt x="14" y="42"/>
                  </a:cubicBezTo>
                  <a:cubicBezTo>
                    <a:pt x="15" y="45"/>
                    <a:pt x="15" y="48"/>
                    <a:pt x="16" y="51"/>
                  </a:cubicBezTo>
                  <a:cubicBezTo>
                    <a:pt x="17" y="55"/>
                    <a:pt x="20" y="58"/>
                    <a:pt x="22" y="61"/>
                  </a:cubicBezTo>
                  <a:cubicBezTo>
                    <a:pt x="25" y="58"/>
                    <a:pt x="25" y="60"/>
                    <a:pt x="28" y="62"/>
                  </a:cubicBezTo>
                  <a:cubicBezTo>
                    <a:pt x="29" y="63"/>
                    <a:pt x="32" y="63"/>
                    <a:pt x="33" y="62"/>
                  </a:cubicBezTo>
                  <a:cubicBezTo>
                    <a:pt x="36" y="62"/>
                    <a:pt x="38" y="61"/>
                    <a:pt x="38" y="58"/>
                  </a:cubicBezTo>
                  <a:cubicBezTo>
                    <a:pt x="38" y="52"/>
                    <a:pt x="38" y="46"/>
                    <a:pt x="38" y="40"/>
                  </a:cubicBezTo>
                  <a:cubicBezTo>
                    <a:pt x="38" y="36"/>
                    <a:pt x="38" y="32"/>
                    <a:pt x="38" y="28"/>
                  </a:cubicBezTo>
                  <a:cubicBezTo>
                    <a:pt x="38" y="27"/>
                    <a:pt x="38" y="26"/>
                    <a:pt x="39" y="26"/>
                  </a:cubicBezTo>
                  <a:cubicBezTo>
                    <a:pt x="39" y="26"/>
                    <a:pt x="43" y="26"/>
                    <a:pt x="43" y="26"/>
                  </a:cubicBezTo>
                  <a:cubicBezTo>
                    <a:pt x="43" y="20"/>
                    <a:pt x="43" y="13"/>
                    <a:pt x="43" y="7"/>
                  </a:cubicBezTo>
                  <a:cubicBezTo>
                    <a:pt x="46" y="8"/>
                    <a:pt x="48" y="6"/>
                    <a:pt x="51" y="6"/>
                  </a:cubicBezTo>
                  <a:cubicBezTo>
                    <a:pt x="51" y="5"/>
                    <a:pt x="52" y="5"/>
                    <a:pt x="53" y="5"/>
                  </a:cubicBezTo>
                  <a:cubicBezTo>
                    <a:pt x="53" y="5"/>
                    <a:pt x="55" y="8"/>
                    <a:pt x="56" y="8"/>
                  </a:cubicBezTo>
                  <a:cubicBezTo>
                    <a:pt x="57" y="7"/>
                    <a:pt x="56" y="6"/>
                    <a:pt x="58" y="6"/>
                  </a:cubicBezTo>
                  <a:cubicBezTo>
                    <a:pt x="59" y="6"/>
                    <a:pt x="60" y="5"/>
                    <a:pt x="62" y="5"/>
                  </a:cubicBezTo>
                  <a:cubicBezTo>
                    <a:pt x="64" y="4"/>
                    <a:pt x="60" y="2"/>
                    <a:pt x="59" y="2"/>
                  </a:cubicBezTo>
                  <a:cubicBezTo>
                    <a:pt x="54" y="2"/>
                    <a:pt x="50" y="5"/>
                    <a:pt x="45" y="5"/>
                  </a:cubicBezTo>
                  <a:cubicBezTo>
                    <a:pt x="41" y="5"/>
                    <a:pt x="37" y="5"/>
                    <a:pt x="3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32" name="Freeform 733">
              <a:extLst>
                <a:ext uri="{FF2B5EF4-FFF2-40B4-BE49-F238E27FC236}">
                  <a16:creationId xmlns:a16="http://schemas.microsoft.com/office/drawing/2014/main" xmlns="" id="{9CB38202-ADF7-453B-B9FA-11A8D56CD2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63888" y="8781415"/>
              <a:ext cx="850321" cy="888769"/>
            </a:xfrm>
            <a:custGeom>
              <a:avLst/>
              <a:gdLst>
                <a:gd name="T0" fmla="*/ 89 w 91"/>
                <a:gd name="T1" fmla="*/ 10 h 95"/>
                <a:gd name="T2" fmla="*/ 83 w 91"/>
                <a:gd name="T3" fmla="*/ 4 h 95"/>
                <a:gd name="T4" fmla="*/ 77 w 91"/>
                <a:gd name="T5" fmla="*/ 6 h 95"/>
                <a:gd name="T6" fmla="*/ 72 w 91"/>
                <a:gd name="T7" fmla="*/ 1 h 95"/>
                <a:gd name="T8" fmla="*/ 65 w 91"/>
                <a:gd name="T9" fmla="*/ 1 h 95"/>
                <a:gd name="T10" fmla="*/ 57 w 91"/>
                <a:gd name="T11" fmla="*/ 2 h 95"/>
                <a:gd name="T12" fmla="*/ 48 w 91"/>
                <a:gd name="T13" fmla="*/ 6 h 95"/>
                <a:gd name="T14" fmla="*/ 35 w 91"/>
                <a:gd name="T15" fmla="*/ 2 h 95"/>
                <a:gd name="T16" fmla="*/ 30 w 91"/>
                <a:gd name="T17" fmla="*/ 12 h 95"/>
                <a:gd name="T18" fmla="*/ 19 w 91"/>
                <a:gd name="T19" fmla="*/ 35 h 95"/>
                <a:gd name="T20" fmla="*/ 17 w 91"/>
                <a:gd name="T21" fmla="*/ 48 h 95"/>
                <a:gd name="T22" fmla="*/ 10 w 91"/>
                <a:gd name="T23" fmla="*/ 49 h 95"/>
                <a:gd name="T24" fmla="*/ 2 w 91"/>
                <a:gd name="T25" fmla="*/ 55 h 95"/>
                <a:gd name="T26" fmla="*/ 1 w 91"/>
                <a:gd name="T27" fmla="*/ 59 h 95"/>
                <a:gd name="T28" fmla="*/ 18 w 91"/>
                <a:gd name="T29" fmla="*/ 57 h 95"/>
                <a:gd name="T30" fmla="*/ 26 w 91"/>
                <a:gd name="T31" fmla="*/ 68 h 95"/>
                <a:gd name="T32" fmla="*/ 35 w 91"/>
                <a:gd name="T33" fmla="*/ 63 h 95"/>
                <a:gd name="T34" fmla="*/ 41 w 91"/>
                <a:gd name="T35" fmla="*/ 64 h 95"/>
                <a:gd name="T36" fmla="*/ 46 w 91"/>
                <a:gd name="T37" fmla="*/ 70 h 95"/>
                <a:gd name="T38" fmla="*/ 47 w 91"/>
                <a:gd name="T39" fmla="*/ 78 h 95"/>
                <a:gd name="T40" fmla="*/ 53 w 91"/>
                <a:gd name="T41" fmla="*/ 82 h 95"/>
                <a:gd name="T42" fmla="*/ 60 w 91"/>
                <a:gd name="T43" fmla="*/ 84 h 95"/>
                <a:gd name="T44" fmla="*/ 66 w 91"/>
                <a:gd name="T45" fmla="*/ 87 h 95"/>
                <a:gd name="T46" fmla="*/ 76 w 91"/>
                <a:gd name="T47" fmla="*/ 90 h 95"/>
                <a:gd name="T48" fmla="*/ 84 w 91"/>
                <a:gd name="T49" fmla="*/ 94 h 95"/>
                <a:gd name="T50" fmla="*/ 77 w 91"/>
                <a:gd name="T51" fmla="*/ 85 h 95"/>
                <a:gd name="T52" fmla="*/ 78 w 91"/>
                <a:gd name="T53" fmla="*/ 73 h 95"/>
                <a:gd name="T54" fmla="*/ 80 w 91"/>
                <a:gd name="T55" fmla="*/ 70 h 95"/>
                <a:gd name="T56" fmla="*/ 84 w 91"/>
                <a:gd name="T57" fmla="*/ 63 h 95"/>
                <a:gd name="T58" fmla="*/ 81 w 91"/>
                <a:gd name="T59" fmla="*/ 55 h 95"/>
                <a:gd name="T60" fmla="*/ 81 w 91"/>
                <a:gd name="T61" fmla="*/ 45 h 95"/>
                <a:gd name="T62" fmla="*/ 83 w 91"/>
                <a:gd name="T63" fmla="*/ 28 h 95"/>
                <a:gd name="T64" fmla="*/ 90 w 91"/>
                <a:gd name="T65" fmla="*/ 18 h 95"/>
                <a:gd name="T66" fmla="*/ 90 w 91"/>
                <a:gd name="T67" fmla="*/ 1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1" h="95">
                  <a:moveTo>
                    <a:pt x="90" y="15"/>
                  </a:moveTo>
                  <a:cubicBezTo>
                    <a:pt x="89" y="14"/>
                    <a:pt x="89" y="12"/>
                    <a:pt x="89" y="10"/>
                  </a:cubicBezTo>
                  <a:cubicBezTo>
                    <a:pt x="89" y="9"/>
                    <a:pt x="87" y="8"/>
                    <a:pt x="86" y="7"/>
                  </a:cubicBezTo>
                  <a:cubicBezTo>
                    <a:pt x="86" y="6"/>
                    <a:pt x="84" y="4"/>
                    <a:pt x="83" y="4"/>
                  </a:cubicBezTo>
                  <a:cubicBezTo>
                    <a:pt x="82" y="4"/>
                    <a:pt x="82" y="6"/>
                    <a:pt x="80" y="5"/>
                  </a:cubicBezTo>
                  <a:cubicBezTo>
                    <a:pt x="78" y="4"/>
                    <a:pt x="79" y="5"/>
                    <a:pt x="77" y="6"/>
                  </a:cubicBezTo>
                  <a:cubicBezTo>
                    <a:pt x="77" y="6"/>
                    <a:pt x="75" y="5"/>
                    <a:pt x="75" y="4"/>
                  </a:cubicBezTo>
                  <a:cubicBezTo>
                    <a:pt x="74" y="3"/>
                    <a:pt x="73" y="2"/>
                    <a:pt x="72" y="1"/>
                  </a:cubicBezTo>
                  <a:cubicBezTo>
                    <a:pt x="71" y="0"/>
                    <a:pt x="70" y="2"/>
                    <a:pt x="69" y="2"/>
                  </a:cubicBezTo>
                  <a:cubicBezTo>
                    <a:pt x="68" y="3"/>
                    <a:pt x="66" y="2"/>
                    <a:pt x="65" y="1"/>
                  </a:cubicBezTo>
                  <a:cubicBezTo>
                    <a:pt x="63" y="0"/>
                    <a:pt x="63" y="1"/>
                    <a:pt x="61" y="2"/>
                  </a:cubicBezTo>
                  <a:cubicBezTo>
                    <a:pt x="60" y="3"/>
                    <a:pt x="58" y="2"/>
                    <a:pt x="57" y="2"/>
                  </a:cubicBezTo>
                  <a:cubicBezTo>
                    <a:pt x="56" y="3"/>
                    <a:pt x="53" y="3"/>
                    <a:pt x="52" y="3"/>
                  </a:cubicBezTo>
                  <a:cubicBezTo>
                    <a:pt x="49" y="1"/>
                    <a:pt x="51" y="6"/>
                    <a:pt x="48" y="6"/>
                  </a:cubicBezTo>
                  <a:cubicBezTo>
                    <a:pt x="46" y="7"/>
                    <a:pt x="42" y="6"/>
                    <a:pt x="40" y="5"/>
                  </a:cubicBezTo>
                  <a:cubicBezTo>
                    <a:pt x="38" y="4"/>
                    <a:pt x="37" y="2"/>
                    <a:pt x="35" y="2"/>
                  </a:cubicBezTo>
                  <a:cubicBezTo>
                    <a:pt x="34" y="1"/>
                    <a:pt x="32" y="3"/>
                    <a:pt x="31" y="4"/>
                  </a:cubicBezTo>
                  <a:cubicBezTo>
                    <a:pt x="29" y="6"/>
                    <a:pt x="31" y="9"/>
                    <a:pt x="30" y="12"/>
                  </a:cubicBezTo>
                  <a:cubicBezTo>
                    <a:pt x="27" y="17"/>
                    <a:pt x="27" y="23"/>
                    <a:pt x="24" y="27"/>
                  </a:cubicBezTo>
                  <a:cubicBezTo>
                    <a:pt x="22" y="30"/>
                    <a:pt x="21" y="32"/>
                    <a:pt x="19" y="35"/>
                  </a:cubicBezTo>
                  <a:cubicBezTo>
                    <a:pt x="18" y="37"/>
                    <a:pt x="18" y="39"/>
                    <a:pt x="18" y="41"/>
                  </a:cubicBezTo>
                  <a:cubicBezTo>
                    <a:pt x="18" y="44"/>
                    <a:pt x="19" y="46"/>
                    <a:pt x="17" y="48"/>
                  </a:cubicBezTo>
                  <a:cubicBezTo>
                    <a:pt x="16" y="48"/>
                    <a:pt x="11" y="51"/>
                    <a:pt x="11" y="51"/>
                  </a:cubicBezTo>
                  <a:cubicBezTo>
                    <a:pt x="10" y="51"/>
                    <a:pt x="12" y="48"/>
                    <a:pt x="10" y="49"/>
                  </a:cubicBezTo>
                  <a:cubicBezTo>
                    <a:pt x="7" y="51"/>
                    <a:pt x="7" y="53"/>
                    <a:pt x="5" y="50"/>
                  </a:cubicBezTo>
                  <a:cubicBezTo>
                    <a:pt x="4" y="51"/>
                    <a:pt x="2" y="53"/>
                    <a:pt x="2" y="55"/>
                  </a:cubicBezTo>
                  <a:cubicBezTo>
                    <a:pt x="2" y="55"/>
                    <a:pt x="2" y="56"/>
                    <a:pt x="1" y="56"/>
                  </a:cubicBezTo>
                  <a:cubicBezTo>
                    <a:pt x="0" y="57"/>
                    <a:pt x="1" y="58"/>
                    <a:pt x="1" y="59"/>
                  </a:cubicBezTo>
                  <a:cubicBezTo>
                    <a:pt x="5" y="56"/>
                    <a:pt x="8" y="57"/>
                    <a:pt x="13" y="57"/>
                  </a:cubicBezTo>
                  <a:cubicBezTo>
                    <a:pt x="15" y="57"/>
                    <a:pt x="16" y="57"/>
                    <a:pt x="18" y="57"/>
                  </a:cubicBezTo>
                  <a:cubicBezTo>
                    <a:pt x="20" y="57"/>
                    <a:pt x="21" y="60"/>
                    <a:pt x="22" y="62"/>
                  </a:cubicBezTo>
                  <a:cubicBezTo>
                    <a:pt x="23" y="64"/>
                    <a:pt x="24" y="67"/>
                    <a:pt x="26" y="68"/>
                  </a:cubicBezTo>
                  <a:cubicBezTo>
                    <a:pt x="27" y="69"/>
                    <a:pt x="31" y="68"/>
                    <a:pt x="33" y="67"/>
                  </a:cubicBezTo>
                  <a:cubicBezTo>
                    <a:pt x="34" y="67"/>
                    <a:pt x="34" y="64"/>
                    <a:pt x="35" y="63"/>
                  </a:cubicBezTo>
                  <a:cubicBezTo>
                    <a:pt x="35" y="61"/>
                    <a:pt x="38" y="62"/>
                    <a:pt x="39" y="62"/>
                  </a:cubicBezTo>
                  <a:cubicBezTo>
                    <a:pt x="39" y="64"/>
                    <a:pt x="39" y="64"/>
                    <a:pt x="41" y="64"/>
                  </a:cubicBezTo>
                  <a:cubicBezTo>
                    <a:pt x="42" y="64"/>
                    <a:pt x="45" y="63"/>
                    <a:pt x="45" y="65"/>
                  </a:cubicBezTo>
                  <a:cubicBezTo>
                    <a:pt x="45" y="67"/>
                    <a:pt x="46" y="68"/>
                    <a:pt x="46" y="70"/>
                  </a:cubicBezTo>
                  <a:cubicBezTo>
                    <a:pt x="46" y="71"/>
                    <a:pt x="46" y="72"/>
                    <a:pt x="45" y="74"/>
                  </a:cubicBezTo>
                  <a:cubicBezTo>
                    <a:pt x="45" y="75"/>
                    <a:pt x="46" y="77"/>
                    <a:pt x="47" y="78"/>
                  </a:cubicBezTo>
                  <a:cubicBezTo>
                    <a:pt x="48" y="79"/>
                    <a:pt x="47" y="81"/>
                    <a:pt x="47" y="82"/>
                  </a:cubicBezTo>
                  <a:cubicBezTo>
                    <a:pt x="47" y="85"/>
                    <a:pt x="52" y="82"/>
                    <a:pt x="53" y="82"/>
                  </a:cubicBezTo>
                  <a:cubicBezTo>
                    <a:pt x="55" y="82"/>
                    <a:pt x="56" y="82"/>
                    <a:pt x="57" y="83"/>
                  </a:cubicBezTo>
                  <a:cubicBezTo>
                    <a:pt x="59" y="85"/>
                    <a:pt x="58" y="84"/>
                    <a:pt x="60" y="84"/>
                  </a:cubicBezTo>
                  <a:cubicBezTo>
                    <a:pt x="62" y="84"/>
                    <a:pt x="62" y="85"/>
                    <a:pt x="63" y="86"/>
                  </a:cubicBezTo>
                  <a:cubicBezTo>
                    <a:pt x="64" y="86"/>
                    <a:pt x="65" y="87"/>
                    <a:pt x="66" y="87"/>
                  </a:cubicBezTo>
                  <a:cubicBezTo>
                    <a:pt x="69" y="88"/>
                    <a:pt x="70" y="88"/>
                    <a:pt x="71" y="85"/>
                  </a:cubicBezTo>
                  <a:cubicBezTo>
                    <a:pt x="72" y="88"/>
                    <a:pt x="73" y="89"/>
                    <a:pt x="76" y="90"/>
                  </a:cubicBezTo>
                  <a:cubicBezTo>
                    <a:pt x="78" y="91"/>
                    <a:pt x="78" y="94"/>
                    <a:pt x="80" y="95"/>
                  </a:cubicBezTo>
                  <a:cubicBezTo>
                    <a:pt x="80" y="95"/>
                    <a:pt x="84" y="94"/>
                    <a:pt x="84" y="94"/>
                  </a:cubicBezTo>
                  <a:cubicBezTo>
                    <a:pt x="84" y="92"/>
                    <a:pt x="85" y="88"/>
                    <a:pt x="83" y="89"/>
                  </a:cubicBezTo>
                  <a:cubicBezTo>
                    <a:pt x="80" y="90"/>
                    <a:pt x="78" y="88"/>
                    <a:pt x="77" y="85"/>
                  </a:cubicBezTo>
                  <a:cubicBezTo>
                    <a:pt x="77" y="83"/>
                    <a:pt x="79" y="80"/>
                    <a:pt x="78" y="77"/>
                  </a:cubicBezTo>
                  <a:cubicBezTo>
                    <a:pt x="78" y="76"/>
                    <a:pt x="77" y="74"/>
                    <a:pt x="78" y="73"/>
                  </a:cubicBezTo>
                  <a:cubicBezTo>
                    <a:pt x="78" y="73"/>
                    <a:pt x="78" y="72"/>
                    <a:pt x="79" y="72"/>
                  </a:cubicBezTo>
                  <a:cubicBezTo>
                    <a:pt x="80" y="72"/>
                    <a:pt x="79" y="70"/>
                    <a:pt x="80" y="70"/>
                  </a:cubicBezTo>
                  <a:cubicBezTo>
                    <a:pt x="81" y="68"/>
                    <a:pt x="86" y="68"/>
                    <a:pt x="87" y="68"/>
                  </a:cubicBezTo>
                  <a:cubicBezTo>
                    <a:pt x="85" y="67"/>
                    <a:pt x="86" y="64"/>
                    <a:pt x="84" y="63"/>
                  </a:cubicBezTo>
                  <a:cubicBezTo>
                    <a:pt x="83" y="62"/>
                    <a:pt x="82" y="61"/>
                    <a:pt x="82" y="60"/>
                  </a:cubicBezTo>
                  <a:cubicBezTo>
                    <a:pt x="82" y="58"/>
                    <a:pt x="82" y="56"/>
                    <a:pt x="81" y="55"/>
                  </a:cubicBezTo>
                  <a:cubicBezTo>
                    <a:pt x="81" y="53"/>
                    <a:pt x="80" y="52"/>
                    <a:pt x="80" y="50"/>
                  </a:cubicBezTo>
                  <a:cubicBezTo>
                    <a:pt x="80" y="49"/>
                    <a:pt x="80" y="44"/>
                    <a:pt x="81" y="45"/>
                  </a:cubicBezTo>
                  <a:cubicBezTo>
                    <a:pt x="80" y="41"/>
                    <a:pt x="80" y="39"/>
                    <a:pt x="82" y="35"/>
                  </a:cubicBezTo>
                  <a:cubicBezTo>
                    <a:pt x="83" y="32"/>
                    <a:pt x="83" y="31"/>
                    <a:pt x="83" y="28"/>
                  </a:cubicBezTo>
                  <a:cubicBezTo>
                    <a:pt x="83" y="25"/>
                    <a:pt x="85" y="23"/>
                    <a:pt x="87" y="21"/>
                  </a:cubicBezTo>
                  <a:cubicBezTo>
                    <a:pt x="88" y="20"/>
                    <a:pt x="89" y="19"/>
                    <a:pt x="90" y="18"/>
                  </a:cubicBezTo>
                  <a:cubicBezTo>
                    <a:pt x="91" y="17"/>
                    <a:pt x="91" y="17"/>
                    <a:pt x="90" y="15"/>
                  </a:cubicBezTo>
                  <a:cubicBezTo>
                    <a:pt x="89" y="15"/>
                    <a:pt x="91" y="16"/>
                    <a:pt x="90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33" name="Freeform 734">
              <a:extLst>
                <a:ext uri="{FF2B5EF4-FFF2-40B4-BE49-F238E27FC236}">
                  <a16:creationId xmlns:a16="http://schemas.microsoft.com/office/drawing/2014/main" xmlns="" id="{B66EF403-5967-418C-8EE1-AE806A6C45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54333" y="9307030"/>
              <a:ext cx="525479" cy="589329"/>
            </a:xfrm>
            <a:custGeom>
              <a:avLst/>
              <a:gdLst>
                <a:gd name="T0" fmla="*/ 51 w 56"/>
                <a:gd name="T1" fmla="*/ 27 h 63"/>
                <a:gd name="T2" fmla="*/ 48 w 56"/>
                <a:gd name="T3" fmla="*/ 26 h 63"/>
                <a:gd name="T4" fmla="*/ 47 w 56"/>
                <a:gd name="T5" fmla="*/ 21 h 63"/>
                <a:gd name="T6" fmla="*/ 46 w 56"/>
                <a:gd name="T7" fmla="*/ 12 h 63"/>
                <a:gd name="T8" fmla="*/ 46 w 56"/>
                <a:gd name="T9" fmla="*/ 8 h 63"/>
                <a:gd name="T10" fmla="*/ 43 w 56"/>
                <a:gd name="T11" fmla="*/ 8 h 63"/>
                <a:gd name="T12" fmla="*/ 40 w 56"/>
                <a:gd name="T13" fmla="*/ 6 h 63"/>
                <a:gd name="T14" fmla="*/ 35 w 56"/>
                <a:gd name="T15" fmla="*/ 8 h 63"/>
                <a:gd name="T16" fmla="*/ 34 w 56"/>
                <a:gd name="T17" fmla="*/ 11 h 63"/>
                <a:gd name="T18" fmla="*/ 29 w 56"/>
                <a:gd name="T19" fmla="*/ 12 h 63"/>
                <a:gd name="T20" fmla="*/ 18 w 56"/>
                <a:gd name="T21" fmla="*/ 1 h 63"/>
                <a:gd name="T22" fmla="*/ 3 w 56"/>
                <a:gd name="T23" fmla="*/ 2 h 63"/>
                <a:gd name="T24" fmla="*/ 6 w 56"/>
                <a:gd name="T25" fmla="*/ 12 h 63"/>
                <a:gd name="T26" fmla="*/ 6 w 56"/>
                <a:gd name="T27" fmla="*/ 16 h 63"/>
                <a:gd name="T28" fmla="*/ 6 w 56"/>
                <a:gd name="T29" fmla="*/ 20 h 63"/>
                <a:gd name="T30" fmla="*/ 8 w 56"/>
                <a:gd name="T31" fmla="*/ 33 h 63"/>
                <a:gd name="T32" fmla="*/ 3 w 56"/>
                <a:gd name="T33" fmla="*/ 41 h 63"/>
                <a:gd name="T34" fmla="*/ 0 w 56"/>
                <a:gd name="T35" fmla="*/ 50 h 63"/>
                <a:gd name="T36" fmla="*/ 0 w 56"/>
                <a:gd name="T37" fmla="*/ 55 h 63"/>
                <a:gd name="T38" fmla="*/ 0 w 56"/>
                <a:gd name="T39" fmla="*/ 59 h 63"/>
                <a:gd name="T40" fmla="*/ 3 w 56"/>
                <a:gd name="T41" fmla="*/ 59 h 63"/>
                <a:gd name="T42" fmla="*/ 8 w 56"/>
                <a:gd name="T43" fmla="*/ 58 h 63"/>
                <a:gd name="T44" fmla="*/ 9 w 56"/>
                <a:gd name="T45" fmla="*/ 59 h 63"/>
                <a:gd name="T46" fmla="*/ 16 w 56"/>
                <a:gd name="T47" fmla="*/ 59 h 63"/>
                <a:gd name="T48" fmla="*/ 25 w 56"/>
                <a:gd name="T49" fmla="*/ 59 h 63"/>
                <a:gd name="T50" fmla="*/ 30 w 56"/>
                <a:gd name="T51" fmla="*/ 59 h 63"/>
                <a:gd name="T52" fmla="*/ 39 w 56"/>
                <a:gd name="T53" fmla="*/ 62 h 63"/>
                <a:gd name="T54" fmla="*/ 53 w 56"/>
                <a:gd name="T55" fmla="*/ 60 h 63"/>
                <a:gd name="T56" fmla="*/ 46 w 56"/>
                <a:gd name="T57" fmla="*/ 51 h 63"/>
                <a:gd name="T58" fmla="*/ 46 w 56"/>
                <a:gd name="T59" fmla="*/ 37 h 63"/>
                <a:gd name="T60" fmla="*/ 56 w 56"/>
                <a:gd name="T61" fmla="*/ 35 h 63"/>
                <a:gd name="T62" fmla="*/ 56 w 56"/>
                <a:gd name="T63" fmla="*/ 27 h 63"/>
                <a:gd name="T64" fmla="*/ 51 w 56"/>
                <a:gd name="T65" fmla="*/ 2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63">
                  <a:moveTo>
                    <a:pt x="51" y="27"/>
                  </a:moveTo>
                  <a:cubicBezTo>
                    <a:pt x="49" y="27"/>
                    <a:pt x="48" y="28"/>
                    <a:pt x="48" y="26"/>
                  </a:cubicBezTo>
                  <a:cubicBezTo>
                    <a:pt x="48" y="24"/>
                    <a:pt x="48" y="23"/>
                    <a:pt x="47" y="21"/>
                  </a:cubicBezTo>
                  <a:cubicBezTo>
                    <a:pt x="45" y="18"/>
                    <a:pt x="48" y="15"/>
                    <a:pt x="46" y="12"/>
                  </a:cubicBezTo>
                  <a:cubicBezTo>
                    <a:pt x="46" y="11"/>
                    <a:pt x="46" y="8"/>
                    <a:pt x="46" y="8"/>
                  </a:cubicBezTo>
                  <a:cubicBezTo>
                    <a:pt x="46" y="8"/>
                    <a:pt x="43" y="8"/>
                    <a:pt x="43" y="8"/>
                  </a:cubicBezTo>
                  <a:cubicBezTo>
                    <a:pt x="40" y="8"/>
                    <a:pt x="40" y="9"/>
                    <a:pt x="40" y="6"/>
                  </a:cubicBezTo>
                  <a:cubicBezTo>
                    <a:pt x="37" y="6"/>
                    <a:pt x="36" y="5"/>
                    <a:pt x="35" y="8"/>
                  </a:cubicBezTo>
                  <a:cubicBezTo>
                    <a:pt x="35" y="8"/>
                    <a:pt x="35" y="11"/>
                    <a:pt x="34" y="11"/>
                  </a:cubicBezTo>
                  <a:cubicBezTo>
                    <a:pt x="33" y="12"/>
                    <a:pt x="31" y="12"/>
                    <a:pt x="29" y="12"/>
                  </a:cubicBezTo>
                  <a:cubicBezTo>
                    <a:pt x="22" y="13"/>
                    <a:pt x="24" y="1"/>
                    <a:pt x="18" y="1"/>
                  </a:cubicBezTo>
                  <a:cubicBezTo>
                    <a:pt x="13" y="1"/>
                    <a:pt x="7" y="0"/>
                    <a:pt x="3" y="2"/>
                  </a:cubicBezTo>
                  <a:cubicBezTo>
                    <a:pt x="1" y="4"/>
                    <a:pt x="6" y="10"/>
                    <a:pt x="6" y="12"/>
                  </a:cubicBezTo>
                  <a:cubicBezTo>
                    <a:pt x="7" y="13"/>
                    <a:pt x="7" y="15"/>
                    <a:pt x="6" y="16"/>
                  </a:cubicBezTo>
                  <a:cubicBezTo>
                    <a:pt x="4" y="17"/>
                    <a:pt x="6" y="19"/>
                    <a:pt x="6" y="20"/>
                  </a:cubicBezTo>
                  <a:cubicBezTo>
                    <a:pt x="9" y="24"/>
                    <a:pt x="11" y="29"/>
                    <a:pt x="8" y="33"/>
                  </a:cubicBezTo>
                  <a:cubicBezTo>
                    <a:pt x="6" y="36"/>
                    <a:pt x="4" y="38"/>
                    <a:pt x="3" y="41"/>
                  </a:cubicBezTo>
                  <a:cubicBezTo>
                    <a:pt x="2" y="44"/>
                    <a:pt x="1" y="47"/>
                    <a:pt x="0" y="50"/>
                  </a:cubicBezTo>
                  <a:cubicBezTo>
                    <a:pt x="0" y="52"/>
                    <a:pt x="0" y="54"/>
                    <a:pt x="0" y="55"/>
                  </a:cubicBezTo>
                  <a:cubicBezTo>
                    <a:pt x="0" y="56"/>
                    <a:pt x="0" y="58"/>
                    <a:pt x="0" y="59"/>
                  </a:cubicBezTo>
                  <a:cubicBezTo>
                    <a:pt x="1" y="59"/>
                    <a:pt x="2" y="59"/>
                    <a:pt x="3" y="59"/>
                  </a:cubicBezTo>
                  <a:cubicBezTo>
                    <a:pt x="5" y="59"/>
                    <a:pt x="5" y="56"/>
                    <a:pt x="8" y="58"/>
                  </a:cubicBezTo>
                  <a:cubicBezTo>
                    <a:pt x="8" y="58"/>
                    <a:pt x="9" y="59"/>
                    <a:pt x="9" y="59"/>
                  </a:cubicBezTo>
                  <a:cubicBezTo>
                    <a:pt x="12" y="59"/>
                    <a:pt x="14" y="59"/>
                    <a:pt x="16" y="59"/>
                  </a:cubicBezTo>
                  <a:cubicBezTo>
                    <a:pt x="19" y="59"/>
                    <a:pt x="22" y="59"/>
                    <a:pt x="25" y="59"/>
                  </a:cubicBezTo>
                  <a:cubicBezTo>
                    <a:pt x="26" y="59"/>
                    <a:pt x="29" y="59"/>
                    <a:pt x="30" y="59"/>
                  </a:cubicBezTo>
                  <a:cubicBezTo>
                    <a:pt x="32" y="63"/>
                    <a:pt x="36" y="62"/>
                    <a:pt x="39" y="62"/>
                  </a:cubicBezTo>
                  <a:cubicBezTo>
                    <a:pt x="44" y="62"/>
                    <a:pt x="48" y="61"/>
                    <a:pt x="53" y="60"/>
                  </a:cubicBezTo>
                  <a:cubicBezTo>
                    <a:pt x="50" y="57"/>
                    <a:pt x="46" y="55"/>
                    <a:pt x="46" y="51"/>
                  </a:cubicBezTo>
                  <a:cubicBezTo>
                    <a:pt x="46" y="46"/>
                    <a:pt x="46" y="41"/>
                    <a:pt x="46" y="37"/>
                  </a:cubicBezTo>
                  <a:cubicBezTo>
                    <a:pt x="46" y="36"/>
                    <a:pt x="56" y="38"/>
                    <a:pt x="56" y="35"/>
                  </a:cubicBezTo>
                  <a:cubicBezTo>
                    <a:pt x="56" y="33"/>
                    <a:pt x="56" y="30"/>
                    <a:pt x="56" y="27"/>
                  </a:cubicBezTo>
                  <a:cubicBezTo>
                    <a:pt x="56" y="24"/>
                    <a:pt x="53" y="27"/>
                    <a:pt x="51" y="2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34" name="Freeform 735">
              <a:extLst>
                <a:ext uri="{FF2B5EF4-FFF2-40B4-BE49-F238E27FC236}">
                  <a16:creationId xmlns:a16="http://schemas.microsoft.com/office/drawing/2014/main" xmlns="" id="{FAC5632D-4A66-4676-8596-D6E060AA8F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91915" y="9867685"/>
              <a:ext cx="429938" cy="449163"/>
            </a:xfrm>
            <a:custGeom>
              <a:avLst/>
              <a:gdLst>
                <a:gd name="T0" fmla="*/ 25 w 46"/>
                <a:gd name="T1" fmla="*/ 2 h 48"/>
                <a:gd name="T2" fmla="*/ 21 w 46"/>
                <a:gd name="T3" fmla="*/ 3 h 48"/>
                <a:gd name="T4" fmla="*/ 18 w 46"/>
                <a:gd name="T5" fmla="*/ 4 h 48"/>
                <a:gd name="T6" fmla="*/ 6 w 46"/>
                <a:gd name="T7" fmla="*/ 4 h 48"/>
                <a:gd name="T8" fmla="*/ 6 w 46"/>
                <a:gd name="T9" fmla="*/ 18 h 48"/>
                <a:gd name="T10" fmla="*/ 6 w 46"/>
                <a:gd name="T11" fmla="*/ 23 h 48"/>
                <a:gd name="T12" fmla="*/ 1 w 46"/>
                <a:gd name="T13" fmla="*/ 24 h 48"/>
                <a:gd name="T14" fmla="*/ 1 w 46"/>
                <a:gd name="T15" fmla="*/ 31 h 48"/>
                <a:gd name="T16" fmla="*/ 1 w 46"/>
                <a:gd name="T17" fmla="*/ 38 h 48"/>
                <a:gd name="T18" fmla="*/ 4 w 46"/>
                <a:gd name="T19" fmla="*/ 47 h 48"/>
                <a:gd name="T20" fmla="*/ 8 w 46"/>
                <a:gd name="T21" fmla="*/ 48 h 48"/>
                <a:gd name="T22" fmla="*/ 13 w 46"/>
                <a:gd name="T23" fmla="*/ 44 h 48"/>
                <a:gd name="T24" fmla="*/ 19 w 46"/>
                <a:gd name="T25" fmla="*/ 41 h 48"/>
                <a:gd name="T26" fmla="*/ 29 w 46"/>
                <a:gd name="T27" fmla="*/ 39 h 48"/>
                <a:gd name="T28" fmla="*/ 31 w 46"/>
                <a:gd name="T29" fmla="*/ 37 h 48"/>
                <a:gd name="T30" fmla="*/ 34 w 46"/>
                <a:gd name="T31" fmla="*/ 34 h 48"/>
                <a:gd name="T32" fmla="*/ 43 w 46"/>
                <a:gd name="T33" fmla="*/ 26 h 48"/>
                <a:gd name="T34" fmla="*/ 44 w 46"/>
                <a:gd name="T35" fmla="*/ 22 h 48"/>
                <a:gd name="T36" fmla="*/ 40 w 46"/>
                <a:gd name="T37" fmla="*/ 21 h 48"/>
                <a:gd name="T38" fmla="*/ 38 w 46"/>
                <a:gd name="T39" fmla="*/ 17 h 48"/>
                <a:gd name="T40" fmla="*/ 39 w 46"/>
                <a:gd name="T41" fmla="*/ 15 h 48"/>
                <a:gd name="T42" fmla="*/ 36 w 46"/>
                <a:gd name="T43" fmla="*/ 14 h 48"/>
                <a:gd name="T44" fmla="*/ 36 w 46"/>
                <a:gd name="T45" fmla="*/ 13 h 48"/>
                <a:gd name="T46" fmla="*/ 34 w 46"/>
                <a:gd name="T47" fmla="*/ 12 h 48"/>
                <a:gd name="T48" fmla="*/ 30 w 46"/>
                <a:gd name="T49" fmla="*/ 7 h 48"/>
                <a:gd name="T50" fmla="*/ 25 w 46"/>
                <a:gd name="T51" fmla="*/ 2 h 48"/>
                <a:gd name="T52" fmla="*/ 25 w 46"/>
                <a:gd name="T53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6" h="48">
                  <a:moveTo>
                    <a:pt x="25" y="2"/>
                  </a:moveTo>
                  <a:cubicBezTo>
                    <a:pt x="24" y="3"/>
                    <a:pt x="22" y="3"/>
                    <a:pt x="21" y="3"/>
                  </a:cubicBezTo>
                  <a:cubicBezTo>
                    <a:pt x="19" y="3"/>
                    <a:pt x="20" y="6"/>
                    <a:pt x="18" y="4"/>
                  </a:cubicBezTo>
                  <a:cubicBezTo>
                    <a:pt x="15" y="0"/>
                    <a:pt x="10" y="5"/>
                    <a:pt x="6" y="4"/>
                  </a:cubicBezTo>
                  <a:cubicBezTo>
                    <a:pt x="6" y="9"/>
                    <a:pt x="6" y="14"/>
                    <a:pt x="6" y="18"/>
                  </a:cubicBezTo>
                  <a:cubicBezTo>
                    <a:pt x="6" y="19"/>
                    <a:pt x="7" y="23"/>
                    <a:pt x="6" y="23"/>
                  </a:cubicBezTo>
                  <a:cubicBezTo>
                    <a:pt x="5" y="24"/>
                    <a:pt x="1" y="22"/>
                    <a:pt x="1" y="24"/>
                  </a:cubicBezTo>
                  <a:cubicBezTo>
                    <a:pt x="1" y="26"/>
                    <a:pt x="1" y="29"/>
                    <a:pt x="1" y="31"/>
                  </a:cubicBezTo>
                  <a:cubicBezTo>
                    <a:pt x="1" y="33"/>
                    <a:pt x="0" y="36"/>
                    <a:pt x="1" y="38"/>
                  </a:cubicBezTo>
                  <a:cubicBezTo>
                    <a:pt x="5" y="39"/>
                    <a:pt x="6" y="44"/>
                    <a:pt x="4" y="47"/>
                  </a:cubicBezTo>
                  <a:cubicBezTo>
                    <a:pt x="4" y="48"/>
                    <a:pt x="8" y="48"/>
                    <a:pt x="8" y="48"/>
                  </a:cubicBezTo>
                  <a:cubicBezTo>
                    <a:pt x="10" y="48"/>
                    <a:pt x="11" y="46"/>
                    <a:pt x="13" y="44"/>
                  </a:cubicBezTo>
                  <a:cubicBezTo>
                    <a:pt x="15" y="42"/>
                    <a:pt x="15" y="39"/>
                    <a:pt x="19" y="41"/>
                  </a:cubicBezTo>
                  <a:cubicBezTo>
                    <a:pt x="23" y="43"/>
                    <a:pt x="27" y="44"/>
                    <a:pt x="29" y="39"/>
                  </a:cubicBezTo>
                  <a:cubicBezTo>
                    <a:pt x="29" y="38"/>
                    <a:pt x="29" y="37"/>
                    <a:pt x="31" y="37"/>
                  </a:cubicBezTo>
                  <a:cubicBezTo>
                    <a:pt x="33" y="37"/>
                    <a:pt x="34" y="35"/>
                    <a:pt x="34" y="34"/>
                  </a:cubicBezTo>
                  <a:cubicBezTo>
                    <a:pt x="36" y="31"/>
                    <a:pt x="40" y="28"/>
                    <a:pt x="43" y="26"/>
                  </a:cubicBezTo>
                  <a:cubicBezTo>
                    <a:pt x="45" y="25"/>
                    <a:pt x="46" y="24"/>
                    <a:pt x="44" y="22"/>
                  </a:cubicBezTo>
                  <a:cubicBezTo>
                    <a:pt x="43" y="21"/>
                    <a:pt x="40" y="22"/>
                    <a:pt x="40" y="21"/>
                  </a:cubicBezTo>
                  <a:cubicBezTo>
                    <a:pt x="39" y="20"/>
                    <a:pt x="38" y="19"/>
                    <a:pt x="38" y="17"/>
                  </a:cubicBezTo>
                  <a:cubicBezTo>
                    <a:pt x="38" y="17"/>
                    <a:pt x="39" y="16"/>
                    <a:pt x="39" y="15"/>
                  </a:cubicBezTo>
                  <a:cubicBezTo>
                    <a:pt x="38" y="15"/>
                    <a:pt x="37" y="15"/>
                    <a:pt x="36" y="14"/>
                  </a:cubicBezTo>
                  <a:cubicBezTo>
                    <a:pt x="36" y="14"/>
                    <a:pt x="37" y="13"/>
                    <a:pt x="36" y="13"/>
                  </a:cubicBezTo>
                  <a:cubicBezTo>
                    <a:pt x="35" y="13"/>
                    <a:pt x="35" y="12"/>
                    <a:pt x="34" y="12"/>
                  </a:cubicBezTo>
                  <a:cubicBezTo>
                    <a:pt x="32" y="11"/>
                    <a:pt x="31" y="10"/>
                    <a:pt x="30" y="7"/>
                  </a:cubicBezTo>
                  <a:cubicBezTo>
                    <a:pt x="30" y="6"/>
                    <a:pt x="27" y="2"/>
                    <a:pt x="25" y="2"/>
                  </a:cubicBezTo>
                  <a:cubicBezTo>
                    <a:pt x="25" y="2"/>
                    <a:pt x="26" y="2"/>
                    <a:pt x="2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35" name="Freeform 736">
              <a:extLst>
                <a:ext uri="{FF2B5EF4-FFF2-40B4-BE49-F238E27FC236}">
                  <a16:creationId xmlns:a16="http://schemas.microsoft.com/office/drawing/2014/main" xmlns="" id="{1BB92FB8-4827-4A77-AD6A-84DFCAC440B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24398" y="9775302"/>
              <a:ext cx="366243" cy="324926"/>
            </a:xfrm>
            <a:custGeom>
              <a:avLst/>
              <a:gdLst>
                <a:gd name="T0" fmla="*/ 39 w 39"/>
                <a:gd name="T1" fmla="*/ 22 h 35"/>
                <a:gd name="T2" fmla="*/ 38 w 39"/>
                <a:gd name="T3" fmla="*/ 18 h 35"/>
                <a:gd name="T4" fmla="*/ 39 w 39"/>
                <a:gd name="T5" fmla="*/ 14 h 35"/>
                <a:gd name="T6" fmla="*/ 38 w 39"/>
                <a:gd name="T7" fmla="*/ 7 h 35"/>
                <a:gd name="T8" fmla="*/ 27 w 39"/>
                <a:gd name="T9" fmla="*/ 2 h 35"/>
                <a:gd name="T10" fmla="*/ 24 w 39"/>
                <a:gd name="T11" fmla="*/ 0 h 35"/>
                <a:gd name="T12" fmla="*/ 19 w 39"/>
                <a:gd name="T13" fmla="*/ 3 h 35"/>
                <a:gd name="T14" fmla="*/ 13 w 39"/>
                <a:gd name="T15" fmla="*/ 7 h 35"/>
                <a:gd name="T16" fmla="*/ 9 w 39"/>
                <a:gd name="T17" fmla="*/ 12 h 35"/>
                <a:gd name="T18" fmla="*/ 2 w 39"/>
                <a:gd name="T19" fmla="*/ 12 h 35"/>
                <a:gd name="T20" fmla="*/ 5 w 39"/>
                <a:gd name="T21" fmla="*/ 16 h 35"/>
                <a:gd name="T22" fmla="*/ 8 w 39"/>
                <a:gd name="T23" fmla="*/ 21 h 35"/>
                <a:gd name="T24" fmla="*/ 11 w 39"/>
                <a:gd name="T25" fmla="*/ 23 h 35"/>
                <a:gd name="T26" fmla="*/ 11 w 39"/>
                <a:gd name="T27" fmla="*/ 24 h 35"/>
                <a:gd name="T28" fmla="*/ 14 w 39"/>
                <a:gd name="T29" fmla="*/ 25 h 35"/>
                <a:gd name="T30" fmla="*/ 13 w 39"/>
                <a:gd name="T31" fmla="*/ 28 h 35"/>
                <a:gd name="T32" fmla="*/ 15 w 39"/>
                <a:gd name="T33" fmla="*/ 31 h 35"/>
                <a:gd name="T34" fmla="*/ 20 w 39"/>
                <a:gd name="T35" fmla="*/ 34 h 35"/>
                <a:gd name="T36" fmla="*/ 25 w 39"/>
                <a:gd name="T37" fmla="*/ 35 h 35"/>
                <a:gd name="T38" fmla="*/ 27 w 39"/>
                <a:gd name="T39" fmla="*/ 35 h 35"/>
                <a:gd name="T40" fmla="*/ 34 w 39"/>
                <a:gd name="T41" fmla="*/ 31 h 35"/>
                <a:gd name="T42" fmla="*/ 36 w 39"/>
                <a:gd name="T43" fmla="*/ 27 h 35"/>
                <a:gd name="T44" fmla="*/ 39 w 39"/>
                <a:gd name="T45" fmla="*/ 2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35">
                  <a:moveTo>
                    <a:pt x="39" y="22"/>
                  </a:moveTo>
                  <a:cubicBezTo>
                    <a:pt x="39" y="21"/>
                    <a:pt x="38" y="19"/>
                    <a:pt x="38" y="18"/>
                  </a:cubicBezTo>
                  <a:cubicBezTo>
                    <a:pt x="38" y="16"/>
                    <a:pt x="39" y="15"/>
                    <a:pt x="39" y="14"/>
                  </a:cubicBezTo>
                  <a:cubicBezTo>
                    <a:pt x="39" y="11"/>
                    <a:pt x="39" y="9"/>
                    <a:pt x="38" y="7"/>
                  </a:cubicBezTo>
                  <a:cubicBezTo>
                    <a:pt x="38" y="4"/>
                    <a:pt x="29" y="2"/>
                    <a:pt x="27" y="2"/>
                  </a:cubicBezTo>
                  <a:cubicBezTo>
                    <a:pt x="27" y="0"/>
                    <a:pt x="27" y="0"/>
                    <a:pt x="24" y="0"/>
                  </a:cubicBezTo>
                  <a:cubicBezTo>
                    <a:pt x="21" y="0"/>
                    <a:pt x="21" y="1"/>
                    <a:pt x="19" y="3"/>
                  </a:cubicBezTo>
                  <a:cubicBezTo>
                    <a:pt x="18" y="5"/>
                    <a:pt x="15" y="6"/>
                    <a:pt x="13" y="7"/>
                  </a:cubicBezTo>
                  <a:cubicBezTo>
                    <a:pt x="12" y="9"/>
                    <a:pt x="11" y="12"/>
                    <a:pt x="9" y="12"/>
                  </a:cubicBezTo>
                  <a:cubicBezTo>
                    <a:pt x="7" y="12"/>
                    <a:pt x="5" y="11"/>
                    <a:pt x="2" y="12"/>
                  </a:cubicBezTo>
                  <a:cubicBezTo>
                    <a:pt x="0" y="13"/>
                    <a:pt x="4" y="15"/>
                    <a:pt x="5" y="16"/>
                  </a:cubicBezTo>
                  <a:cubicBezTo>
                    <a:pt x="6" y="18"/>
                    <a:pt x="6" y="20"/>
                    <a:pt x="8" y="21"/>
                  </a:cubicBezTo>
                  <a:cubicBezTo>
                    <a:pt x="9" y="22"/>
                    <a:pt x="10" y="23"/>
                    <a:pt x="11" y="23"/>
                  </a:cubicBezTo>
                  <a:cubicBezTo>
                    <a:pt x="12" y="23"/>
                    <a:pt x="11" y="24"/>
                    <a:pt x="11" y="24"/>
                  </a:cubicBezTo>
                  <a:cubicBezTo>
                    <a:pt x="12" y="24"/>
                    <a:pt x="13" y="25"/>
                    <a:pt x="14" y="25"/>
                  </a:cubicBezTo>
                  <a:cubicBezTo>
                    <a:pt x="14" y="26"/>
                    <a:pt x="13" y="27"/>
                    <a:pt x="13" y="28"/>
                  </a:cubicBezTo>
                  <a:cubicBezTo>
                    <a:pt x="13" y="29"/>
                    <a:pt x="14" y="31"/>
                    <a:pt x="15" y="31"/>
                  </a:cubicBezTo>
                  <a:cubicBezTo>
                    <a:pt x="18" y="31"/>
                    <a:pt x="19" y="31"/>
                    <a:pt x="20" y="34"/>
                  </a:cubicBezTo>
                  <a:cubicBezTo>
                    <a:pt x="21" y="35"/>
                    <a:pt x="23" y="34"/>
                    <a:pt x="25" y="35"/>
                  </a:cubicBezTo>
                  <a:cubicBezTo>
                    <a:pt x="26" y="35"/>
                    <a:pt x="26" y="35"/>
                    <a:pt x="27" y="35"/>
                  </a:cubicBezTo>
                  <a:cubicBezTo>
                    <a:pt x="31" y="35"/>
                    <a:pt x="32" y="34"/>
                    <a:pt x="34" y="31"/>
                  </a:cubicBezTo>
                  <a:cubicBezTo>
                    <a:pt x="35" y="30"/>
                    <a:pt x="36" y="28"/>
                    <a:pt x="36" y="27"/>
                  </a:cubicBezTo>
                  <a:cubicBezTo>
                    <a:pt x="37" y="25"/>
                    <a:pt x="39" y="24"/>
                    <a:pt x="39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36" name="Freeform 737">
              <a:extLst>
                <a:ext uri="{FF2B5EF4-FFF2-40B4-BE49-F238E27FC236}">
                  <a16:creationId xmlns:a16="http://schemas.microsoft.com/office/drawing/2014/main" xmlns="" id="{48A6EF3A-9BB8-4066-8CE2-951454BBA4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69621" y="10259505"/>
              <a:ext cx="92356" cy="105124"/>
            </a:xfrm>
            <a:custGeom>
              <a:avLst/>
              <a:gdLst>
                <a:gd name="T0" fmla="*/ 5 w 10"/>
                <a:gd name="T1" fmla="*/ 1 h 11"/>
                <a:gd name="T2" fmla="*/ 7 w 10"/>
                <a:gd name="T3" fmla="*/ 9 h 11"/>
                <a:gd name="T4" fmla="*/ 5 w 10"/>
                <a:gd name="T5" fmla="*/ 1 h 11"/>
                <a:gd name="T6" fmla="*/ 5 w 10"/>
                <a:gd name="T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1">
                  <a:moveTo>
                    <a:pt x="5" y="1"/>
                  </a:moveTo>
                  <a:cubicBezTo>
                    <a:pt x="0" y="2"/>
                    <a:pt x="3" y="11"/>
                    <a:pt x="7" y="9"/>
                  </a:cubicBezTo>
                  <a:cubicBezTo>
                    <a:pt x="10" y="8"/>
                    <a:pt x="9" y="0"/>
                    <a:pt x="5" y="1"/>
                  </a:cubicBezTo>
                  <a:cubicBezTo>
                    <a:pt x="3" y="1"/>
                    <a:pt x="6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37" name="Freeform 738">
              <a:extLst>
                <a:ext uri="{FF2B5EF4-FFF2-40B4-BE49-F238E27FC236}">
                  <a16:creationId xmlns:a16="http://schemas.microsoft.com/office/drawing/2014/main" xmlns="" id="{1F0A99FD-D23E-42AA-B283-874832F2BA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442232" y="10090673"/>
              <a:ext cx="738853" cy="646665"/>
            </a:xfrm>
            <a:custGeom>
              <a:avLst/>
              <a:gdLst>
                <a:gd name="T0" fmla="*/ 74 w 79"/>
                <a:gd name="T1" fmla="*/ 27 h 69"/>
                <a:gd name="T2" fmla="*/ 69 w 79"/>
                <a:gd name="T3" fmla="*/ 22 h 69"/>
                <a:gd name="T4" fmla="*/ 72 w 79"/>
                <a:gd name="T5" fmla="*/ 19 h 69"/>
                <a:gd name="T6" fmla="*/ 75 w 79"/>
                <a:gd name="T7" fmla="*/ 20 h 69"/>
                <a:gd name="T8" fmla="*/ 75 w 79"/>
                <a:gd name="T9" fmla="*/ 11 h 69"/>
                <a:gd name="T10" fmla="*/ 73 w 79"/>
                <a:gd name="T11" fmla="*/ 7 h 69"/>
                <a:gd name="T12" fmla="*/ 72 w 79"/>
                <a:gd name="T13" fmla="*/ 1 h 69"/>
                <a:gd name="T14" fmla="*/ 66 w 79"/>
                <a:gd name="T15" fmla="*/ 1 h 69"/>
                <a:gd name="T16" fmla="*/ 60 w 79"/>
                <a:gd name="T17" fmla="*/ 2 h 69"/>
                <a:gd name="T18" fmla="*/ 55 w 79"/>
                <a:gd name="T19" fmla="*/ 5 h 69"/>
                <a:gd name="T20" fmla="*/ 51 w 79"/>
                <a:gd name="T21" fmla="*/ 8 h 69"/>
                <a:gd name="T22" fmla="*/ 49 w 79"/>
                <a:gd name="T23" fmla="*/ 12 h 69"/>
                <a:gd name="T24" fmla="*/ 45 w 79"/>
                <a:gd name="T25" fmla="*/ 14 h 69"/>
                <a:gd name="T26" fmla="*/ 44 w 79"/>
                <a:gd name="T27" fmla="*/ 17 h 69"/>
                <a:gd name="T28" fmla="*/ 34 w 79"/>
                <a:gd name="T29" fmla="*/ 17 h 69"/>
                <a:gd name="T30" fmla="*/ 28 w 79"/>
                <a:gd name="T31" fmla="*/ 21 h 69"/>
                <a:gd name="T32" fmla="*/ 24 w 79"/>
                <a:gd name="T33" fmla="*/ 24 h 69"/>
                <a:gd name="T34" fmla="*/ 20 w 79"/>
                <a:gd name="T35" fmla="*/ 23 h 69"/>
                <a:gd name="T36" fmla="*/ 17 w 79"/>
                <a:gd name="T37" fmla="*/ 14 h 69"/>
                <a:gd name="T38" fmla="*/ 17 w 79"/>
                <a:gd name="T39" fmla="*/ 29 h 69"/>
                <a:gd name="T40" fmla="*/ 17 w 79"/>
                <a:gd name="T41" fmla="*/ 33 h 69"/>
                <a:gd name="T42" fmla="*/ 9 w 79"/>
                <a:gd name="T43" fmla="*/ 35 h 69"/>
                <a:gd name="T44" fmla="*/ 6 w 79"/>
                <a:gd name="T45" fmla="*/ 34 h 69"/>
                <a:gd name="T46" fmla="*/ 2 w 79"/>
                <a:gd name="T47" fmla="*/ 33 h 69"/>
                <a:gd name="T48" fmla="*/ 3 w 79"/>
                <a:gd name="T49" fmla="*/ 40 h 69"/>
                <a:gd name="T50" fmla="*/ 5 w 79"/>
                <a:gd name="T51" fmla="*/ 45 h 69"/>
                <a:gd name="T52" fmla="*/ 9 w 79"/>
                <a:gd name="T53" fmla="*/ 56 h 69"/>
                <a:gd name="T54" fmla="*/ 8 w 79"/>
                <a:gd name="T55" fmla="*/ 60 h 69"/>
                <a:gd name="T56" fmla="*/ 9 w 79"/>
                <a:gd name="T57" fmla="*/ 62 h 69"/>
                <a:gd name="T58" fmla="*/ 10 w 79"/>
                <a:gd name="T59" fmla="*/ 66 h 69"/>
                <a:gd name="T60" fmla="*/ 11 w 79"/>
                <a:gd name="T61" fmla="*/ 64 h 69"/>
                <a:gd name="T62" fmla="*/ 15 w 79"/>
                <a:gd name="T63" fmla="*/ 68 h 69"/>
                <a:gd name="T64" fmla="*/ 21 w 79"/>
                <a:gd name="T65" fmla="*/ 66 h 69"/>
                <a:gd name="T66" fmla="*/ 26 w 79"/>
                <a:gd name="T67" fmla="*/ 65 h 69"/>
                <a:gd name="T68" fmla="*/ 31 w 79"/>
                <a:gd name="T69" fmla="*/ 64 h 69"/>
                <a:gd name="T70" fmla="*/ 38 w 79"/>
                <a:gd name="T71" fmla="*/ 64 h 69"/>
                <a:gd name="T72" fmla="*/ 39 w 79"/>
                <a:gd name="T73" fmla="*/ 64 h 69"/>
                <a:gd name="T74" fmla="*/ 41 w 79"/>
                <a:gd name="T75" fmla="*/ 63 h 69"/>
                <a:gd name="T76" fmla="*/ 42 w 79"/>
                <a:gd name="T77" fmla="*/ 62 h 69"/>
                <a:gd name="T78" fmla="*/ 44 w 79"/>
                <a:gd name="T79" fmla="*/ 65 h 69"/>
                <a:gd name="T80" fmla="*/ 46 w 79"/>
                <a:gd name="T81" fmla="*/ 62 h 69"/>
                <a:gd name="T82" fmla="*/ 57 w 79"/>
                <a:gd name="T83" fmla="*/ 56 h 69"/>
                <a:gd name="T84" fmla="*/ 65 w 79"/>
                <a:gd name="T85" fmla="*/ 48 h 69"/>
                <a:gd name="T86" fmla="*/ 72 w 79"/>
                <a:gd name="T87" fmla="*/ 37 h 69"/>
                <a:gd name="T88" fmla="*/ 77 w 79"/>
                <a:gd name="T89" fmla="*/ 33 h 69"/>
                <a:gd name="T90" fmla="*/ 79 w 79"/>
                <a:gd name="T91" fmla="*/ 25 h 69"/>
                <a:gd name="T92" fmla="*/ 76 w 79"/>
                <a:gd name="T93" fmla="*/ 25 h 69"/>
                <a:gd name="T94" fmla="*/ 74 w 79"/>
                <a:gd name="T95" fmla="*/ 27 h 69"/>
                <a:gd name="T96" fmla="*/ 62 w 79"/>
                <a:gd name="T97" fmla="*/ 39 h 69"/>
                <a:gd name="T98" fmla="*/ 61 w 79"/>
                <a:gd name="T99" fmla="*/ 41 h 69"/>
                <a:gd name="T100" fmla="*/ 57 w 79"/>
                <a:gd name="T101" fmla="*/ 43 h 69"/>
                <a:gd name="T102" fmla="*/ 55 w 79"/>
                <a:gd name="T103" fmla="*/ 44 h 69"/>
                <a:gd name="T104" fmla="*/ 52 w 79"/>
                <a:gd name="T105" fmla="*/ 41 h 69"/>
                <a:gd name="T106" fmla="*/ 56 w 79"/>
                <a:gd name="T107" fmla="*/ 35 h 69"/>
                <a:gd name="T108" fmla="*/ 60 w 79"/>
                <a:gd name="T109" fmla="*/ 35 h 69"/>
                <a:gd name="T110" fmla="*/ 62 w 79"/>
                <a:gd name="T111" fmla="*/ 39 h 69"/>
                <a:gd name="T112" fmla="*/ 62 w 79"/>
                <a:gd name="T113" fmla="*/ 3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9" h="69">
                  <a:moveTo>
                    <a:pt x="74" y="27"/>
                  </a:moveTo>
                  <a:cubicBezTo>
                    <a:pt x="71" y="27"/>
                    <a:pt x="68" y="24"/>
                    <a:pt x="69" y="22"/>
                  </a:cubicBezTo>
                  <a:cubicBezTo>
                    <a:pt x="69" y="20"/>
                    <a:pt x="71" y="19"/>
                    <a:pt x="72" y="19"/>
                  </a:cubicBezTo>
                  <a:cubicBezTo>
                    <a:pt x="73" y="19"/>
                    <a:pt x="74" y="20"/>
                    <a:pt x="75" y="20"/>
                  </a:cubicBezTo>
                  <a:cubicBezTo>
                    <a:pt x="75" y="17"/>
                    <a:pt x="76" y="14"/>
                    <a:pt x="75" y="11"/>
                  </a:cubicBezTo>
                  <a:cubicBezTo>
                    <a:pt x="74" y="10"/>
                    <a:pt x="73" y="8"/>
                    <a:pt x="73" y="7"/>
                  </a:cubicBezTo>
                  <a:cubicBezTo>
                    <a:pt x="72" y="5"/>
                    <a:pt x="72" y="3"/>
                    <a:pt x="72" y="1"/>
                  </a:cubicBezTo>
                  <a:cubicBezTo>
                    <a:pt x="70" y="2"/>
                    <a:pt x="67" y="1"/>
                    <a:pt x="66" y="1"/>
                  </a:cubicBezTo>
                  <a:cubicBezTo>
                    <a:pt x="63" y="0"/>
                    <a:pt x="61" y="0"/>
                    <a:pt x="60" y="2"/>
                  </a:cubicBezTo>
                  <a:cubicBezTo>
                    <a:pt x="58" y="3"/>
                    <a:pt x="56" y="3"/>
                    <a:pt x="55" y="5"/>
                  </a:cubicBezTo>
                  <a:cubicBezTo>
                    <a:pt x="54" y="6"/>
                    <a:pt x="52" y="7"/>
                    <a:pt x="51" y="8"/>
                  </a:cubicBezTo>
                  <a:cubicBezTo>
                    <a:pt x="50" y="9"/>
                    <a:pt x="50" y="11"/>
                    <a:pt x="49" y="12"/>
                  </a:cubicBezTo>
                  <a:cubicBezTo>
                    <a:pt x="48" y="14"/>
                    <a:pt x="46" y="12"/>
                    <a:pt x="45" y="14"/>
                  </a:cubicBezTo>
                  <a:cubicBezTo>
                    <a:pt x="44" y="15"/>
                    <a:pt x="45" y="16"/>
                    <a:pt x="44" y="17"/>
                  </a:cubicBezTo>
                  <a:cubicBezTo>
                    <a:pt x="42" y="21"/>
                    <a:pt x="37" y="18"/>
                    <a:pt x="34" y="17"/>
                  </a:cubicBezTo>
                  <a:cubicBezTo>
                    <a:pt x="31" y="15"/>
                    <a:pt x="30" y="19"/>
                    <a:pt x="28" y="21"/>
                  </a:cubicBezTo>
                  <a:cubicBezTo>
                    <a:pt x="27" y="22"/>
                    <a:pt x="26" y="24"/>
                    <a:pt x="24" y="24"/>
                  </a:cubicBezTo>
                  <a:cubicBezTo>
                    <a:pt x="24" y="24"/>
                    <a:pt x="20" y="24"/>
                    <a:pt x="20" y="23"/>
                  </a:cubicBezTo>
                  <a:cubicBezTo>
                    <a:pt x="22" y="20"/>
                    <a:pt x="21" y="15"/>
                    <a:pt x="17" y="14"/>
                  </a:cubicBezTo>
                  <a:cubicBezTo>
                    <a:pt x="17" y="19"/>
                    <a:pt x="17" y="24"/>
                    <a:pt x="17" y="29"/>
                  </a:cubicBezTo>
                  <a:cubicBezTo>
                    <a:pt x="17" y="29"/>
                    <a:pt x="18" y="32"/>
                    <a:pt x="17" y="33"/>
                  </a:cubicBezTo>
                  <a:cubicBezTo>
                    <a:pt x="14" y="35"/>
                    <a:pt x="13" y="36"/>
                    <a:pt x="9" y="35"/>
                  </a:cubicBezTo>
                  <a:cubicBezTo>
                    <a:pt x="8" y="35"/>
                    <a:pt x="7" y="35"/>
                    <a:pt x="6" y="34"/>
                  </a:cubicBezTo>
                  <a:cubicBezTo>
                    <a:pt x="5" y="32"/>
                    <a:pt x="4" y="31"/>
                    <a:pt x="2" y="33"/>
                  </a:cubicBezTo>
                  <a:cubicBezTo>
                    <a:pt x="0" y="35"/>
                    <a:pt x="2" y="38"/>
                    <a:pt x="3" y="40"/>
                  </a:cubicBezTo>
                  <a:cubicBezTo>
                    <a:pt x="4" y="41"/>
                    <a:pt x="5" y="43"/>
                    <a:pt x="5" y="45"/>
                  </a:cubicBezTo>
                  <a:cubicBezTo>
                    <a:pt x="7" y="49"/>
                    <a:pt x="11" y="51"/>
                    <a:pt x="9" y="56"/>
                  </a:cubicBezTo>
                  <a:cubicBezTo>
                    <a:pt x="8" y="58"/>
                    <a:pt x="7" y="58"/>
                    <a:pt x="8" y="60"/>
                  </a:cubicBezTo>
                  <a:cubicBezTo>
                    <a:pt x="9" y="61"/>
                    <a:pt x="9" y="62"/>
                    <a:pt x="9" y="62"/>
                  </a:cubicBezTo>
                  <a:cubicBezTo>
                    <a:pt x="10" y="63"/>
                    <a:pt x="9" y="65"/>
                    <a:pt x="10" y="66"/>
                  </a:cubicBezTo>
                  <a:cubicBezTo>
                    <a:pt x="10" y="66"/>
                    <a:pt x="10" y="64"/>
                    <a:pt x="11" y="64"/>
                  </a:cubicBezTo>
                  <a:cubicBezTo>
                    <a:pt x="11" y="64"/>
                    <a:pt x="14" y="67"/>
                    <a:pt x="15" y="68"/>
                  </a:cubicBezTo>
                  <a:cubicBezTo>
                    <a:pt x="17" y="69"/>
                    <a:pt x="19" y="66"/>
                    <a:pt x="21" y="66"/>
                  </a:cubicBezTo>
                  <a:cubicBezTo>
                    <a:pt x="23" y="65"/>
                    <a:pt x="25" y="67"/>
                    <a:pt x="26" y="65"/>
                  </a:cubicBezTo>
                  <a:cubicBezTo>
                    <a:pt x="28" y="64"/>
                    <a:pt x="29" y="64"/>
                    <a:pt x="31" y="64"/>
                  </a:cubicBezTo>
                  <a:cubicBezTo>
                    <a:pt x="33" y="64"/>
                    <a:pt x="35" y="64"/>
                    <a:pt x="38" y="64"/>
                  </a:cubicBezTo>
                  <a:cubicBezTo>
                    <a:pt x="38" y="64"/>
                    <a:pt x="39" y="64"/>
                    <a:pt x="39" y="64"/>
                  </a:cubicBezTo>
                  <a:cubicBezTo>
                    <a:pt x="40" y="64"/>
                    <a:pt x="40" y="63"/>
                    <a:pt x="41" y="63"/>
                  </a:cubicBezTo>
                  <a:cubicBezTo>
                    <a:pt x="41" y="63"/>
                    <a:pt x="41" y="62"/>
                    <a:pt x="42" y="62"/>
                  </a:cubicBezTo>
                  <a:cubicBezTo>
                    <a:pt x="42" y="63"/>
                    <a:pt x="42" y="65"/>
                    <a:pt x="44" y="65"/>
                  </a:cubicBezTo>
                  <a:cubicBezTo>
                    <a:pt x="44" y="65"/>
                    <a:pt x="43" y="61"/>
                    <a:pt x="46" y="62"/>
                  </a:cubicBezTo>
                  <a:cubicBezTo>
                    <a:pt x="50" y="63"/>
                    <a:pt x="54" y="59"/>
                    <a:pt x="57" y="56"/>
                  </a:cubicBezTo>
                  <a:cubicBezTo>
                    <a:pt x="60" y="54"/>
                    <a:pt x="62" y="51"/>
                    <a:pt x="65" y="48"/>
                  </a:cubicBezTo>
                  <a:cubicBezTo>
                    <a:pt x="68" y="45"/>
                    <a:pt x="69" y="41"/>
                    <a:pt x="72" y="37"/>
                  </a:cubicBezTo>
                  <a:cubicBezTo>
                    <a:pt x="73" y="36"/>
                    <a:pt x="76" y="35"/>
                    <a:pt x="77" y="33"/>
                  </a:cubicBezTo>
                  <a:cubicBezTo>
                    <a:pt x="78" y="31"/>
                    <a:pt x="79" y="27"/>
                    <a:pt x="79" y="25"/>
                  </a:cubicBezTo>
                  <a:cubicBezTo>
                    <a:pt x="78" y="25"/>
                    <a:pt x="77" y="25"/>
                    <a:pt x="76" y="25"/>
                  </a:cubicBezTo>
                  <a:cubicBezTo>
                    <a:pt x="75" y="25"/>
                    <a:pt x="75" y="27"/>
                    <a:pt x="74" y="27"/>
                  </a:cubicBezTo>
                  <a:close/>
                  <a:moveTo>
                    <a:pt x="62" y="39"/>
                  </a:moveTo>
                  <a:cubicBezTo>
                    <a:pt x="61" y="39"/>
                    <a:pt x="61" y="41"/>
                    <a:pt x="61" y="41"/>
                  </a:cubicBezTo>
                  <a:cubicBezTo>
                    <a:pt x="60" y="43"/>
                    <a:pt x="58" y="42"/>
                    <a:pt x="57" y="43"/>
                  </a:cubicBezTo>
                  <a:cubicBezTo>
                    <a:pt x="56" y="43"/>
                    <a:pt x="56" y="44"/>
                    <a:pt x="55" y="44"/>
                  </a:cubicBezTo>
                  <a:cubicBezTo>
                    <a:pt x="53" y="44"/>
                    <a:pt x="52" y="42"/>
                    <a:pt x="52" y="41"/>
                  </a:cubicBezTo>
                  <a:cubicBezTo>
                    <a:pt x="51" y="39"/>
                    <a:pt x="54" y="36"/>
                    <a:pt x="56" y="35"/>
                  </a:cubicBezTo>
                  <a:cubicBezTo>
                    <a:pt x="57" y="34"/>
                    <a:pt x="59" y="34"/>
                    <a:pt x="60" y="35"/>
                  </a:cubicBezTo>
                  <a:cubicBezTo>
                    <a:pt x="61" y="36"/>
                    <a:pt x="64" y="38"/>
                    <a:pt x="62" y="39"/>
                  </a:cubicBezTo>
                  <a:cubicBezTo>
                    <a:pt x="61" y="39"/>
                    <a:pt x="63" y="38"/>
                    <a:pt x="62" y="39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38" name="Freeform 739">
              <a:extLst>
                <a:ext uri="{FF2B5EF4-FFF2-40B4-BE49-F238E27FC236}">
                  <a16:creationId xmlns:a16="http://schemas.microsoft.com/office/drawing/2014/main" xmlns="" id="{36EB2EC9-484B-4020-A49F-F9CBBE3829C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19938" y="10399671"/>
              <a:ext cx="121018" cy="124237"/>
            </a:xfrm>
            <a:custGeom>
              <a:avLst/>
              <a:gdLst>
                <a:gd name="T0" fmla="*/ 11 w 13"/>
                <a:gd name="T1" fmla="*/ 4 h 13"/>
                <a:gd name="T2" fmla="*/ 3 w 13"/>
                <a:gd name="T3" fmla="*/ 3 h 13"/>
                <a:gd name="T4" fmla="*/ 2 w 13"/>
                <a:gd name="T5" fmla="*/ 9 h 13"/>
                <a:gd name="T6" fmla="*/ 7 w 13"/>
                <a:gd name="T7" fmla="*/ 9 h 13"/>
                <a:gd name="T8" fmla="*/ 11 w 13"/>
                <a:gd name="T9" fmla="*/ 4 h 13"/>
                <a:gd name="T10" fmla="*/ 11 w 13"/>
                <a:gd name="T1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3">
                  <a:moveTo>
                    <a:pt x="11" y="4"/>
                  </a:moveTo>
                  <a:cubicBezTo>
                    <a:pt x="9" y="2"/>
                    <a:pt x="5" y="0"/>
                    <a:pt x="3" y="3"/>
                  </a:cubicBezTo>
                  <a:cubicBezTo>
                    <a:pt x="1" y="5"/>
                    <a:pt x="0" y="7"/>
                    <a:pt x="2" y="9"/>
                  </a:cubicBezTo>
                  <a:cubicBezTo>
                    <a:pt x="4" y="13"/>
                    <a:pt x="5" y="9"/>
                    <a:pt x="7" y="9"/>
                  </a:cubicBezTo>
                  <a:cubicBezTo>
                    <a:pt x="10" y="9"/>
                    <a:pt x="13" y="5"/>
                    <a:pt x="11" y="4"/>
                  </a:cubicBezTo>
                  <a:cubicBezTo>
                    <a:pt x="10" y="3"/>
                    <a:pt x="12" y="4"/>
                    <a:pt x="1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39" name="Freeform 740">
              <a:extLst>
                <a:ext uri="{FF2B5EF4-FFF2-40B4-BE49-F238E27FC236}">
                  <a16:creationId xmlns:a16="http://schemas.microsoft.com/office/drawing/2014/main" xmlns="" id="{9A368790-BDD6-4FDD-8A7D-3BB0DEB48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63888" y="9240129"/>
              <a:ext cx="47770" cy="76452"/>
            </a:xfrm>
            <a:custGeom>
              <a:avLst/>
              <a:gdLst>
                <a:gd name="T0" fmla="*/ 2 w 5"/>
                <a:gd name="T1" fmla="*/ 5 h 8"/>
                <a:gd name="T2" fmla="*/ 5 w 5"/>
                <a:gd name="T3" fmla="*/ 1 h 8"/>
                <a:gd name="T4" fmla="*/ 1 w 5"/>
                <a:gd name="T5" fmla="*/ 3 h 8"/>
                <a:gd name="T6" fmla="*/ 0 w 5"/>
                <a:gd name="T7" fmla="*/ 8 h 8"/>
                <a:gd name="T8" fmla="*/ 2 w 5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2" y="5"/>
                  </a:moveTo>
                  <a:cubicBezTo>
                    <a:pt x="2" y="4"/>
                    <a:pt x="4" y="2"/>
                    <a:pt x="5" y="1"/>
                  </a:cubicBezTo>
                  <a:cubicBezTo>
                    <a:pt x="4" y="0"/>
                    <a:pt x="2" y="2"/>
                    <a:pt x="1" y="3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2" y="7"/>
                    <a:pt x="2" y="6"/>
                    <a:pt x="2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40" name="Freeform 741">
              <a:extLst>
                <a:ext uri="{FF2B5EF4-FFF2-40B4-BE49-F238E27FC236}">
                  <a16:creationId xmlns:a16="http://schemas.microsoft.com/office/drawing/2014/main" xmlns="" id="{F20A64B2-EFB1-43A8-96BC-B9B44D3D99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9300" y="8857867"/>
              <a:ext cx="324842" cy="420492"/>
            </a:xfrm>
            <a:custGeom>
              <a:avLst/>
              <a:gdLst>
                <a:gd name="T0" fmla="*/ 11 w 35"/>
                <a:gd name="T1" fmla="*/ 44 h 45"/>
                <a:gd name="T2" fmla="*/ 15 w 35"/>
                <a:gd name="T3" fmla="*/ 41 h 45"/>
                <a:gd name="T4" fmla="*/ 16 w 35"/>
                <a:gd name="T5" fmla="*/ 43 h 45"/>
                <a:gd name="T6" fmla="*/ 23 w 35"/>
                <a:gd name="T7" fmla="*/ 37 h 45"/>
                <a:gd name="T8" fmla="*/ 25 w 35"/>
                <a:gd name="T9" fmla="*/ 26 h 45"/>
                <a:gd name="T10" fmla="*/ 31 w 35"/>
                <a:gd name="T11" fmla="*/ 16 h 45"/>
                <a:gd name="T12" fmla="*/ 33 w 35"/>
                <a:gd name="T13" fmla="*/ 8 h 45"/>
                <a:gd name="T14" fmla="*/ 35 w 35"/>
                <a:gd name="T15" fmla="*/ 2 h 45"/>
                <a:gd name="T16" fmla="*/ 29 w 35"/>
                <a:gd name="T17" fmla="*/ 1 h 45"/>
                <a:gd name="T18" fmla="*/ 26 w 35"/>
                <a:gd name="T19" fmla="*/ 2 h 45"/>
                <a:gd name="T20" fmla="*/ 25 w 35"/>
                <a:gd name="T21" fmla="*/ 6 h 45"/>
                <a:gd name="T22" fmla="*/ 20 w 35"/>
                <a:gd name="T23" fmla="*/ 10 h 45"/>
                <a:gd name="T24" fmla="*/ 10 w 35"/>
                <a:gd name="T25" fmla="*/ 8 h 45"/>
                <a:gd name="T26" fmla="*/ 13 w 35"/>
                <a:gd name="T27" fmla="*/ 13 h 45"/>
                <a:gd name="T28" fmla="*/ 14 w 35"/>
                <a:gd name="T29" fmla="*/ 19 h 45"/>
                <a:gd name="T30" fmla="*/ 15 w 35"/>
                <a:gd name="T31" fmla="*/ 22 h 45"/>
                <a:gd name="T32" fmla="*/ 16 w 35"/>
                <a:gd name="T33" fmla="*/ 25 h 45"/>
                <a:gd name="T34" fmla="*/ 15 w 35"/>
                <a:gd name="T35" fmla="*/ 32 h 45"/>
                <a:gd name="T36" fmla="*/ 13 w 35"/>
                <a:gd name="T37" fmla="*/ 31 h 45"/>
                <a:gd name="T38" fmla="*/ 10 w 35"/>
                <a:gd name="T39" fmla="*/ 32 h 45"/>
                <a:gd name="T40" fmla="*/ 8 w 35"/>
                <a:gd name="T41" fmla="*/ 29 h 45"/>
                <a:gd name="T42" fmla="*/ 6 w 35"/>
                <a:gd name="T43" fmla="*/ 32 h 45"/>
                <a:gd name="T44" fmla="*/ 4 w 35"/>
                <a:gd name="T45" fmla="*/ 32 h 45"/>
                <a:gd name="T46" fmla="*/ 3 w 35"/>
                <a:gd name="T47" fmla="*/ 35 h 45"/>
                <a:gd name="T48" fmla="*/ 0 w 35"/>
                <a:gd name="T49" fmla="*/ 39 h 45"/>
                <a:gd name="T50" fmla="*/ 5 w 35"/>
                <a:gd name="T51" fmla="*/ 45 h 45"/>
                <a:gd name="T52" fmla="*/ 8 w 35"/>
                <a:gd name="T53" fmla="*/ 42 h 45"/>
                <a:gd name="T54" fmla="*/ 11 w 35"/>
                <a:gd name="T55" fmla="*/ 44 h 45"/>
                <a:gd name="T56" fmla="*/ 11 w 35"/>
                <a:gd name="T57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" h="45">
                  <a:moveTo>
                    <a:pt x="11" y="44"/>
                  </a:moveTo>
                  <a:cubicBezTo>
                    <a:pt x="12" y="44"/>
                    <a:pt x="14" y="42"/>
                    <a:pt x="15" y="41"/>
                  </a:cubicBezTo>
                  <a:cubicBezTo>
                    <a:pt x="17" y="40"/>
                    <a:pt x="15" y="43"/>
                    <a:pt x="16" y="43"/>
                  </a:cubicBezTo>
                  <a:cubicBezTo>
                    <a:pt x="16" y="43"/>
                    <a:pt x="23" y="39"/>
                    <a:pt x="23" y="37"/>
                  </a:cubicBezTo>
                  <a:cubicBezTo>
                    <a:pt x="23" y="33"/>
                    <a:pt x="23" y="29"/>
                    <a:pt x="25" y="26"/>
                  </a:cubicBezTo>
                  <a:cubicBezTo>
                    <a:pt x="27" y="22"/>
                    <a:pt x="30" y="19"/>
                    <a:pt x="31" y="16"/>
                  </a:cubicBezTo>
                  <a:cubicBezTo>
                    <a:pt x="32" y="13"/>
                    <a:pt x="32" y="11"/>
                    <a:pt x="33" y="8"/>
                  </a:cubicBezTo>
                  <a:cubicBezTo>
                    <a:pt x="33" y="6"/>
                    <a:pt x="35" y="4"/>
                    <a:pt x="35" y="2"/>
                  </a:cubicBezTo>
                  <a:cubicBezTo>
                    <a:pt x="33" y="2"/>
                    <a:pt x="31" y="0"/>
                    <a:pt x="29" y="1"/>
                  </a:cubicBezTo>
                  <a:cubicBezTo>
                    <a:pt x="28" y="1"/>
                    <a:pt x="26" y="1"/>
                    <a:pt x="26" y="2"/>
                  </a:cubicBezTo>
                  <a:cubicBezTo>
                    <a:pt x="25" y="4"/>
                    <a:pt x="25" y="5"/>
                    <a:pt x="25" y="6"/>
                  </a:cubicBezTo>
                  <a:cubicBezTo>
                    <a:pt x="24" y="9"/>
                    <a:pt x="23" y="10"/>
                    <a:pt x="20" y="10"/>
                  </a:cubicBezTo>
                  <a:cubicBezTo>
                    <a:pt x="17" y="9"/>
                    <a:pt x="13" y="8"/>
                    <a:pt x="10" y="8"/>
                  </a:cubicBezTo>
                  <a:cubicBezTo>
                    <a:pt x="10" y="10"/>
                    <a:pt x="9" y="14"/>
                    <a:pt x="13" y="13"/>
                  </a:cubicBezTo>
                  <a:cubicBezTo>
                    <a:pt x="17" y="11"/>
                    <a:pt x="14" y="17"/>
                    <a:pt x="14" y="19"/>
                  </a:cubicBezTo>
                  <a:cubicBezTo>
                    <a:pt x="14" y="20"/>
                    <a:pt x="14" y="21"/>
                    <a:pt x="15" y="22"/>
                  </a:cubicBezTo>
                  <a:cubicBezTo>
                    <a:pt x="16" y="23"/>
                    <a:pt x="16" y="24"/>
                    <a:pt x="16" y="25"/>
                  </a:cubicBezTo>
                  <a:cubicBezTo>
                    <a:pt x="16" y="27"/>
                    <a:pt x="16" y="30"/>
                    <a:pt x="15" y="32"/>
                  </a:cubicBezTo>
                  <a:cubicBezTo>
                    <a:pt x="15" y="33"/>
                    <a:pt x="13" y="31"/>
                    <a:pt x="13" y="31"/>
                  </a:cubicBezTo>
                  <a:cubicBezTo>
                    <a:pt x="11" y="31"/>
                    <a:pt x="11" y="33"/>
                    <a:pt x="10" y="32"/>
                  </a:cubicBezTo>
                  <a:cubicBezTo>
                    <a:pt x="10" y="31"/>
                    <a:pt x="9" y="30"/>
                    <a:pt x="8" y="29"/>
                  </a:cubicBezTo>
                  <a:cubicBezTo>
                    <a:pt x="7" y="29"/>
                    <a:pt x="7" y="31"/>
                    <a:pt x="6" y="32"/>
                  </a:cubicBezTo>
                  <a:cubicBezTo>
                    <a:pt x="6" y="32"/>
                    <a:pt x="4" y="32"/>
                    <a:pt x="4" y="32"/>
                  </a:cubicBezTo>
                  <a:cubicBezTo>
                    <a:pt x="2" y="32"/>
                    <a:pt x="3" y="34"/>
                    <a:pt x="3" y="35"/>
                  </a:cubicBezTo>
                  <a:cubicBezTo>
                    <a:pt x="4" y="38"/>
                    <a:pt x="3" y="37"/>
                    <a:pt x="0" y="39"/>
                  </a:cubicBezTo>
                  <a:cubicBezTo>
                    <a:pt x="2" y="41"/>
                    <a:pt x="4" y="42"/>
                    <a:pt x="5" y="45"/>
                  </a:cubicBezTo>
                  <a:cubicBezTo>
                    <a:pt x="6" y="44"/>
                    <a:pt x="7" y="43"/>
                    <a:pt x="8" y="42"/>
                  </a:cubicBezTo>
                  <a:cubicBezTo>
                    <a:pt x="10" y="41"/>
                    <a:pt x="10" y="43"/>
                    <a:pt x="11" y="44"/>
                  </a:cubicBezTo>
                  <a:cubicBezTo>
                    <a:pt x="12" y="44"/>
                    <a:pt x="10" y="43"/>
                    <a:pt x="11" y="4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41" name="Freeform 742">
              <a:extLst>
                <a:ext uri="{FF2B5EF4-FFF2-40B4-BE49-F238E27FC236}">
                  <a16:creationId xmlns:a16="http://schemas.microsoft.com/office/drawing/2014/main" xmlns="" id="{BED546DF-4717-45ED-8F79-42ADE159F5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59429" y="8520197"/>
              <a:ext cx="595542" cy="420492"/>
            </a:xfrm>
            <a:custGeom>
              <a:avLst/>
              <a:gdLst>
                <a:gd name="T0" fmla="*/ 12 w 64"/>
                <a:gd name="T1" fmla="*/ 37 h 45"/>
                <a:gd name="T2" fmla="*/ 17 w 64"/>
                <a:gd name="T3" fmla="*/ 37 h 45"/>
                <a:gd name="T4" fmla="*/ 20 w 64"/>
                <a:gd name="T5" fmla="*/ 38 h 45"/>
                <a:gd name="T6" fmla="*/ 21 w 64"/>
                <a:gd name="T7" fmla="*/ 33 h 45"/>
                <a:gd name="T8" fmla="*/ 25 w 64"/>
                <a:gd name="T9" fmla="*/ 30 h 45"/>
                <a:gd name="T10" fmla="*/ 30 w 64"/>
                <a:gd name="T11" fmla="*/ 33 h 45"/>
                <a:gd name="T12" fmla="*/ 36 w 64"/>
                <a:gd name="T13" fmla="*/ 34 h 45"/>
                <a:gd name="T14" fmla="*/ 39 w 64"/>
                <a:gd name="T15" fmla="*/ 34 h 45"/>
                <a:gd name="T16" fmla="*/ 41 w 64"/>
                <a:gd name="T17" fmla="*/ 30 h 45"/>
                <a:gd name="T18" fmla="*/ 45 w 64"/>
                <a:gd name="T19" fmla="*/ 31 h 45"/>
                <a:gd name="T20" fmla="*/ 50 w 64"/>
                <a:gd name="T21" fmla="*/ 31 h 45"/>
                <a:gd name="T22" fmla="*/ 55 w 64"/>
                <a:gd name="T23" fmla="*/ 29 h 45"/>
                <a:gd name="T24" fmla="*/ 60 w 64"/>
                <a:gd name="T25" fmla="*/ 30 h 45"/>
                <a:gd name="T26" fmla="*/ 58 w 64"/>
                <a:gd name="T27" fmla="*/ 24 h 45"/>
                <a:gd name="T28" fmla="*/ 55 w 64"/>
                <a:gd name="T29" fmla="*/ 20 h 45"/>
                <a:gd name="T30" fmla="*/ 51 w 64"/>
                <a:gd name="T31" fmla="*/ 16 h 45"/>
                <a:gd name="T32" fmla="*/ 47 w 64"/>
                <a:gd name="T33" fmla="*/ 13 h 45"/>
                <a:gd name="T34" fmla="*/ 46 w 64"/>
                <a:gd name="T35" fmla="*/ 12 h 45"/>
                <a:gd name="T36" fmla="*/ 44 w 64"/>
                <a:gd name="T37" fmla="*/ 12 h 45"/>
                <a:gd name="T38" fmla="*/ 44 w 64"/>
                <a:gd name="T39" fmla="*/ 6 h 45"/>
                <a:gd name="T40" fmla="*/ 41 w 64"/>
                <a:gd name="T41" fmla="*/ 1 h 45"/>
                <a:gd name="T42" fmla="*/ 41 w 64"/>
                <a:gd name="T43" fmla="*/ 0 h 45"/>
                <a:gd name="T44" fmla="*/ 38 w 64"/>
                <a:gd name="T45" fmla="*/ 0 h 45"/>
                <a:gd name="T46" fmla="*/ 35 w 64"/>
                <a:gd name="T47" fmla="*/ 3 h 45"/>
                <a:gd name="T48" fmla="*/ 26 w 64"/>
                <a:gd name="T49" fmla="*/ 10 h 45"/>
                <a:gd name="T50" fmla="*/ 22 w 64"/>
                <a:gd name="T51" fmla="*/ 11 h 45"/>
                <a:gd name="T52" fmla="*/ 19 w 64"/>
                <a:gd name="T53" fmla="*/ 15 h 45"/>
                <a:gd name="T54" fmla="*/ 13 w 64"/>
                <a:gd name="T55" fmla="*/ 17 h 45"/>
                <a:gd name="T56" fmla="*/ 9 w 64"/>
                <a:gd name="T57" fmla="*/ 17 h 45"/>
                <a:gd name="T58" fmla="*/ 6 w 64"/>
                <a:gd name="T59" fmla="*/ 18 h 45"/>
                <a:gd name="T60" fmla="*/ 3 w 64"/>
                <a:gd name="T61" fmla="*/ 23 h 45"/>
                <a:gd name="T62" fmla="*/ 4 w 64"/>
                <a:gd name="T63" fmla="*/ 34 h 45"/>
                <a:gd name="T64" fmla="*/ 6 w 64"/>
                <a:gd name="T65" fmla="*/ 39 h 45"/>
                <a:gd name="T66" fmla="*/ 9 w 64"/>
                <a:gd name="T67" fmla="*/ 45 h 45"/>
                <a:gd name="T68" fmla="*/ 12 w 64"/>
                <a:gd name="T69" fmla="*/ 3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4" h="45">
                  <a:moveTo>
                    <a:pt x="12" y="37"/>
                  </a:moveTo>
                  <a:cubicBezTo>
                    <a:pt x="13" y="37"/>
                    <a:pt x="16" y="36"/>
                    <a:pt x="17" y="37"/>
                  </a:cubicBezTo>
                  <a:cubicBezTo>
                    <a:pt x="17" y="38"/>
                    <a:pt x="20" y="38"/>
                    <a:pt x="20" y="38"/>
                  </a:cubicBezTo>
                  <a:cubicBezTo>
                    <a:pt x="21" y="36"/>
                    <a:pt x="20" y="34"/>
                    <a:pt x="21" y="33"/>
                  </a:cubicBezTo>
                  <a:cubicBezTo>
                    <a:pt x="21" y="32"/>
                    <a:pt x="23" y="29"/>
                    <a:pt x="25" y="30"/>
                  </a:cubicBezTo>
                  <a:cubicBezTo>
                    <a:pt x="27" y="30"/>
                    <a:pt x="28" y="32"/>
                    <a:pt x="30" y="33"/>
                  </a:cubicBezTo>
                  <a:cubicBezTo>
                    <a:pt x="32" y="34"/>
                    <a:pt x="34" y="34"/>
                    <a:pt x="36" y="34"/>
                  </a:cubicBezTo>
                  <a:cubicBezTo>
                    <a:pt x="37" y="34"/>
                    <a:pt x="39" y="35"/>
                    <a:pt x="39" y="34"/>
                  </a:cubicBezTo>
                  <a:cubicBezTo>
                    <a:pt x="40" y="33"/>
                    <a:pt x="40" y="29"/>
                    <a:pt x="41" y="30"/>
                  </a:cubicBezTo>
                  <a:cubicBezTo>
                    <a:pt x="43" y="31"/>
                    <a:pt x="43" y="31"/>
                    <a:pt x="45" y="31"/>
                  </a:cubicBezTo>
                  <a:cubicBezTo>
                    <a:pt x="47" y="30"/>
                    <a:pt x="48" y="31"/>
                    <a:pt x="50" y="31"/>
                  </a:cubicBezTo>
                  <a:cubicBezTo>
                    <a:pt x="52" y="31"/>
                    <a:pt x="53" y="28"/>
                    <a:pt x="55" y="29"/>
                  </a:cubicBezTo>
                  <a:cubicBezTo>
                    <a:pt x="56" y="29"/>
                    <a:pt x="58" y="31"/>
                    <a:pt x="60" y="30"/>
                  </a:cubicBezTo>
                  <a:cubicBezTo>
                    <a:pt x="64" y="28"/>
                    <a:pt x="59" y="26"/>
                    <a:pt x="58" y="24"/>
                  </a:cubicBezTo>
                  <a:cubicBezTo>
                    <a:pt x="57" y="22"/>
                    <a:pt x="57" y="21"/>
                    <a:pt x="55" y="20"/>
                  </a:cubicBezTo>
                  <a:cubicBezTo>
                    <a:pt x="53" y="19"/>
                    <a:pt x="52" y="18"/>
                    <a:pt x="51" y="16"/>
                  </a:cubicBezTo>
                  <a:cubicBezTo>
                    <a:pt x="51" y="14"/>
                    <a:pt x="49" y="14"/>
                    <a:pt x="47" y="13"/>
                  </a:cubicBezTo>
                  <a:cubicBezTo>
                    <a:pt x="47" y="13"/>
                    <a:pt x="47" y="12"/>
                    <a:pt x="46" y="12"/>
                  </a:cubicBezTo>
                  <a:cubicBezTo>
                    <a:pt x="46" y="12"/>
                    <a:pt x="44" y="12"/>
                    <a:pt x="44" y="12"/>
                  </a:cubicBezTo>
                  <a:cubicBezTo>
                    <a:pt x="43" y="11"/>
                    <a:pt x="44" y="7"/>
                    <a:pt x="44" y="6"/>
                  </a:cubicBezTo>
                  <a:cubicBezTo>
                    <a:pt x="44" y="4"/>
                    <a:pt x="42" y="3"/>
                    <a:pt x="41" y="1"/>
                  </a:cubicBezTo>
                  <a:cubicBezTo>
                    <a:pt x="41" y="1"/>
                    <a:pt x="41" y="0"/>
                    <a:pt x="41" y="0"/>
                  </a:cubicBezTo>
                  <a:cubicBezTo>
                    <a:pt x="40" y="0"/>
                    <a:pt x="39" y="0"/>
                    <a:pt x="38" y="0"/>
                  </a:cubicBezTo>
                  <a:cubicBezTo>
                    <a:pt x="36" y="1"/>
                    <a:pt x="36" y="1"/>
                    <a:pt x="35" y="3"/>
                  </a:cubicBezTo>
                  <a:cubicBezTo>
                    <a:pt x="35" y="6"/>
                    <a:pt x="28" y="10"/>
                    <a:pt x="26" y="10"/>
                  </a:cubicBezTo>
                  <a:cubicBezTo>
                    <a:pt x="25" y="10"/>
                    <a:pt x="21" y="10"/>
                    <a:pt x="22" y="11"/>
                  </a:cubicBezTo>
                  <a:cubicBezTo>
                    <a:pt x="23" y="13"/>
                    <a:pt x="20" y="15"/>
                    <a:pt x="19" y="15"/>
                  </a:cubicBezTo>
                  <a:cubicBezTo>
                    <a:pt x="17" y="16"/>
                    <a:pt x="15" y="17"/>
                    <a:pt x="13" y="17"/>
                  </a:cubicBezTo>
                  <a:cubicBezTo>
                    <a:pt x="11" y="18"/>
                    <a:pt x="11" y="16"/>
                    <a:pt x="9" y="17"/>
                  </a:cubicBezTo>
                  <a:cubicBezTo>
                    <a:pt x="7" y="18"/>
                    <a:pt x="6" y="17"/>
                    <a:pt x="6" y="18"/>
                  </a:cubicBezTo>
                  <a:cubicBezTo>
                    <a:pt x="5" y="20"/>
                    <a:pt x="4" y="22"/>
                    <a:pt x="3" y="23"/>
                  </a:cubicBezTo>
                  <a:cubicBezTo>
                    <a:pt x="0" y="27"/>
                    <a:pt x="2" y="30"/>
                    <a:pt x="4" y="34"/>
                  </a:cubicBezTo>
                  <a:cubicBezTo>
                    <a:pt x="5" y="36"/>
                    <a:pt x="5" y="37"/>
                    <a:pt x="6" y="39"/>
                  </a:cubicBezTo>
                  <a:cubicBezTo>
                    <a:pt x="8" y="41"/>
                    <a:pt x="9" y="42"/>
                    <a:pt x="9" y="45"/>
                  </a:cubicBezTo>
                  <a:cubicBezTo>
                    <a:pt x="9" y="44"/>
                    <a:pt x="10" y="37"/>
                    <a:pt x="12" y="3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42" name="Freeform 743">
              <a:extLst>
                <a:ext uri="{FF2B5EF4-FFF2-40B4-BE49-F238E27FC236}">
                  <a16:creationId xmlns:a16="http://schemas.microsoft.com/office/drawing/2014/main" xmlns="" id="{F9D58B37-119A-40DB-BBD3-ECE8140852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97008" y="7921315"/>
              <a:ext cx="1092359" cy="767717"/>
            </a:xfrm>
            <a:custGeom>
              <a:avLst/>
              <a:gdLst>
                <a:gd name="T0" fmla="*/ 83 w 117"/>
                <a:gd name="T1" fmla="*/ 82 h 82"/>
                <a:gd name="T2" fmla="*/ 93 w 117"/>
                <a:gd name="T3" fmla="*/ 76 h 82"/>
                <a:gd name="T4" fmla="*/ 105 w 117"/>
                <a:gd name="T5" fmla="*/ 68 h 82"/>
                <a:gd name="T6" fmla="*/ 112 w 117"/>
                <a:gd name="T7" fmla="*/ 64 h 82"/>
                <a:gd name="T8" fmla="*/ 107 w 117"/>
                <a:gd name="T9" fmla="*/ 55 h 82"/>
                <a:gd name="T10" fmla="*/ 110 w 117"/>
                <a:gd name="T11" fmla="*/ 46 h 82"/>
                <a:gd name="T12" fmla="*/ 114 w 117"/>
                <a:gd name="T13" fmla="*/ 40 h 82"/>
                <a:gd name="T14" fmla="*/ 117 w 117"/>
                <a:gd name="T15" fmla="*/ 21 h 82"/>
                <a:gd name="T16" fmla="*/ 81 w 117"/>
                <a:gd name="T17" fmla="*/ 1 h 82"/>
                <a:gd name="T18" fmla="*/ 75 w 117"/>
                <a:gd name="T19" fmla="*/ 2 h 82"/>
                <a:gd name="T20" fmla="*/ 67 w 117"/>
                <a:gd name="T21" fmla="*/ 2 h 82"/>
                <a:gd name="T22" fmla="*/ 59 w 117"/>
                <a:gd name="T23" fmla="*/ 1 h 82"/>
                <a:gd name="T24" fmla="*/ 29 w 117"/>
                <a:gd name="T25" fmla="*/ 21 h 82"/>
                <a:gd name="T26" fmla="*/ 22 w 117"/>
                <a:gd name="T27" fmla="*/ 25 h 82"/>
                <a:gd name="T28" fmla="*/ 19 w 117"/>
                <a:gd name="T29" fmla="*/ 42 h 82"/>
                <a:gd name="T30" fmla="*/ 8 w 117"/>
                <a:gd name="T31" fmla="*/ 43 h 82"/>
                <a:gd name="T32" fmla="*/ 5 w 117"/>
                <a:gd name="T33" fmla="*/ 51 h 82"/>
                <a:gd name="T34" fmla="*/ 11 w 117"/>
                <a:gd name="T35" fmla="*/ 56 h 82"/>
                <a:gd name="T36" fmla="*/ 19 w 117"/>
                <a:gd name="T37" fmla="*/ 62 h 82"/>
                <a:gd name="T38" fmla="*/ 21 w 117"/>
                <a:gd name="T39" fmla="*/ 55 h 82"/>
                <a:gd name="T40" fmla="*/ 28 w 117"/>
                <a:gd name="T41" fmla="*/ 50 h 82"/>
                <a:gd name="T42" fmla="*/ 35 w 117"/>
                <a:gd name="T43" fmla="*/ 53 h 82"/>
                <a:gd name="T44" fmla="*/ 46 w 117"/>
                <a:gd name="T45" fmla="*/ 55 h 82"/>
                <a:gd name="T46" fmla="*/ 64 w 117"/>
                <a:gd name="T47" fmla="*/ 53 h 82"/>
                <a:gd name="T48" fmla="*/ 68 w 117"/>
                <a:gd name="T49" fmla="*/ 47 h 82"/>
                <a:gd name="T50" fmla="*/ 77 w 117"/>
                <a:gd name="T51" fmla="*/ 31 h 82"/>
                <a:gd name="T52" fmla="*/ 79 w 117"/>
                <a:gd name="T53" fmla="*/ 16 h 82"/>
                <a:gd name="T54" fmla="*/ 75 w 117"/>
                <a:gd name="T55" fmla="*/ 2 h 82"/>
                <a:gd name="T56" fmla="*/ 78 w 117"/>
                <a:gd name="T57" fmla="*/ 16 h 82"/>
                <a:gd name="T58" fmla="*/ 77 w 117"/>
                <a:gd name="T59" fmla="*/ 35 h 82"/>
                <a:gd name="T60" fmla="*/ 68 w 117"/>
                <a:gd name="T61" fmla="*/ 46 h 82"/>
                <a:gd name="T62" fmla="*/ 72 w 117"/>
                <a:gd name="T63" fmla="*/ 55 h 82"/>
                <a:gd name="T64" fmla="*/ 75 w 117"/>
                <a:gd name="T65" fmla="*/ 65 h 82"/>
                <a:gd name="T66" fmla="*/ 72 w 117"/>
                <a:gd name="T67" fmla="*/ 74 h 82"/>
                <a:gd name="T68" fmla="*/ 77 w 117"/>
                <a:gd name="T69" fmla="*/ 81 h 82"/>
                <a:gd name="T70" fmla="*/ 80 w 117"/>
                <a:gd name="T71" fmla="*/ 8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7" h="82">
                  <a:moveTo>
                    <a:pt x="80" y="81"/>
                  </a:moveTo>
                  <a:cubicBezTo>
                    <a:pt x="81" y="80"/>
                    <a:pt x="82" y="82"/>
                    <a:pt x="83" y="82"/>
                  </a:cubicBezTo>
                  <a:cubicBezTo>
                    <a:pt x="85" y="81"/>
                    <a:pt x="87" y="80"/>
                    <a:pt x="89" y="79"/>
                  </a:cubicBezTo>
                  <a:cubicBezTo>
                    <a:pt x="90" y="79"/>
                    <a:pt x="93" y="78"/>
                    <a:pt x="93" y="76"/>
                  </a:cubicBezTo>
                  <a:cubicBezTo>
                    <a:pt x="93" y="74"/>
                    <a:pt x="94" y="75"/>
                    <a:pt x="96" y="74"/>
                  </a:cubicBezTo>
                  <a:cubicBezTo>
                    <a:pt x="99" y="74"/>
                    <a:pt x="103" y="71"/>
                    <a:pt x="105" y="68"/>
                  </a:cubicBezTo>
                  <a:cubicBezTo>
                    <a:pt x="106" y="67"/>
                    <a:pt x="106" y="66"/>
                    <a:pt x="107" y="65"/>
                  </a:cubicBezTo>
                  <a:cubicBezTo>
                    <a:pt x="108" y="64"/>
                    <a:pt x="110" y="64"/>
                    <a:pt x="112" y="64"/>
                  </a:cubicBezTo>
                  <a:cubicBezTo>
                    <a:pt x="112" y="62"/>
                    <a:pt x="110" y="61"/>
                    <a:pt x="109" y="59"/>
                  </a:cubicBezTo>
                  <a:cubicBezTo>
                    <a:pt x="109" y="58"/>
                    <a:pt x="110" y="55"/>
                    <a:pt x="107" y="55"/>
                  </a:cubicBezTo>
                  <a:cubicBezTo>
                    <a:pt x="106" y="55"/>
                    <a:pt x="109" y="53"/>
                    <a:pt x="108" y="52"/>
                  </a:cubicBezTo>
                  <a:cubicBezTo>
                    <a:pt x="108" y="49"/>
                    <a:pt x="109" y="48"/>
                    <a:pt x="110" y="46"/>
                  </a:cubicBezTo>
                  <a:cubicBezTo>
                    <a:pt x="110" y="44"/>
                    <a:pt x="112" y="44"/>
                    <a:pt x="112" y="42"/>
                  </a:cubicBezTo>
                  <a:cubicBezTo>
                    <a:pt x="112" y="41"/>
                    <a:pt x="113" y="40"/>
                    <a:pt x="114" y="40"/>
                  </a:cubicBezTo>
                  <a:cubicBezTo>
                    <a:pt x="117" y="40"/>
                    <a:pt x="117" y="40"/>
                    <a:pt x="117" y="38"/>
                  </a:cubicBezTo>
                  <a:cubicBezTo>
                    <a:pt x="117" y="32"/>
                    <a:pt x="117" y="27"/>
                    <a:pt x="117" y="21"/>
                  </a:cubicBezTo>
                  <a:cubicBezTo>
                    <a:pt x="117" y="19"/>
                    <a:pt x="113" y="18"/>
                    <a:pt x="111" y="17"/>
                  </a:cubicBezTo>
                  <a:cubicBezTo>
                    <a:pt x="101" y="12"/>
                    <a:pt x="91" y="6"/>
                    <a:pt x="81" y="1"/>
                  </a:cubicBezTo>
                  <a:cubicBezTo>
                    <a:pt x="80" y="1"/>
                    <a:pt x="80" y="0"/>
                    <a:pt x="79" y="0"/>
                  </a:cubicBezTo>
                  <a:cubicBezTo>
                    <a:pt x="78" y="1"/>
                    <a:pt x="76" y="2"/>
                    <a:pt x="75" y="2"/>
                  </a:cubicBezTo>
                  <a:cubicBezTo>
                    <a:pt x="74" y="3"/>
                    <a:pt x="72" y="5"/>
                    <a:pt x="71" y="5"/>
                  </a:cubicBezTo>
                  <a:cubicBezTo>
                    <a:pt x="70" y="5"/>
                    <a:pt x="69" y="3"/>
                    <a:pt x="67" y="2"/>
                  </a:cubicBezTo>
                  <a:cubicBezTo>
                    <a:pt x="66" y="1"/>
                    <a:pt x="65" y="1"/>
                    <a:pt x="64" y="1"/>
                  </a:cubicBezTo>
                  <a:cubicBezTo>
                    <a:pt x="62" y="0"/>
                    <a:pt x="61" y="0"/>
                    <a:pt x="59" y="1"/>
                  </a:cubicBezTo>
                  <a:cubicBezTo>
                    <a:pt x="52" y="5"/>
                    <a:pt x="45" y="10"/>
                    <a:pt x="38" y="14"/>
                  </a:cubicBezTo>
                  <a:cubicBezTo>
                    <a:pt x="35" y="16"/>
                    <a:pt x="32" y="18"/>
                    <a:pt x="29" y="21"/>
                  </a:cubicBezTo>
                  <a:cubicBezTo>
                    <a:pt x="28" y="22"/>
                    <a:pt x="27" y="22"/>
                    <a:pt x="26" y="22"/>
                  </a:cubicBezTo>
                  <a:cubicBezTo>
                    <a:pt x="23" y="22"/>
                    <a:pt x="22" y="22"/>
                    <a:pt x="22" y="25"/>
                  </a:cubicBezTo>
                  <a:cubicBezTo>
                    <a:pt x="22" y="28"/>
                    <a:pt x="22" y="31"/>
                    <a:pt x="22" y="34"/>
                  </a:cubicBezTo>
                  <a:cubicBezTo>
                    <a:pt x="22" y="37"/>
                    <a:pt x="21" y="40"/>
                    <a:pt x="19" y="42"/>
                  </a:cubicBezTo>
                  <a:cubicBezTo>
                    <a:pt x="18" y="43"/>
                    <a:pt x="15" y="43"/>
                    <a:pt x="14" y="43"/>
                  </a:cubicBezTo>
                  <a:cubicBezTo>
                    <a:pt x="12" y="43"/>
                    <a:pt x="10" y="43"/>
                    <a:pt x="8" y="43"/>
                  </a:cubicBezTo>
                  <a:cubicBezTo>
                    <a:pt x="6" y="43"/>
                    <a:pt x="4" y="44"/>
                    <a:pt x="2" y="44"/>
                  </a:cubicBezTo>
                  <a:cubicBezTo>
                    <a:pt x="0" y="44"/>
                    <a:pt x="5" y="51"/>
                    <a:pt x="5" y="51"/>
                  </a:cubicBezTo>
                  <a:cubicBezTo>
                    <a:pt x="6" y="54"/>
                    <a:pt x="7" y="56"/>
                    <a:pt x="10" y="57"/>
                  </a:cubicBezTo>
                  <a:cubicBezTo>
                    <a:pt x="10" y="57"/>
                    <a:pt x="11" y="56"/>
                    <a:pt x="11" y="56"/>
                  </a:cubicBezTo>
                  <a:cubicBezTo>
                    <a:pt x="12" y="57"/>
                    <a:pt x="12" y="60"/>
                    <a:pt x="14" y="58"/>
                  </a:cubicBezTo>
                  <a:cubicBezTo>
                    <a:pt x="16" y="56"/>
                    <a:pt x="18" y="61"/>
                    <a:pt x="19" y="62"/>
                  </a:cubicBezTo>
                  <a:cubicBezTo>
                    <a:pt x="19" y="61"/>
                    <a:pt x="20" y="59"/>
                    <a:pt x="20" y="58"/>
                  </a:cubicBezTo>
                  <a:cubicBezTo>
                    <a:pt x="20" y="57"/>
                    <a:pt x="21" y="56"/>
                    <a:pt x="21" y="55"/>
                  </a:cubicBezTo>
                  <a:cubicBezTo>
                    <a:pt x="22" y="52"/>
                    <a:pt x="22" y="52"/>
                    <a:pt x="25" y="51"/>
                  </a:cubicBezTo>
                  <a:cubicBezTo>
                    <a:pt x="26" y="50"/>
                    <a:pt x="27" y="50"/>
                    <a:pt x="28" y="50"/>
                  </a:cubicBezTo>
                  <a:cubicBezTo>
                    <a:pt x="29" y="49"/>
                    <a:pt x="30" y="51"/>
                    <a:pt x="31" y="51"/>
                  </a:cubicBezTo>
                  <a:cubicBezTo>
                    <a:pt x="33" y="51"/>
                    <a:pt x="34" y="52"/>
                    <a:pt x="35" y="53"/>
                  </a:cubicBezTo>
                  <a:cubicBezTo>
                    <a:pt x="36" y="54"/>
                    <a:pt x="37" y="54"/>
                    <a:pt x="39" y="54"/>
                  </a:cubicBezTo>
                  <a:cubicBezTo>
                    <a:pt x="42" y="52"/>
                    <a:pt x="43" y="55"/>
                    <a:pt x="46" y="55"/>
                  </a:cubicBezTo>
                  <a:cubicBezTo>
                    <a:pt x="49" y="55"/>
                    <a:pt x="52" y="53"/>
                    <a:pt x="55" y="53"/>
                  </a:cubicBezTo>
                  <a:cubicBezTo>
                    <a:pt x="57" y="53"/>
                    <a:pt x="61" y="54"/>
                    <a:pt x="64" y="53"/>
                  </a:cubicBezTo>
                  <a:cubicBezTo>
                    <a:pt x="65" y="53"/>
                    <a:pt x="66" y="52"/>
                    <a:pt x="67" y="51"/>
                  </a:cubicBezTo>
                  <a:cubicBezTo>
                    <a:pt x="69" y="50"/>
                    <a:pt x="68" y="49"/>
                    <a:pt x="68" y="47"/>
                  </a:cubicBezTo>
                  <a:cubicBezTo>
                    <a:pt x="68" y="42"/>
                    <a:pt x="73" y="39"/>
                    <a:pt x="77" y="35"/>
                  </a:cubicBezTo>
                  <a:cubicBezTo>
                    <a:pt x="78" y="34"/>
                    <a:pt x="77" y="32"/>
                    <a:pt x="77" y="31"/>
                  </a:cubicBezTo>
                  <a:cubicBezTo>
                    <a:pt x="77" y="28"/>
                    <a:pt x="77" y="26"/>
                    <a:pt x="77" y="23"/>
                  </a:cubicBezTo>
                  <a:cubicBezTo>
                    <a:pt x="78" y="21"/>
                    <a:pt x="79" y="18"/>
                    <a:pt x="79" y="16"/>
                  </a:cubicBezTo>
                  <a:cubicBezTo>
                    <a:pt x="78" y="14"/>
                    <a:pt x="77" y="12"/>
                    <a:pt x="76" y="11"/>
                  </a:cubicBezTo>
                  <a:cubicBezTo>
                    <a:pt x="74" y="8"/>
                    <a:pt x="75" y="5"/>
                    <a:pt x="75" y="2"/>
                  </a:cubicBezTo>
                  <a:cubicBezTo>
                    <a:pt x="75" y="5"/>
                    <a:pt x="75" y="7"/>
                    <a:pt x="75" y="9"/>
                  </a:cubicBezTo>
                  <a:cubicBezTo>
                    <a:pt x="75" y="11"/>
                    <a:pt x="78" y="14"/>
                    <a:pt x="78" y="16"/>
                  </a:cubicBezTo>
                  <a:cubicBezTo>
                    <a:pt x="79" y="19"/>
                    <a:pt x="77" y="23"/>
                    <a:pt x="77" y="26"/>
                  </a:cubicBezTo>
                  <a:cubicBezTo>
                    <a:pt x="77" y="28"/>
                    <a:pt x="78" y="32"/>
                    <a:pt x="77" y="35"/>
                  </a:cubicBezTo>
                  <a:cubicBezTo>
                    <a:pt x="76" y="37"/>
                    <a:pt x="72" y="39"/>
                    <a:pt x="71" y="41"/>
                  </a:cubicBezTo>
                  <a:cubicBezTo>
                    <a:pt x="69" y="42"/>
                    <a:pt x="68" y="44"/>
                    <a:pt x="68" y="46"/>
                  </a:cubicBezTo>
                  <a:cubicBezTo>
                    <a:pt x="67" y="49"/>
                    <a:pt x="69" y="50"/>
                    <a:pt x="70" y="53"/>
                  </a:cubicBezTo>
                  <a:cubicBezTo>
                    <a:pt x="70" y="54"/>
                    <a:pt x="71" y="54"/>
                    <a:pt x="72" y="55"/>
                  </a:cubicBezTo>
                  <a:cubicBezTo>
                    <a:pt x="74" y="56"/>
                    <a:pt x="75" y="57"/>
                    <a:pt x="75" y="59"/>
                  </a:cubicBezTo>
                  <a:cubicBezTo>
                    <a:pt x="75" y="61"/>
                    <a:pt x="75" y="63"/>
                    <a:pt x="75" y="65"/>
                  </a:cubicBezTo>
                  <a:cubicBezTo>
                    <a:pt x="75" y="66"/>
                    <a:pt x="76" y="68"/>
                    <a:pt x="77" y="70"/>
                  </a:cubicBezTo>
                  <a:cubicBezTo>
                    <a:pt x="74" y="70"/>
                    <a:pt x="67" y="70"/>
                    <a:pt x="72" y="74"/>
                  </a:cubicBezTo>
                  <a:cubicBezTo>
                    <a:pt x="74" y="75"/>
                    <a:pt x="75" y="76"/>
                    <a:pt x="76" y="78"/>
                  </a:cubicBezTo>
                  <a:cubicBezTo>
                    <a:pt x="76" y="79"/>
                    <a:pt x="77" y="80"/>
                    <a:pt x="77" y="81"/>
                  </a:cubicBezTo>
                  <a:cubicBezTo>
                    <a:pt x="77" y="82"/>
                    <a:pt x="80" y="81"/>
                    <a:pt x="80" y="81"/>
                  </a:cubicBezTo>
                  <a:cubicBezTo>
                    <a:pt x="82" y="80"/>
                    <a:pt x="80" y="81"/>
                    <a:pt x="80" y="8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43" name="Freeform 744">
              <a:extLst>
                <a:ext uri="{FF2B5EF4-FFF2-40B4-BE49-F238E27FC236}">
                  <a16:creationId xmlns:a16="http://schemas.microsoft.com/office/drawing/2014/main" xmlns="" id="{FC3002A3-FB0A-48C0-A2C9-D4835BEAAB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84268" y="7940429"/>
              <a:ext cx="767517" cy="946107"/>
            </a:xfrm>
            <a:custGeom>
              <a:avLst/>
              <a:gdLst>
                <a:gd name="T0" fmla="*/ 6 w 82"/>
                <a:gd name="T1" fmla="*/ 39 h 101"/>
                <a:gd name="T2" fmla="*/ 6 w 82"/>
                <a:gd name="T3" fmla="*/ 41 h 101"/>
                <a:gd name="T4" fmla="*/ 4 w 82"/>
                <a:gd name="T5" fmla="*/ 43 h 101"/>
                <a:gd name="T6" fmla="*/ 2 w 82"/>
                <a:gd name="T7" fmla="*/ 49 h 101"/>
                <a:gd name="T8" fmla="*/ 2 w 82"/>
                <a:gd name="T9" fmla="*/ 51 h 101"/>
                <a:gd name="T10" fmla="*/ 1 w 82"/>
                <a:gd name="T11" fmla="*/ 53 h 101"/>
                <a:gd name="T12" fmla="*/ 4 w 82"/>
                <a:gd name="T13" fmla="*/ 58 h 101"/>
                <a:gd name="T14" fmla="*/ 6 w 82"/>
                <a:gd name="T15" fmla="*/ 60 h 101"/>
                <a:gd name="T16" fmla="*/ 6 w 82"/>
                <a:gd name="T17" fmla="*/ 63 h 101"/>
                <a:gd name="T18" fmla="*/ 9 w 82"/>
                <a:gd name="T19" fmla="*/ 68 h 101"/>
                <a:gd name="T20" fmla="*/ 9 w 82"/>
                <a:gd name="T21" fmla="*/ 74 h 101"/>
                <a:gd name="T22" fmla="*/ 15 w 82"/>
                <a:gd name="T23" fmla="*/ 76 h 101"/>
                <a:gd name="T24" fmla="*/ 18 w 82"/>
                <a:gd name="T25" fmla="*/ 81 h 101"/>
                <a:gd name="T26" fmla="*/ 22 w 82"/>
                <a:gd name="T27" fmla="*/ 84 h 101"/>
                <a:gd name="T28" fmla="*/ 26 w 82"/>
                <a:gd name="T29" fmla="*/ 88 h 101"/>
                <a:gd name="T30" fmla="*/ 26 w 82"/>
                <a:gd name="T31" fmla="*/ 91 h 101"/>
                <a:gd name="T32" fmla="*/ 28 w 82"/>
                <a:gd name="T33" fmla="*/ 92 h 101"/>
                <a:gd name="T34" fmla="*/ 32 w 82"/>
                <a:gd name="T35" fmla="*/ 96 h 101"/>
                <a:gd name="T36" fmla="*/ 35 w 82"/>
                <a:gd name="T37" fmla="*/ 95 h 101"/>
                <a:gd name="T38" fmla="*/ 39 w 82"/>
                <a:gd name="T39" fmla="*/ 94 h 101"/>
                <a:gd name="T40" fmla="*/ 44 w 82"/>
                <a:gd name="T41" fmla="*/ 100 h 101"/>
                <a:gd name="T42" fmla="*/ 51 w 82"/>
                <a:gd name="T43" fmla="*/ 100 h 101"/>
                <a:gd name="T44" fmla="*/ 55 w 82"/>
                <a:gd name="T45" fmla="*/ 98 h 101"/>
                <a:gd name="T46" fmla="*/ 59 w 82"/>
                <a:gd name="T47" fmla="*/ 97 h 101"/>
                <a:gd name="T48" fmla="*/ 69 w 82"/>
                <a:gd name="T49" fmla="*/ 94 h 101"/>
                <a:gd name="T50" fmla="*/ 69 w 82"/>
                <a:gd name="T51" fmla="*/ 91 h 101"/>
                <a:gd name="T52" fmla="*/ 66 w 82"/>
                <a:gd name="T53" fmla="*/ 90 h 101"/>
                <a:gd name="T54" fmla="*/ 61 w 82"/>
                <a:gd name="T55" fmla="*/ 83 h 101"/>
                <a:gd name="T56" fmla="*/ 59 w 82"/>
                <a:gd name="T57" fmla="*/ 80 h 101"/>
                <a:gd name="T58" fmla="*/ 56 w 82"/>
                <a:gd name="T59" fmla="*/ 78 h 101"/>
                <a:gd name="T60" fmla="*/ 59 w 82"/>
                <a:gd name="T61" fmla="*/ 75 h 101"/>
                <a:gd name="T62" fmla="*/ 61 w 82"/>
                <a:gd name="T63" fmla="*/ 67 h 101"/>
                <a:gd name="T64" fmla="*/ 62 w 82"/>
                <a:gd name="T65" fmla="*/ 64 h 101"/>
                <a:gd name="T66" fmla="*/ 65 w 82"/>
                <a:gd name="T67" fmla="*/ 62 h 101"/>
                <a:gd name="T68" fmla="*/ 65 w 82"/>
                <a:gd name="T69" fmla="*/ 58 h 101"/>
                <a:gd name="T70" fmla="*/ 67 w 82"/>
                <a:gd name="T71" fmla="*/ 55 h 101"/>
                <a:gd name="T72" fmla="*/ 71 w 82"/>
                <a:gd name="T73" fmla="*/ 52 h 101"/>
                <a:gd name="T74" fmla="*/ 72 w 82"/>
                <a:gd name="T75" fmla="*/ 45 h 101"/>
                <a:gd name="T76" fmla="*/ 72 w 82"/>
                <a:gd name="T77" fmla="*/ 42 h 101"/>
                <a:gd name="T78" fmla="*/ 74 w 82"/>
                <a:gd name="T79" fmla="*/ 37 h 101"/>
                <a:gd name="T80" fmla="*/ 79 w 82"/>
                <a:gd name="T81" fmla="*/ 29 h 101"/>
                <a:gd name="T82" fmla="*/ 82 w 82"/>
                <a:gd name="T83" fmla="*/ 27 h 101"/>
                <a:gd name="T84" fmla="*/ 79 w 82"/>
                <a:gd name="T85" fmla="*/ 23 h 101"/>
                <a:gd name="T86" fmla="*/ 76 w 82"/>
                <a:gd name="T87" fmla="*/ 17 h 101"/>
                <a:gd name="T88" fmla="*/ 76 w 82"/>
                <a:gd name="T89" fmla="*/ 11 h 101"/>
                <a:gd name="T90" fmla="*/ 75 w 82"/>
                <a:gd name="T91" fmla="*/ 9 h 101"/>
                <a:gd name="T92" fmla="*/ 74 w 82"/>
                <a:gd name="T93" fmla="*/ 5 h 101"/>
                <a:gd name="T94" fmla="*/ 68 w 82"/>
                <a:gd name="T95" fmla="*/ 0 h 101"/>
                <a:gd name="T96" fmla="*/ 64 w 82"/>
                <a:gd name="T97" fmla="*/ 2 h 101"/>
                <a:gd name="T98" fmla="*/ 60 w 82"/>
                <a:gd name="T99" fmla="*/ 5 h 101"/>
                <a:gd name="T100" fmla="*/ 56 w 82"/>
                <a:gd name="T101" fmla="*/ 5 h 101"/>
                <a:gd name="T102" fmla="*/ 46 w 82"/>
                <a:gd name="T103" fmla="*/ 5 h 101"/>
                <a:gd name="T104" fmla="*/ 17 w 82"/>
                <a:gd name="T105" fmla="*/ 5 h 101"/>
                <a:gd name="T106" fmla="*/ 16 w 82"/>
                <a:gd name="T107" fmla="*/ 14 h 101"/>
                <a:gd name="T108" fmla="*/ 13 w 82"/>
                <a:gd name="T109" fmla="*/ 16 h 101"/>
                <a:gd name="T110" fmla="*/ 11 w 82"/>
                <a:gd name="T111" fmla="*/ 18 h 101"/>
                <a:gd name="T112" fmla="*/ 11 w 82"/>
                <a:gd name="T113" fmla="*/ 32 h 101"/>
                <a:gd name="T114" fmla="*/ 11 w 82"/>
                <a:gd name="T115" fmla="*/ 37 h 101"/>
                <a:gd name="T116" fmla="*/ 6 w 82"/>
                <a:gd name="T117" fmla="*/ 3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2" h="101">
                  <a:moveTo>
                    <a:pt x="6" y="39"/>
                  </a:moveTo>
                  <a:cubicBezTo>
                    <a:pt x="6" y="39"/>
                    <a:pt x="6" y="40"/>
                    <a:pt x="6" y="41"/>
                  </a:cubicBezTo>
                  <a:cubicBezTo>
                    <a:pt x="5" y="42"/>
                    <a:pt x="4" y="42"/>
                    <a:pt x="4" y="43"/>
                  </a:cubicBezTo>
                  <a:cubicBezTo>
                    <a:pt x="4" y="45"/>
                    <a:pt x="2" y="47"/>
                    <a:pt x="2" y="49"/>
                  </a:cubicBezTo>
                  <a:cubicBezTo>
                    <a:pt x="2" y="50"/>
                    <a:pt x="3" y="51"/>
                    <a:pt x="2" y="51"/>
                  </a:cubicBezTo>
                  <a:cubicBezTo>
                    <a:pt x="2" y="52"/>
                    <a:pt x="0" y="53"/>
                    <a:pt x="1" y="53"/>
                  </a:cubicBezTo>
                  <a:cubicBezTo>
                    <a:pt x="4" y="53"/>
                    <a:pt x="3" y="57"/>
                    <a:pt x="4" y="58"/>
                  </a:cubicBezTo>
                  <a:cubicBezTo>
                    <a:pt x="4" y="59"/>
                    <a:pt x="5" y="59"/>
                    <a:pt x="6" y="60"/>
                  </a:cubicBezTo>
                  <a:cubicBezTo>
                    <a:pt x="6" y="61"/>
                    <a:pt x="6" y="62"/>
                    <a:pt x="6" y="63"/>
                  </a:cubicBezTo>
                  <a:cubicBezTo>
                    <a:pt x="7" y="65"/>
                    <a:pt x="9" y="66"/>
                    <a:pt x="9" y="68"/>
                  </a:cubicBezTo>
                  <a:cubicBezTo>
                    <a:pt x="9" y="69"/>
                    <a:pt x="8" y="74"/>
                    <a:pt x="9" y="74"/>
                  </a:cubicBezTo>
                  <a:cubicBezTo>
                    <a:pt x="12" y="74"/>
                    <a:pt x="13" y="75"/>
                    <a:pt x="15" y="76"/>
                  </a:cubicBezTo>
                  <a:cubicBezTo>
                    <a:pt x="17" y="77"/>
                    <a:pt x="16" y="80"/>
                    <a:pt x="18" y="81"/>
                  </a:cubicBezTo>
                  <a:cubicBezTo>
                    <a:pt x="19" y="82"/>
                    <a:pt x="22" y="82"/>
                    <a:pt x="22" y="84"/>
                  </a:cubicBezTo>
                  <a:cubicBezTo>
                    <a:pt x="22" y="86"/>
                    <a:pt x="25" y="87"/>
                    <a:pt x="26" y="88"/>
                  </a:cubicBezTo>
                  <a:cubicBezTo>
                    <a:pt x="26" y="89"/>
                    <a:pt x="26" y="90"/>
                    <a:pt x="26" y="91"/>
                  </a:cubicBezTo>
                  <a:cubicBezTo>
                    <a:pt x="27" y="91"/>
                    <a:pt x="28" y="92"/>
                    <a:pt x="28" y="92"/>
                  </a:cubicBezTo>
                  <a:cubicBezTo>
                    <a:pt x="29" y="93"/>
                    <a:pt x="30" y="95"/>
                    <a:pt x="32" y="96"/>
                  </a:cubicBezTo>
                  <a:cubicBezTo>
                    <a:pt x="33" y="97"/>
                    <a:pt x="33" y="93"/>
                    <a:pt x="35" y="95"/>
                  </a:cubicBezTo>
                  <a:cubicBezTo>
                    <a:pt x="37" y="96"/>
                    <a:pt x="37" y="94"/>
                    <a:pt x="39" y="94"/>
                  </a:cubicBezTo>
                  <a:cubicBezTo>
                    <a:pt x="41" y="95"/>
                    <a:pt x="42" y="98"/>
                    <a:pt x="44" y="100"/>
                  </a:cubicBezTo>
                  <a:cubicBezTo>
                    <a:pt x="46" y="95"/>
                    <a:pt x="49" y="101"/>
                    <a:pt x="51" y="100"/>
                  </a:cubicBezTo>
                  <a:cubicBezTo>
                    <a:pt x="52" y="99"/>
                    <a:pt x="53" y="98"/>
                    <a:pt x="55" y="98"/>
                  </a:cubicBezTo>
                  <a:cubicBezTo>
                    <a:pt x="56" y="98"/>
                    <a:pt x="58" y="98"/>
                    <a:pt x="59" y="97"/>
                  </a:cubicBezTo>
                  <a:cubicBezTo>
                    <a:pt x="61" y="93"/>
                    <a:pt x="65" y="91"/>
                    <a:pt x="69" y="94"/>
                  </a:cubicBezTo>
                  <a:cubicBezTo>
                    <a:pt x="69" y="93"/>
                    <a:pt x="69" y="92"/>
                    <a:pt x="69" y="91"/>
                  </a:cubicBezTo>
                  <a:cubicBezTo>
                    <a:pt x="69" y="90"/>
                    <a:pt x="66" y="90"/>
                    <a:pt x="66" y="90"/>
                  </a:cubicBezTo>
                  <a:cubicBezTo>
                    <a:pt x="64" y="88"/>
                    <a:pt x="63" y="85"/>
                    <a:pt x="61" y="83"/>
                  </a:cubicBezTo>
                  <a:cubicBezTo>
                    <a:pt x="60" y="82"/>
                    <a:pt x="60" y="81"/>
                    <a:pt x="59" y="80"/>
                  </a:cubicBezTo>
                  <a:cubicBezTo>
                    <a:pt x="58" y="79"/>
                    <a:pt x="57" y="79"/>
                    <a:pt x="56" y="78"/>
                  </a:cubicBezTo>
                  <a:cubicBezTo>
                    <a:pt x="53" y="75"/>
                    <a:pt x="59" y="75"/>
                    <a:pt x="59" y="75"/>
                  </a:cubicBezTo>
                  <a:cubicBezTo>
                    <a:pt x="61" y="74"/>
                    <a:pt x="60" y="69"/>
                    <a:pt x="61" y="67"/>
                  </a:cubicBezTo>
                  <a:cubicBezTo>
                    <a:pt x="61" y="66"/>
                    <a:pt x="61" y="64"/>
                    <a:pt x="62" y="64"/>
                  </a:cubicBezTo>
                  <a:cubicBezTo>
                    <a:pt x="63" y="63"/>
                    <a:pt x="65" y="63"/>
                    <a:pt x="65" y="62"/>
                  </a:cubicBezTo>
                  <a:cubicBezTo>
                    <a:pt x="65" y="61"/>
                    <a:pt x="65" y="60"/>
                    <a:pt x="65" y="58"/>
                  </a:cubicBezTo>
                  <a:cubicBezTo>
                    <a:pt x="65" y="57"/>
                    <a:pt x="66" y="56"/>
                    <a:pt x="67" y="55"/>
                  </a:cubicBezTo>
                  <a:cubicBezTo>
                    <a:pt x="68" y="53"/>
                    <a:pt x="70" y="54"/>
                    <a:pt x="71" y="52"/>
                  </a:cubicBezTo>
                  <a:cubicBezTo>
                    <a:pt x="71" y="50"/>
                    <a:pt x="72" y="48"/>
                    <a:pt x="72" y="45"/>
                  </a:cubicBezTo>
                  <a:cubicBezTo>
                    <a:pt x="72" y="44"/>
                    <a:pt x="72" y="43"/>
                    <a:pt x="72" y="42"/>
                  </a:cubicBezTo>
                  <a:cubicBezTo>
                    <a:pt x="72" y="40"/>
                    <a:pt x="74" y="38"/>
                    <a:pt x="74" y="37"/>
                  </a:cubicBezTo>
                  <a:cubicBezTo>
                    <a:pt x="74" y="33"/>
                    <a:pt x="75" y="30"/>
                    <a:pt x="79" y="29"/>
                  </a:cubicBezTo>
                  <a:cubicBezTo>
                    <a:pt x="80" y="29"/>
                    <a:pt x="81" y="29"/>
                    <a:pt x="82" y="27"/>
                  </a:cubicBezTo>
                  <a:cubicBezTo>
                    <a:pt x="82" y="26"/>
                    <a:pt x="80" y="24"/>
                    <a:pt x="79" y="23"/>
                  </a:cubicBezTo>
                  <a:cubicBezTo>
                    <a:pt x="77" y="21"/>
                    <a:pt x="76" y="19"/>
                    <a:pt x="76" y="17"/>
                  </a:cubicBezTo>
                  <a:cubicBezTo>
                    <a:pt x="76" y="16"/>
                    <a:pt x="75" y="11"/>
                    <a:pt x="76" y="11"/>
                  </a:cubicBezTo>
                  <a:cubicBezTo>
                    <a:pt x="77" y="10"/>
                    <a:pt x="76" y="10"/>
                    <a:pt x="75" y="9"/>
                  </a:cubicBezTo>
                  <a:cubicBezTo>
                    <a:pt x="74" y="8"/>
                    <a:pt x="74" y="7"/>
                    <a:pt x="74" y="5"/>
                  </a:cubicBezTo>
                  <a:cubicBezTo>
                    <a:pt x="72" y="3"/>
                    <a:pt x="69" y="2"/>
                    <a:pt x="68" y="0"/>
                  </a:cubicBezTo>
                  <a:cubicBezTo>
                    <a:pt x="67" y="0"/>
                    <a:pt x="65" y="1"/>
                    <a:pt x="64" y="2"/>
                  </a:cubicBezTo>
                  <a:cubicBezTo>
                    <a:pt x="63" y="5"/>
                    <a:pt x="61" y="3"/>
                    <a:pt x="60" y="5"/>
                  </a:cubicBezTo>
                  <a:cubicBezTo>
                    <a:pt x="59" y="9"/>
                    <a:pt x="58" y="5"/>
                    <a:pt x="56" y="5"/>
                  </a:cubicBezTo>
                  <a:cubicBezTo>
                    <a:pt x="52" y="5"/>
                    <a:pt x="49" y="5"/>
                    <a:pt x="46" y="5"/>
                  </a:cubicBezTo>
                  <a:cubicBezTo>
                    <a:pt x="37" y="5"/>
                    <a:pt x="27" y="5"/>
                    <a:pt x="17" y="5"/>
                  </a:cubicBezTo>
                  <a:cubicBezTo>
                    <a:pt x="15" y="5"/>
                    <a:pt x="16" y="12"/>
                    <a:pt x="16" y="14"/>
                  </a:cubicBezTo>
                  <a:cubicBezTo>
                    <a:pt x="16" y="16"/>
                    <a:pt x="15" y="16"/>
                    <a:pt x="13" y="16"/>
                  </a:cubicBezTo>
                  <a:cubicBezTo>
                    <a:pt x="10" y="16"/>
                    <a:pt x="11" y="16"/>
                    <a:pt x="11" y="18"/>
                  </a:cubicBezTo>
                  <a:cubicBezTo>
                    <a:pt x="11" y="23"/>
                    <a:pt x="11" y="27"/>
                    <a:pt x="11" y="32"/>
                  </a:cubicBezTo>
                  <a:cubicBezTo>
                    <a:pt x="11" y="34"/>
                    <a:pt x="11" y="36"/>
                    <a:pt x="11" y="37"/>
                  </a:cubicBezTo>
                  <a:cubicBezTo>
                    <a:pt x="11" y="39"/>
                    <a:pt x="7" y="38"/>
                    <a:pt x="6" y="3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44" name="Freeform 745">
              <a:extLst>
                <a:ext uri="{FF2B5EF4-FFF2-40B4-BE49-F238E27FC236}">
                  <a16:creationId xmlns:a16="http://schemas.microsoft.com/office/drawing/2014/main" xmlns="" id="{D6DC8539-7351-4C1A-B290-28D9187460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56248" y="8182530"/>
              <a:ext cx="299364" cy="270773"/>
            </a:xfrm>
            <a:custGeom>
              <a:avLst/>
              <a:gdLst>
                <a:gd name="T0" fmla="*/ 3 w 32"/>
                <a:gd name="T1" fmla="*/ 19 h 29"/>
                <a:gd name="T2" fmla="*/ 7 w 32"/>
                <a:gd name="T3" fmla="*/ 20 h 29"/>
                <a:gd name="T4" fmla="*/ 7 w 32"/>
                <a:gd name="T5" fmla="*/ 17 h 29"/>
                <a:gd name="T6" fmla="*/ 10 w 32"/>
                <a:gd name="T7" fmla="*/ 19 h 29"/>
                <a:gd name="T8" fmla="*/ 12 w 32"/>
                <a:gd name="T9" fmla="*/ 18 h 29"/>
                <a:gd name="T10" fmla="*/ 14 w 32"/>
                <a:gd name="T11" fmla="*/ 18 h 29"/>
                <a:gd name="T12" fmla="*/ 29 w 32"/>
                <a:gd name="T13" fmla="*/ 29 h 29"/>
                <a:gd name="T14" fmla="*/ 32 w 32"/>
                <a:gd name="T15" fmla="*/ 27 h 29"/>
                <a:gd name="T16" fmla="*/ 24 w 32"/>
                <a:gd name="T17" fmla="*/ 19 h 29"/>
                <a:gd name="T18" fmla="*/ 19 w 32"/>
                <a:gd name="T19" fmla="*/ 16 h 29"/>
                <a:gd name="T20" fmla="*/ 17 w 32"/>
                <a:gd name="T21" fmla="*/ 14 h 29"/>
                <a:gd name="T22" fmla="*/ 17 w 32"/>
                <a:gd name="T23" fmla="*/ 16 h 29"/>
                <a:gd name="T24" fmla="*/ 16 w 32"/>
                <a:gd name="T25" fmla="*/ 14 h 29"/>
                <a:gd name="T26" fmla="*/ 14 w 32"/>
                <a:gd name="T27" fmla="*/ 9 h 29"/>
                <a:gd name="T28" fmla="*/ 10 w 32"/>
                <a:gd name="T29" fmla="*/ 0 h 29"/>
                <a:gd name="T30" fmla="*/ 2 w 32"/>
                <a:gd name="T31" fmla="*/ 7 h 29"/>
                <a:gd name="T32" fmla="*/ 1 w 32"/>
                <a:gd name="T33" fmla="*/ 13 h 29"/>
                <a:gd name="T34" fmla="*/ 0 w 32"/>
                <a:gd name="T35" fmla="*/ 20 h 29"/>
                <a:gd name="T36" fmla="*/ 3 w 32"/>
                <a:gd name="T3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" h="29">
                  <a:moveTo>
                    <a:pt x="3" y="19"/>
                  </a:moveTo>
                  <a:cubicBezTo>
                    <a:pt x="4" y="19"/>
                    <a:pt x="6" y="21"/>
                    <a:pt x="7" y="20"/>
                  </a:cubicBezTo>
                  <a:cubicBezTo>
                    <a:pt x="7" y="19"/>
                    <a:pt x="6" y="17"/>
                    <a:pt x="7" y="17"/>
                  </a:cubicBezTo>
                  <a:cubicBezTo>
                    <a:pt x="9" y="17"/>
                    <a:pt x="9" y="19"/>
                    <a:pt x="10" y="19"/>
                  </a:cubicBezTo>
                  <a:cubicBezTo>
                    <a:pt x="11" y="19"/>
                    <a:pt x="12" y="18"/>
                    <a:pt x="12" y="18"/>
                  </a:cubicBezTo>
                  <a:cubicBezTo>
                    <a:pt x="13" y="17"/>
                    <a:pt x="14" y="18"/>
                    <a:pt x="14" y="18"/>
                  </a:cubicBezTo>
                  <a:cubicBezTo>
                    <a:pt x="22" y="18"/>
                    <a:pt x="25" y="24"/>
                    <a:pt x="29" y="29"/>
                  </a:cubicBezTo>
                  <a:cubicBezTo>
                    <a:pt x="30" y="29"/>
                    <a:pt x="31" y="28"/>
                    <a:pt x="32" y="27"/>
                  </a:cubicBezTo>
                  <a:cubicBezTo>
                    <a:pt x="29" y="25"/>
                    <a:pt x="26" y="22"/>
                    <a:pt x="24" y="19"/>
                  </a:cubicBezTo>
                  <a:cubicBezTo>
                    <a:pt x="23" y="17"/>
                    <a:pt x="21" y="17"/>
                    <a:pt x="19" y="16"/>
                  </a:cubicBezTo>
                  <a:cubicBezTo>
                    <a:pt x="18" y="16"/>
                    <a:pt x="18" y="14"/>
                    <a:pt x="17" y="14"/>
                  </a:cubicBezTo>
                  <a:cubicBezTo>
                    <a:pt x="16" y="14"/>
                    <a:pt x="17" y="15"/>
                    <a:pt x="17" y="16"/>
                  </a:cubicBezTo>
                  <a:cubicBezTo>
                    <a:pt x="17" y="16"/>
                    <a:pt x="16" y="14"/>
                    <a:pt x="16" y="14"/>
                  </a:cubicBezTo>
                  <a:cubicBezTo>
                    <a:pt x="15" y="12"/>
                    <a:pt x="14" y="11"/>
                    <a:pt x="14" y="9"/>
                  </a:cubicBezTo>
                  <a:cubicBezTo>
                    <a:pt x="13" y="6"/>
                    <a:pt x="13" y="3"/>
                    <a:pt x="10" y="0"/>
                  </a:cubicBezTo>
                  <a:cubicBezTo>
                    <a:pt x="9" y="4"/>
                    <a:pt x="4" y="4"/>
                    <a:pt x="2" y="7"/>
                  </a:cubicBezTo>
                  <a:cubicBezTo>
                    <a:pt x="1" y="9"/>
                    <a:pt x="2" y="11"/>
                    <a:pt x="1" y="13"/>
                  </a:cubicBezTo>
                  <a:cubicBezTo>
                    <a:pt x="0" y="15"/>
                    <a:pt x="0" y="17"/>
                    <a:pt x="0" y="20"/>
                  </a:cubicBezTo>
                  <a:cubicBezTo>
                    <a:pt x="1" y="19"/>
                    <a:pt x="2" y="19"/>
                    <a:pt x="3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45" name="Freeform 746">
              <a:extLst>
                <a:ext uri="{FF2B5EF4-FFF2-40B4-BE49-F238E27FC236}">
                  <a16:creationId xmlns:a16="http://schemas.microsoft.com/office/drawing/2014/main" xmlns="" id="{2EE03BF6-B0C6-4340-8E72-2FE67BE18D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00194" y="8313140"/>
              <a:ext cx="691083" cy="573398"/>
            </a:xfrm>
            <a:custGeom>
              <a:avLst/>
              <a:gdLst>
                <a:gd name="T0" fmla="*/ 70 w 74"/>
                <a:gd name="T1" fmla="*/ 38 h 61"/>
                <a:gd name="T2" fmla="*/ 57 w 74"/>
                <a:gd name="T3" fmla="*/ 33 h 61"/>
                <a:gd name="T4" fmla="*/ 51 w 74"/>
                <a:gd name="T5" fmla="*/ 29 h 61"/>
                <a:gd name="T6" fmla="*/ 48 w 74"/>
                <a:gd name="T7" fmla="*/ 24 h 61"/>
                <a:gd name="T8" fmla="*/ 51 w 74"/>
                <a:gd name="T9" fmla="*/ 20 h 61"/>
                <a:gd name="T10" fmla="*/ 45 w 74"/>
                <a:gd name="T11" fmla="*/ 23 h 61"/>
                <a:gd name="T12" fmla="*/ 44 w 74"/>
                <a:gd name="T13" fmla="*/ 18 h 61"/>
                <a:gd name="T14" fmla="*/ 44 w 74"/>
                <a:gd name="T15" fmla="*/ 12 h 61"/>
                <a:gd name="T16" fmla="*/ 37 w 74"/>
                <a:gd name="T17" fmla="*/ 5 h 61"/>
                <a:gd name="T18" fmla="*/ 28 w 74"/>
                <a:gd name="T19" fmla="*/ 4 h 61"/>
                <a:gd name="T20" fmla="*/ 24 w 74"/>
                <a:gd name="T21" fmla="*/ 5 h 61"/>
                <a:gd name="T22" fmla="*/ 21 w 74"/>
                <a:gd name="T23" fmla="*/ 5 h 61"/>
                <a:gd name="T24" fmla="*/ 18 w 74"/>
                <a:gd name="T25" fmla="*/ 5 h 61"/>
                <a:gd name="T26" fmla="*/ 17 w 74"/>
                <a:gd name="T27" fmla="*/ 8 h 61"/>
                <a:gd name="T28" fmla="*/ 15 w 74"/>
                <a:gd name="T29" fmla="*/ 13 h 61"/>
                <a:gd name="T30" fmla="*/ 12 w 74"/>
                <a:gd name="T31" fmla="*/ 14 h 61"/>
                <a:gd name="T32" fmla="*/ 10 w 74"/>
                <a:gd name="T33" fmla="*/ 18 h 61"/>
                <a:gd name="T34" fmla="*/ 10 w 74"/>
                <a:gd name="T35" fmla="*/ 23 h 61"/>
                <a:gd name="T36" fmla="*/ 5 w 74"/>
                <a:gd name="T37" fmla="*/ 34 h 61"/>
                <a:gd name="T38" fmla="*/ 1 w 74"/>
                <a:gd name="T39" fmla="*/ 35 h 61"/>
                <a:gd name="T40" fmla="*/ 2 w 74"/>
                <a:gd name="T41" fmla="*/ 38 h 61"/>
                <a:gd name="T42" fmla="*/ 9 w 74"/>
                <a:gd name="T43" fmla="*/ 47 h 61"/>
                <a:gd name="T44" fmla="*/ 13 w 74"/>
                <a:gd name="T45" fmla="*/ 50 h 61"/>
                <a:gd name="T46" fmla="*/ 14 w 74"/>
                <a:gd name="T47" fmla="*/ 54 h 61"/>
                <a:gd name="T48" fmla="*/ 20 w 74"/>
                <a:gd name="T49" fmla="*/ 55 h 61"/>
                <a:gd name="T50" fmla="*/ 25 w 74"/>
                <a:gd name="T51" fmla="*/ 59 h 61"/>
                <a:gd name="T52" fmla="*/ 33 w 74"/>
                <a:gd name="T53" fmla="*/ 60 h 61"/>
                <a:gd name="T54" fmla="*/ 39 w 74"/>
                <a:gd name="T55" fmla="*/ 57 h 61"/>
                <a:gd name="T56" fmla="*/ 47 w 74"/>
                <a:gd name="T57" fmla="*/ 56 h 61"/>
                <a:gd name="T58" fmla="*/ 54 w 74"/>
                <a:gd name="T59" fmla="*/ 53 h 61"/>
                <a:gd name="T60" fmla="*/ 59 w 74"/>
                <a:gd name="T61" fmla="*/ 53 h 61"/>
                <a:gd name="T62" fmla="*/ 74 w 74"/>
                <a:gd name="T63" fmla="*/ 38 h 61"/>
                <a:gd name="T64" fmla="*/ 70 w 74"/>
                <a:gd name="T65" fmla="*/ 3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4" h="61">
                  <a:moveTo>
                    <a:pt x="70" y="38"/>
                  </a:moveTo>
                  <a:cubicBezTo>
                    <a:pt x="65" y="36"/>
                    <a:pt x="61" y="35"/>
                    <a:pt x="57" y="33"/>
                  </a:cubicBezTo>
                  <a:cubicBezTo>
                    <a:pt x="54" y="32"/>
                    <a:pt x="53" y="31"/>
                    <a:pt x="51" y="29"/>
                  </a:cubicBezTo>
                  <a:cubicBezTo>
                    <a:pt x="50" y="28"/>
                    <a:pt x="49" y="26"/>
                    <a:pt x="48" y="24"/>
                  </a:cubicBezTo>
                  <a:cubicBezTo>
                    <a:pt x="48" y="23"/>
                    <a:pt x="51" y="21"/>
                    <a:pt x="51" y="20"/>
                  </a:cubicBezTo>
                  <a:cubicBezTo>
                    <a:pt x="49" y="21"/>
                    <a:pt x="47" y="22"/>
                    <a:pt x="45" y="23"/>
                  </a:cubicBezTo>
                  <a:cubicBezTo>
                    <a:pt x="43" y="23"/>
                    <a:pt x="43" y="19"/>
                    <a:pt x="44" y="18"/>
                  </a:cubicBezTo>
                  <a:cubicBezTo>
                    <a:pt x="47" y="15"/>
                    <a:pt x="46" y="15"/>
                    <a:pt x="44" y="12"/>
                  </a:cubicBezTo>
                  <a:cubicBezTo>
                    <a:pt x="42" y="10"/>
                    <a:pt x="40" y="6"/>
                    <a:pt x="37" y="5"/>
                  </a:cubicBezTo>
                  <a:cubicBezTo>
                    <a:pt x="35" y="5"/>
                    <a:pt x="30" y="3"/>
                    <a:pt x="28" y="4"/>
                  </a:cubicBezTo>
                  <a:cubicBezTo>
                    <a:pt x="26" y="7"/>
                    <a:pt x="24" y="0"/>
                    <a:pt x="24" y="5"/>
                  </a:cubicBezTo>
                  <a:cubicBezTo>
                    <a:pt x="24" y="7"/>
                    <a:pt x="22" y="6"/>
                    <a:pt x="21" y="5"/>
                  </a:cubicBezTo>
                  <a:cubicBezTo>
                    <a:pt x="20" y="5"/>
                    <a:pt x="19" y="5"/>
                    <a:pt x="18" y="5"/>
                  </a:cubicBezTo>
                  <a:cubicBezTo>
                    <a:pt x="16" y="6"/>
                    <a:pt x="17" y="6"/>
                    <a:pt x="17" y="8"/>
                  </a:cubicBezTo>
                  <a:cubicBezTo>
                    <a:pt x="17" y="9"/>
                    <a:pt x="16" y="12"/>
                    <a:pt x="15" y="13"/>
                  </a:cubicBezTo>
                  <a:cubicBezTo>
                    <a:pt x="15" y="14"/>
                    <a:pt x="12" y="13"/>
                    <a:pt x="12" y="14"/>
                  </a:cubicBezTo>
                  <a:cubicBezTo>
                    <a:pt x="12" y="16"/>
                    <a:pt x="10" y="17"/>
                    <a:pt x="10" y="18"/>
                  </a:cubicBezTo>
                  <a:cubicBezTo>
                    <a:pt x="10" y="19"/>
                    <a:pt x="11" y="22"/>
                    <a:pt x="10" y="23"/>
                  </a:cubicBezTo>
                  <a:cubicBezTo>
                    <a:pt x="4" y="24"/>
                    <a:pt x="6" y="30"/>
                    <a:pt x="5" y="34"/>
                  </a:cubicBezTo>
                  <a:cubicBezTo>
                    <a:pt x="4" y="35"/>
                    <a:pt x="3" y="35"/>
                    <a:pt x="1" y="35"/>
                  </a:cubicBezTo>
                  <a:cubicBezTo>
                    <a:pt x="0" y="36"/>
                    <a:pt x="0" y="38"/>
                    <a:pt x="2" y="38"/>
                  </a:cubicBezTo>
                  <a:cubicBezTo>
                    <a:pt x="5" y="39"/>
                    <a:pt x="8" y="45"/>
                    <a:pt x="9" y="47"/>
                  </a:cubicBezTo>
                  <a:cubicBezTo>
                    <a:pt x="10" y="49"/>
                    <a:pt x="11" y="49"/>
                    <a:pt x="13" y="50"/>
                  </a:cubicBezTo>
                  <a:cubicBezTo>
                    <a:pt x="14" y="51"/>
                    <a:pt x="13" y="53"/>
                    <a:pt x="14" y="54"/>
                  </a:cubicBezTo>
                  <a:cubicBezTo>
                    <a:pt x="16" y="56"/>
                    <a:pt x="18" y="54"/>
                    <a:pt x="20" y="55"/>
                  </a:cubicBezTo>
                  <a:cubicBezTo>
                    <a:pt x="21" y="56"/>
                    <a:pt x="23" y="58"/>
                    <a:pt x="25" y="59"/>
                  </a:cubicBezTo>
                  <a:cubicBezTo>
                    <a:pt x="27" y="59"/>
                    <a:pt x="31" y="61"/>
                    <a:pt x="33" y="60"/>
                  </a:cubicBezTo>
                  <a:cubicBezTo>
                    <a:pt x="35" y="58"/>
                    <a:pt x="36" y="56"/>
                    <a:pt x="39" y="57"/>
                  </a:cubicBezTo>
                  <a:cubicBezTo>
                    <a:pt x="42" y="58"/>
                    <a:pt x="45" y="57"/>
                    <a:pt x="47" y="56"/>
                  </a:cubicBezTo>
                  <a:cubicBezTo>
                    <a:pt x="49" y="54"/>
                    <a:pt x="51" y="53"/>
                    <a:pt x="54" y="53"/>
                  </a:cubicBezTo>
                  <a:cubicBezTo>
                    <a:pt x="55" y="53"/>
                    <a:pt x="59" y="53"/>
                    <a:pt x="59" y="53"/>
                  </a:cubicBezTo>
                  <a:cubicBezTo>
                    <a:pt x="64" y="48"/>
                    <a:pt x="69" y="43"/>
                    <a:pt x="74" y="38"/>
                  </a:cubicBezTo>
                  <a:cubicBezTo>
                    <a:pt x="73" y="38"/>
                    <a:pt x="71" y="38"/>
                    <a:pt x="70" y="3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46" name="Freeform 747">
              <a:extLst>
                <a:ext uri="{FF2B5EF4-FFF2-40B4-BE49-F238E27FC236}">
                  <a16:creationId xmlns:a16="http://schemas.microsoft.com/office/drawing/2014/main" xmlns="" id="{75F59CB4-05D0-4944-A706-E37D0B6973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35227" y="8481973"/>
              <a:ext cx="812103" cy="777272"/>
            </a:xfrm>
            <a:custGeom>
              <a:avLst/>
              <a:gdLst>
                <a:gd name="T0" fmla="*/ 86 w 87"/>
                <a:gd name="T1" fmla="*/ 1 h 83"/>
                <a:gd name="T2" fmla="*/ 83 w 87"/>
                <a:gd name="T3" fmla="*/ 0 h 83"/>
                <a:gd name="T4" fmla="*/ 79 w 87"/>
                <a:gd name="T5" fmla="*/ 3 h 83"/>
                <a:gd name="T6" fmla="*/ 71 w 87"/>
                <a:gd name="T7" fmla="*/ 3 h 83"/>
                <a:gd name="T8" fmla="*/ 69 w 87"/>
                <a:gd name="T9" fmla="*/ 4 h 83"/>
                <a:gd name="T10" fmla="*/ 68 w 87"/>
                <a:gd name="T11" fmla="*/ 3 h 83"/>
                <a:gd name="T12" fmla="*/ 63 w 87"/>
                <a:gd name="T13" fmla="*/ 6 h 83"/>
                <a:gd name="T14" fmla="*/ 58 w 87"/>
                <a:gd name="T15" fmla="*/ 5 h 83"/>
                <a:gd name="T16" fmla="*/ 53 w 87"/>
                <a:gd name="T17" fmla="*/ 7 h 83"/>
                <a:gd name="T18" fmla="*/ 47 w 87"/>
                <a:gd name="T19" fmla="*/ 2 h 83"/>
                <a:gd name="T20" fmla="*/ 44 w 87"/>
                <a:gd name="T21" fmla="*/ 6 h 83"/>
                <a:gd name="T22" fmla="*/ 48 w 87"/>
                <a:gd name="T23" fmla="*/ 12 h 83"/>
                <a:gd name="T24" fmla="*/ 56 w 87"/>
                <a:gd name="T25" fmla="*/ 16 h 83"/>
                <a:gd name="T26" fmla="*/ 70 w 87"/>
                <a:gd name="T27" fmla="*/ 20 h 83"/>
                <a:gd name="T28" fmla="*/ 63 w 87"/>
                <a:gd name="T29" fmla="*/ 27 h 83"/>
                <a:gd name="T30" fmla="*/ 58 w 87"/>
                <a:gd name="T31" fmla="*/ 33 h 83"/>
                <a:gd name="T32" fmla="*/ 55 w 87"/>
                <a:gd name="T33" fmla="*/ 35 h 83"/>
                <a:gd name="T34" fmla="*/ 48 w 87"/>
                <a:gd name="T35" fmla="*/ 35 h 83"/>
                <a:gd name="T36" fmla="*/ 42 w 87"/>
                <a:gd name="T37" fmla="*/ 38 h 83"/>
                <a:gd name="T38" fmla="*/ 36 w 87"/>
                <a:gd name="T39" fmla="*/ 39 h 83"/>
                <a:gd name="T40" fmla="*/ 32 w 87"/>
                <a:gd name="T41" fmla="*/ 39 h 83"/>
                <a:gd name="T42" fmla="*/ 26 w 87"/>
                <a:gd name="T43" fmla="*/ 42 h 83"/>
                <a:gd name="T44" fmla="*/ 21 w 87"/>
                <a:gd name="T45" fmla="*/ 41 h 83"/>
                <a:gd name="T46" fmla="*/ 16 w 87"/>
                <a:gd name="T47" fmla="*/ 37 h 83"/>
                <a:gd name="T48" fmla="*/ 11 w 87"/>
                <a:gd name="T49" fmla="*/ 37 h 83"/>
                <a:gd name="T50" fmla="*/ 7 w 87"/>
                <a:gd name="T51" fmla="*/ 34 h 83"/>
                <a:gd name="T52" fmla="*/ 0 w 87"/>
                <a:gd name="T53" fmla="*/ 39 h 83"/>
                <a:gd name="T54" fmla="*/ 3 w 87"/>
                <a:gd name="T55" fmla="*/ 41 h 83"/>
                <a:gd name="T56" fmla="*/ 4 w 87"/>
                <a:gd name="T57" fmla="*/ 45 h 83"/>
                <a:gd name="T58" fmla="*/ 3 w 87"/>
                <a:gd name="T59" fmla="*/ 54 h 83"/>
                <a:gd name="T60" fmla="*/ 0 w 87"/>
                <a:gd name="T61" fmla="*/ 58 h 83"/>
                <a:gd name="T62" fmla="*/ 3 w 87"/>
                <a:gd name="T63" fmla="*/ 60 h 83"/>
                <a:gd name="T64" fmla="*/ 1 w 87"/>
                <a:gd name="T65" fmla="*/ 65 h 83"/>
                <a:gd name="T66" fmla="*/ 4 w 87"/>
                <a:gd name="T67" fmla="*/ 66 h 83"/>
                <a:gd name="T68" fmla="*/ 15 w 87"/>
                <a:gd name="T69" fmla="*/ 73 h 83"/>
                <a:gd name="T70" fmla="*/ 19 w 87"/>
                <a:gd name="T71" fmla="*/ 77 h 83"/>
                <a:gd name="T72" fmla="*/ 26 w 87"/>
                <a:gd name="T73" fmla="*/ 83 h 83"/>
                <a:gd name="T74" fmla="*/ 30 w 87"/>
                <a:gd name="T75" fmla="*/ 76 h 83"/>
                <a:gd name="T76" fmla="*/ 33 w 87"/>
                <a:gd name="T77" fmla="*/ 72 h 83"/>
                <a:gd name="T78" fmla="*/ 35 w 87"/>
                <a:gd name="T79" fmla="*/ 69 h 83"/>
                <a:gd name="T80" fmla="*/ 40 w 87"/>
                <a:gd name="T81" fmla="*/ 65 h 83"/>
                <a:gd name="T82" fmla="*/ 59 w 87"/>
                <a:gd name="T83" fmla="*/ 48 h 83"/>
                <a:gd name="T84" fmla="*/ 77 w 87"/>
                <a:gd name="T85" fmla="*/ 24 h 83"/>
                <a:gd name="T86" fmla="*/ 84 w 87"/>
                <a:gd name="T87" fmla="*/ 14 h 83"/>
                <a:gd name="T88" fmla="*/ 86 w 87"/>
                <a:gd name="T89" fmla="*/ 7 h 83"/>
                <a:gd name="T90" fmla="*/ 86 w 87"/>
                <a:gd name="T91" fmla="*/ 1 h 83"/>
                <a:gd name="T92" fmla="*/ 86 w 87"/>
                <a:gd name="T93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7" h="83">
                  <a:moveTo>
                    <a:pt x="86" y="1"/>
                  </a:moveTo>
                  <a:cubicBezTo>
                    <a:pt x="87" y="0"/>
                    <a:pt x="84" y="0"/>
                    <a:pt x="83" y="0"/>
                  </a:cubicBezTo>
                  <a:cubicBezTo>
                    <a:pt x="82" y="1"/>
                    <a:pt x="81" y="2"/>
                    <a:pt x="79" y="3"/>
                  </a:cubicBezTo>
                  <a:cubicBezTo>
                    <a:pt x="77" y="3"/>
                    <a:pt x="74" y="3"/>
                    <a:pt x="71" y="3"/>
                  </a:cubicBezTo>
                  <a:cubicBezTo>
                    <a:pt x="71" y="4"/>
                    <a:pt x="70" y="4"/>
                    <a:pt x="69" y="4"/>
                  </a:cubicBezTo>
                  <a:cubicBezTo>
                    <a:pt x="68" y="4"/>
                    <a:pt x="68" y="3"/>
                    <a:pt x="68" y="3"/>
                  </a:cubicBezTo>
                  <a:cubicBezTo>
                    <a:pt x="66" y="4"/>
                    <a:pt x="65" y="6"/>
                    <a:pt x="63" y="6"/>
                  </a:cubicBezTo>
                  <a:cubicBezTo>
                    <a:pt x="61" y="6"/>
                    <a:pt x="61" y="5"/>
                    <a:pt x="58" y="5"/>
                  </a:cubicBezTo>
                  <a:cubicBezTo>
                    <a:pt x="57" y="6"/>
                    <a:pt x="55" y="8"/>
                    <a:pt x="53" y="7"/>
                  </a:cubicBezTo>
                  <a:cubicBezTo>
                    <a:pt x="50" y="6"/>
                    <a:pt x="49" y="5"/>
                    <a:pt x="47" y="2"/>
                  </a:cubicBezTo>
                  <a:cubicBezTo>
                    <a:pt x="47" y="3"/>
                    <a:pt x="44" y="5"/>
                    <a:pt x="44" y="6"/>
                  </a:cubicBezTo>
                  <a:cubicBezTo>
                    <a:pt x="45" y="8"/>
                    <a:pt x="46" y="10"/>
                    <a:pt x="48" y="12"/>
                  </a:cubicBezTo>
                  <a:cubicBezTo>
                    <a:pt x="50" y="14"/>
                    <a:pt x="53" y="15"/>
                    <a:pt x="56" y="16"/>
                  </a:cubicBezTo>
                  <a:cubicBezTo>
                    <a:pt x="61" y="18"/>
                    <a:pt x="65" y="20"/>
                    <a:pt x="70" y="20"/>
                  </a:cubicBezTo>
                  <a:cubicBezTo>
                    <a:pt x="68" y="22"/>
                    <a:pt x="65" y="25"/>
                    <a:pt x="63" y="27"/>
                  </a:cubicBezTo>
                  <a:cubicBezTo>
                    <a:pt x="61" y="29"/>
                    <a:pt x="59" y="31"/>
                    <a:pt x="58" y="33"/>
                  </a:cubicBezTo>
                  <a:cubicBezTo>
                    <a:pt x="57" y="33"/>
                    <a:pt x="56" y="35"/>
                    <a:pt x="55" y="35"/>
                  </a:cubicBezTo>
                  <a:cubicBezTo>
                    <a:pt x="53" y="36"/>
                    <a:pt x="50" y="34"/>
                    <a:pt x="48" y="35"/>
                  </a:cubicBezTo>
                  <a:cubicBezTo>
                    <a:pt x="46" y="35"/>
                    <a:pt x="44" y="37"/>
                    <a:pt x="42" y="38"/>
                  </a:cubicBezTo>
                  <a:cubicBezTo>
                    <a:pt x="40" y="39"/>
                    <a:pt x="38" y="40"/>
                    <a:pt x="36" y="39"/>
                  </a:cubicBezTo>
                  <a:cubicBezTo>
                    <a:pt x="35" y="39"/>
                    <a:pt x="33" y="38"/>
                    <a:pt x="32" y="39"/>
                  </a:cubicBezTo>
                  <a:cubicBezTo>
                    <a:pt x="29" y="41"/>
                    <a:pt x="29" y="43"/>
                    <a:pt x="26" y="42"/>
                  </a:cubicBezTo>
                  <a:cubicBezTo>
                    <a:pt x="24" y="41"/>
                    <a:pt x="22" y="41"/>
                    <a:pt x="21" y="41"/>
                  </a:cubicBezTo>
                  <a:cubicBezTo>
                    <a:pt x="19" y="40"/>
                    <a:pt x="17" y="38"/>
                    <a:pt x="16" y="37"/>
                  </a:cubicBezTo>
                  <a:cubicBezTo>
                    <a:pt x="15" y="37"/>
                    <a:pt x="12" y="38"/>
                    <a:pt x="11" y="37"/>
                  </a:cubicBezTo>
                  <a:cubicBezTo>
                    <a:pt x="10" y="36"/>
                    <a:pt x="8" y="34"/>
                    <a:pt x="7" y="34"/>
                  </a:cubicBezTo>
                  <a:cubicBezTo>
                    <a:pt x="3" y="35"/>
                    <a:pt x="2" y="36"/>
                    <a:pt x="0" y="39"/>
                  </a:cubicBezTo>
                  <a:cubicBezTo>
                    <a:pt x="0" y="40"/>
                    <a:pt x="3" y="40"/>
                    <a:pt x="3" y="41"/>
                  </a:cubicBezTo>
                  <a:cubicBezTo>
                    <a:pt x="3" y="43"/>
                    <a:pt x="3" y="44"/>
                    <a:pt x="4" y="45"/>
                  </a:cubicBezTo>
                  <a:cubicBezTo>
                    <a:pt x="6" y="47"/>
                    <a:pt x="5" y="52"/>
                    <a:pt x="3" y="54"/>
                  </a:cubicBezTo>
                  <a:cubicBezTo>
                    <a:pt x="2" y="55"/>
                    <a:pt x="1" y="56"/>
                    <a:pt x="0" y="58"/>
                  </a:cubicBezTo>
                  <a:cubicBezTo>
                    <a:pt x="0" y="61"/>
                    <a:pt x="2" y="59"/>
                    <a:pt x="3" y="60"/>
                  </a:cubicBezTo>
                  <a:cubicBezTo>
                    <a:pt x="3" y="60"/>
                    <a:pt x="0" y="64"/>
                    <a:pt x="1" y="65"/>
                  </a:cubicBezTo>
                  <a:cubicBezTo>
                    <a:pt x="2" y="65"/>
                    <a:pt x="3" y="66"/>
                    <a:pt x="4" y="66"/>
                  </a:cubicBezTo>
                  <a:cubicBezTo>
                    <a:pt x="8" y="69"/>
                    <a:pt x="12" y="71"/>
                    <a:pt x="15" y="73"/>
                  </a:cubicBezTo>
                  <a:cubicBezTo>
                    <a:pt x="18" y="74"/>
                    <a:pt x="19" y="74"/>
                    <a:pt x="19" y="77"/>
                  </a:cubicBezTo>
                  <a:cubicBezTo>
                    <a:pt x="19" y="79"/>
                    <a:pt x="25" y="82"/>
                    <a:pt x="26" y="83"/>
                  </a:cubicBezTo>
                  <a:cubicBezTo>
                    <a:pt x="28" y="80"/>
                    <a:pt x="29" y="78"/>
                    <a:pt x="30" y="76"/>
                  </a:cubicBezTo>
                  <a:cubicBezTo>
                    <a:pt x="30" y="74"/>
                    <a:pt x="31" y="72"/>
                    <a:pt x="33" y="72"/>
                  </a:cubicBezTo>
                  <a:cubicBezTo>
                    <a:pt x="34" y="71"/>
                    <a:pt x="34" y="70"/>
                    <a:pt x="35" y="69"/>
                  </a:cubicBezTo>
                  <a:cubicBezTo>
                    <a:pt x="37" y="68"/>
                    <a:pt x="38" y="67"/>
                    <a:pt x="40" y="65"/>
                  </a:cubicBezTo>
                  <a:cubicBezTo>
                    <a:pt x="45" y="57"/>
                    <a:pt x="52" y="53"/>
                    <a:pt x="59" y="48"/>
                  </a:cubicBezTo>
                  <a:cubicBezTo>
                    <a:pt x="68" y="42"/>
                    <a:pt x="73" y="33"/>
                    <a:pt x="77" y="24"/>
                  </a:cubicBezTo>
                  <a:cubicBezTo>
                    <a:pt x="79" y="20"/>
                    <a:pt x="82" y="18"/>
                    <a:pt x="84" y="14"/>
                  </a:cubicBezTo>
                  <a:cubicBezTo>
                    <a:pt x="85" y="12"/>
                    <a:pt x="85" y="9"/>
                    <a:pt x="86" y="7"/>
                  </a:cubicBezTo>
                  <a:cubicBezTo>
                    <a:pt x="86" y="6"/>
                    <a:pt x="85" y="2"/>
                    <a:pt x="86" y="1"/>
                  </a:cubicBezTo>
                  <a:cubicBezTo>
                    <a:pt x="86" y="1"/>
                    <a:pt x="86" y="1"/>
                    <a:pt x="86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47" name="Freeform 748">
              <a:extLst>
                <a:ext uri="{FF2B5EF4-FFF2-40B4-BE49-F238E27FC236}">
                  <a16:creationId xmlns:a16="http://schemas.microsoft.com/office/drawing/2014/main" xmlns="" id="{9654E972-2922-4261-BF71-39DB35E5EB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01471" y="8437375"/>
              <a:ext cx="82803" cy="101936"/>
            </a:xfrm>
            <a:custGeom>
              <a:avLst/>
              <a:gdLst>
                <a:gd name="T0" fmla="*/ 3 w 9"/>
                <a:gd name="T1" fmla="*/ 2 h 11"/>
                <a:gd name="T2" fmla="*/ 1 w 9"/>
                <a:gd name="T3" fmla="*/ 5 h 11"/>
                <a:gd name="T4" fmla="*/ 0 w 9"/>
                <a:gd name="T5" fmla="*/ 10 h 11"/>
                <a:gd name="T6" fmla="*/ 8 w 9"/>
                <a:gd name="T7" fmla="*/ 7 h 11"/>
                <a:gd name="T8" fmla="*/ 4 w 9"/>
                <a:gd name="T9" fmla="*/ 6 h 11"/>
                <a:gd name="T10" fmla="*/ 8 w 9"/>
                <a:gd name="T11" fmla="*/ 3 h 11"/>
                <a:gd name="T12" fmla="*/ 3 w 9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1">
                  <a:moveTo>
                    <a:pt x="3" y="2"/>
                  </a:moveTo>
                  <a:cubicBezTo>
                    <a:pt x="2" y="3"/>
                    <a:pt x="1" y="4"/>
                    <a:pt x="1" y="5"/>
                  </a:cubicBezTo>
                  <a:cubicBezTo>
                    <a:pt x="0" y="5"/>
                    <a:pt x="0" y="9"/>
                    <a:pt x="0" y="10"/>
                  </a:cubicBezTo>
                  <a:cubicBezTo>
                    <a:pt x="2" y="11"/>
                    <a:pt x="7" y="7"/>
                    <a:pt x="8" y="7"/>
                  </a:cubicBezTo>
                  <a:cubicBezTo>
                    <a:pt x="8" y="6"/>
                    <a:pt x="5" y="5"/>
                    <a:pt x="4" y="6"/>
                  </a:cubicBezTo>
                  <a:cubicBezTo>
                    <a:pt x="5" y="5"/>
                    <a:pt x="9" y="4"/>
                    <a:pt x="8" y="3"/>
                  </a:cubicBezTo>
                  <a:cubicBezTo>
                    <a:pt x="7" y="0"/>
                    <a:pt x="5" y="0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48" name="Freeform 749">
              <a:extLst>
                <a:ext uri="{FF2B5EF4-FFF2-40B4-BE49-F238E27FC236}">
                  <a16:creationId xmlns:a16="http://schemas.microsoft.com/office/drawing/2014/main" xmlns="" id="{5EB4477F-01EF-452D-8247-7119A1AD7D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40961" y="8848311"/>
              <a:ext cx="242036" cy="261215"/>
            </a:xfrm>
            <a:custGeom>
              <a:avLst/>
              <a:gdLst>
                <a:gd name="T0" fmla="*/ 22 w 26"/>
                <a:gd name="T1" fmla="*/ 18 h 28"/>
                <a:gd name="T2" fmla="*/ 25 w 26"/>
                <a:gd name="T3" fmla="*/ 14 h 28"/>
                <a:gd name="T4" fmla="*/ 26 w 26"/>
                <a:gd name="T5" fmla="*/ 8 h 28"/>
                <a:gd name="T6" fmla="*/ 24 w 26"/>
                <a:gd name="T7" fmla="*/ 3 h 28"/>
                <a:gd name="T8" fmla="*/ 21 w 26"/>
                <a:gd name="T9" fmla="*/ 0 h 28"/>
                <a:gd name="T10" fmla="*/ 16 w 26"/>
                <a:gd name="T11" fmla="*/ 1 h 28"/>
                <a:gd name="T12" fmla="*/ 12 w 26"/>
                <a:gd name="T13" fmla="*/ 3 h 28"/>
                <a:gd name="T14" fmla="*/ 6 w 26"/>
                <a:gd name="T15" fmla="*/ 2 h 28"/>
                <a:gd name="T16" fmla="*/ 7 w 26"/>
                <a:gd name="T17" fmla="*/ 8 h 28"/>
                <a:gd name="T18" fmla="*/ 6 w 26"/>
                <a:gd name="T19" fmla="*/ 12 h 28"/>
                <a:gd name="T20" fmla="*/ 2 w 26"/>
                <a:gd name="T21" fmla="*/ 16 h 28"/>
                <a:gd name="T22" fmla="*/ 0 w 26"/>
                <a:gd name="T23" fmla="*/ 22 h 28"/>
                <a:gd name="T24" fmla="*/ 0 w 26"/>
                <a:gd name="T25" fmla="*/ 27 h 28"/>
                <a:gd name="T26" fmla="*/ 4 w 26"/>
                <a:gd name="T27" fmla="*/ 26 h 28"/>
                <a:gd name="T28" fmla="*/ 11 w 26"/>
                <a:gd name="T29" fmla="*/ 25 h 28"/>
                <a:gd name="T30" fmla="*/ 14 w 26"/>
                <a:gd name="T31" fmla="*/ 20 h 28"/>
                <a:gd name="T32" fmla="*/ 21 w 26"/>
                <a:gd name="T33" fmla="*/ 20 h 28"/>
                <a:gd name="T34" fmla="*/ 22 w 26"/>
                <a:gd name="T35" fmla="*/ 18 h 28"/>
                <a:gd name="T36" fmla="*/ 22 w 26"/>
                <a:gd name="T37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28">
                  <a:moveTo>
                    <a:pt x="22" y="18"/>
                  </a:moveTo>
                  <a:cubicBezTo>
                    <a:pt x="22" y="16"/>
                    <a:pt x="24" y="15"/>
                    <a:pt x="25" y="14"/>
                  </a:cubicBezTo>
                  <a:cubicBezTo>
                    <a:pt x="26" y="13"/>
                    <a:pt x="26" y="10"/>
                    <a:pt x="26" y="8"/>
                  </a:cubicBezTo>
                  <a:cubicBezTo>
                    <a:pt x="26" y="6"/>
                    <a:pt x="24" y="5"/>
                    <a:pt x="24" y="3"/>
                  </a:cubicBezTo>
                  <a:cubicBezTo>
                    <a:pt x="24" y="1"/>
                    <a:pt x="22" y="1"/>
                    <a:pt x="21" y="0"/>
                  </a:cubicBezTo>
                  <a:cubicBezTo>
                    <a:pt x="20" y="1"/>
                    <a:pt x="18" y="0"/>
                    <a:pt x="16" y="1"/>
                  </a:cubicBezTo>
                  <a:cubicBezTo>
                    <a:pt x="15" y="2"/>
                    <a:pt x="13" y="4"/>
                    <a:pt x="12" y="3"/>
                  </a:cubicBezTo>
                  <a:cubicBezTo>
                    <a:pt x="10" y="1"/>
                    <a:pt x="7" y="0"/>
                    <a:pt x="6" y="2"/>
                  </a:cubicBezTo>
                  <a:cubicBezTo>
                    <a:pt x="5" y="4"/>
                    <a:pt x="6" y="7"/>
                    <a:pt x="7" y="8"/>
                  </a:cubicBezTo>
                  <a:cubicBezTo>
                    <a:pt x="8" y="10"/>
                    <a:pt x="7" y="10"/>
                    <a:pt x="6" y="12"/>
                  </a:cubicBezTo>
                  <a:cubicBezTo>
                    <a:pt x="5" y="14"/>
                    <a:pt x="3" y="15"/>
                    <a:pt x="2" y="16"/>
                  </a:cubicBezTo>
                  <a:cubicBezTo>
                    <a:pt x="1" y="18"/>
                    <a:pt x="0" y="19"/>
                    <a:pt x="0" y="22"/>
                  </a:cubicBezTo>
                  <a:cubicBezTo>
                    <a:pt x="0" y="23"/>
                    <a:pt x="1" y="25"/>
                    <a:pt x="0" y="27"/>
                  </a:cubicBezTo>
                  <a:cubicBezTo>
                    <a:pt x="2" y="28"/>
                    <a:pt x="2" y="27"/>
                    <a:pt x="4" y="26"/>
                  </a:cubicBezTo>
                  <a:cubicBezTo>
                    <a:pt x="6" y="25"/>
                    <a:pt x="9" y="25"/>
                    <a:pt x="11" y="25"/>
                  </a:cubicBezTo>
                  <a:cubicBezTo>
                    <a:pt x="10" y="22"/>
                    <a:pt x="12" y="21"/>
                    <a:pt x="14" y="20"/>
                  </a:cubicBezTo>
                  <a:cubicBezTo>
                    <a:pt x="16" y="19"/>
                    <a:pt x="20" y="17"/>
                    <a:pt x="21" y="20"/>
                  </a:cubicBezTo>
                  <a:cubicBezTo>
                    <a:pt x="21" y="19"/>
                    <a:pt x="21" y="18"/>
                    <a:pt x="22" y="18"/>
                  </a:cubicBezTo>
                  <a:cubicBezTo>
                    <a:pt x="22" y="16"/>
                    <a:pt x="21" y="18"/>
                    <a:pt x="22" y="1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49" name="Freeform 750">
              <a:extLst>
                <a:ext uri="{FF2B5EF4-FFF2-40B4-BE49-F238E27FC236}">
                  <a16:creationId xmlns:a16="http://schemas.microsoft.com/office/drawing/2014/main" xmlns="" id="{0878E0C1-403D-4076-B153-1390E6E766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12297" y="9147751"/>
              <a:ext cx="92356" cy="92380"/>
            </a:xfrm>
            <a:custGeom>
              <a:avLst/>
              <a:gdLst>
                <a:gd name="T0" fmla="*/ 1 w 10"/>
                <a:gd name="T1" fmla="*/ 6 h 10"/>
                <a:gd name="T2" fmla="*/ 3 w 10"/>
                <a:gd name="T3" fmla="*/ 10 h 10"/>
                <a:gd name="T4" fmla="*/ 9 w 10"/>
                <a:gd name="T5" fmla="*/ 5 h 10"/>
                <a:gd name="T6" fmla="*/ 8 w 10"/>
                <a:gd name="T7" fmla="*/ 0 h 10"/>
                <a:gd name="T8" fmla="*/ 4 w 10"/>
                <a:gd name="T9" fmla="*/ 1 h 10"/>
                <a:gd name="T10" fmla="*/ 0 w 10"/>
                <a:gd name="T11" fmla="*/ 1 h 10"/>
                <a:gd name="T12" fmla="*/ 1 w 10"/>
                <a:gd name="T1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1" y="6"/>
                  </a:moveTo>
                  <a:cubicBezTo>
                    <a:pt x="2" y="7"/>
                    <a:pt x="2" y="9"/>
                    <a:pt x="3" y="10"/>
                  </a:cubicBezTo>
                  <a:cubicBezTo>
                    <a:pt x="5" y="9"/>
                    <a:pt x="7" y="7"/>
                    <a:pt x="9" y="5"/>
                  </a:cubicBezTo>
                  <a:cubicBezTo>
                    <a:pt x="10" y="3"/>
                    <a:pt x="5" y="4"/>
                    <a:pt x="8" y="0"/>
                  </a:cubicBezTo>
                  <a:cubicBezTo>
                    <a:pt x="7" y="0"/>
                    <a:pt x="3" y="0"/>
                    <a:pt x="4" y="1"/>
                  </a:cubicBezTo>
                  <a:cubicBezTo>
                    <a:pt x="5" y="3"/>
                    <a:pt x="1" y="2"/>
                    <a:pt x="0" y="1"/>
                  </a:cubicBezTo>
                  <a:cubicBezTo>
                    <a:pt x="0" y="3"/>
                    <a:pt x="1" y="4"/>
                    <a:pt x="1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50" name="Freeform 751">
              <a:extLst>
                <a:ext uri="{FF2B5EF4-FFF2-40B4-BE49-F238E27FC236}">
                  <a16:creationId xmlns:a16="http://schemas.microsoft.com/office/drawing/2014/main" xmlns="" id="{26432D48-E166-4F35-85D5-952C780648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12297" y="9090413"/>
              <a:ext cx="101909" cy="86010"/>
            </a:xfrm>
            <a:custGeom>
              <a:avLst/>
              <a:gdLst>
                <a:gd name="T0" fmla="*/ 3 w 11"/>
                <a:gd name="T1" fmla="*/ 1 h 9"/>
                <a:gd name="T2" fmla="*/ 0 w 11"/>
                <a:gd name="T3" fmla="*/ 7 h 9"/>
                <a:gd name="T4" fmla="*/ 4 w 11"/>
                <a:gd name="T5" fmla="*/ 7 h 9"/>
                <a:gd name="T6" fmla="*/ 8 w 11"/>
                <a:gd name="T7" fmla="*/ 6 h 9"/>
                <a:gd name="T8" fmla="*/ 7 w 11"/>
                <a:gd name="T9" fmla="*/ 0 h 9"/>
                <a:gd name="T10" fmla="*/ 3 w 11"/>
                <a:gd name="T11" fmla="*/ 1 h 9"/>
                <a:gd name="T12" fmla="*/ 3 w 11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9">
                  <a:moveTo>
                    <a:pt x="3" y="1"/>
                  </a:moveTo>
                  <a:cubicBezTo>
                    <a:pt x="1" y="2"/>
                    <a:pt x="0" y="5"/>
                    <a:pt x="0" y="7"/>
                  </a:cubicBezTo>
                  <a:cubicBezTo>
                    <a:pt x="1" y="8"/>
                    <a:pt x="5" y="9"/>
                    <a:pt x="4" y="7"/>
                  </a:cubicBezTo>
                  <a:cubicBezTo>
                    <a:pt x="3" y="6"/>
                    <a:pt x="7" y="6"/>
                    <a:pt x="8" y="6"/>
                  </a:cubicBezTo>
                  <a:cubicBezTo>
                    <a:pt x="11" y="5"/>
                    <a:pt x="8" y="1"/>
                    <a:pt x="7" y="0"/>
                  </a:cubicBezTo>
                  <a:cubicBezTo>
                    <a:pt x="5" y="1"/>
                    <a:pt x="5" y="2"/>
                    <a:pt x="3" y="1"/>
                  </a:cubicBezTo>
                  <a:cubicBezTo>
                    <a:pt x="2" y="1"/>
                    <a:pt x="4" y="1"/>
                    <a:pt x="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51" name="Freeform 752">
              <a:extLst>
                <a:ext uri="{FF2B5EF4-FFF2-40B4-BE49-F238E27FC236}">
                  <a16:creationId xmlns:a16="http://schemas.microsoft.com/office/drawing/2014/main" xmlns="" id="{A94F5812-F16A-4E06-94BC-5AA2F9B0C8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31406" y="9061741"/>
              <a:ext cx="503186" cy="544729"/>
            </a:xfrm>
            <a:custGeom>
              <a:avLst/>
              <a:gdLst>
                <a:gd name="T0" fmla="*/ 41 w 54"/>
                <a:gd name="T1" fmla="*/ 13 h 58"/>
                <a:gd name="T2" fmla="*/ 23 w 54"/>
                <a:gd name="T3" fmla="*/ 3 h 58"/>
                <a:gd name="T4" fmla="*/ 17 w 54"/>
                <a:gd name="T5" fmla="*/ 7 h 58"/>
                <a:gd name="T6" fmla="*/ 21 w 54"/>
                <a:gd name="T7" fmla="*/ 9 h 58"/>
                <a:gd name="T8" fmla="*/ 17 w 54"/>
                <a:gd name="T9" fmla="*/ 9 h 58"/>
                <a:gd name="T10" fmla="*/ 13 w 54"/>
                <a:gd name="T11" fmla="*/ 10 h 58"/>
                <a:gd name="T12" fmla="*/ 11 w 54"/>
                <a:gd name="T13" fmla="*/ 8 h 58"/>
                <a:gd name="T14" fmla="*/ 12 w 54"/>
                <a:gd name="T15" fmla="*/ 4 h 58"/>
                <a:gd name="T16" fmla="*/ 5 w 54"/>
                <a:gd name="T17" fmla="*/ 3 h 58"/>
                <a:gd name="T18" fmla="*/ 7 w 54"/>
                <a:gd name="T19" fmla="*/ 8 h 58"/>
                <a:gd name="T20" fmla="*/ 5 w 54"/>
                <a:gd name="T21" fmla="*/ 12 h 58"/>
                <a:gd name="T22" fmla="*/ 6 w 54"/>
                <a:gd name="T23" fmla="*/ 16 h 58"/>
                <a:gd name="T24" fmla="*/ 2 w 54"/>
                <a:gd name="T25" fmla="*/ 18 h 58"/>
                <a:gd name="T26" fmla="*/ 1 w 54"/>
                <a:gd name="T27" fmla="*/ 21 h 58"/>
                <a:gd name="T28" fmla="*/ 5 w 54"/>
                <a:gd name="T29" fmla="*/ 33 h 58"/>
                <a:gd name="T30" fmla="*/ 12 w 54"/>
                <a:gd name="T31" fmla="*/ 42 h 58"/>
                <a:gd name="T32" fmla="*/ 15 w 54"/>
                <a:gd name="T33" fmla="*/ 43 h 58"/>
                <a:gd name="T34" fmla="*/ 17 w 54"/>
                <a:gd name="T35" fmla="*/ 45 h 58"/>
                <a:gd name="T36" fmla="*/ 24 w 54"/>
                <a:gd name="T37" fmla="*/ 47 h 58"/>
                <a:gd name="T38" fmla="*/ 25 w 54"/>
                <a:gd name="T39" fmla="*/ 53 h 58"/>
                <a:gd name="T40" fmla="*/ 27 w 54"/>
                <a:gd name="T41" fmla="*/ 55 h 58"/>
                <a:gd name="T42" fmla="*/ 30 w 54"/>
                <a:gd name="T43" fmla="*/ 55 h 58"/>
                <a:gd name="T44" fmla="*/ 33 w 54"/>
                <a:gd name="T45" fmla="*/ 56 h 58"/>
                <a:gd name="T46" fmla="*/ 36 w 54"/>
                <a:gd name="T47" fmla="*/ 55 h 58"/>
                <a:gd name="T48" fmla="*/ 42 w 54"/>
                <a:gd name="T49" fmla="*/ 55 h 58"/>
                <a:gd name="T50" fmla="*/ 46 w 54"/>
                <a:gd name="T51" fmla="*/ 54 h 58"/>
                <a:gd name="T52" fmla="*/ 54 w 54"/>
                <a:gd name="T53" fmla="*/ 49 h 58"/>
                <a:gd name="T54" fmla="*/ 49 w 54"/>
                <a:gd name="T55" fmla="*/ 36 h 58"/>
                <a:gd name="T56" fmla="*/ 49 w 54"/>
                <a:gd name="T57" fmla="*/ 32 h 58"/>
                <a:gd name="T58" fmla="*/ 46 w 54"/>
                <a:gd name="T59" fmla="*/ 28 h 58"/>
                <a:gd name="T60" fmla="*/ 48 w 54"/>
                <a:gd name="T61" fmla="*/ 20 h 58"/>
                <a:gd name="T62" fmla="*/ 45 w 54"/>
                <a:gd name="T63" fmla="*/ 18 h 58"/>
                <a:gd name="T64" fmla="*/ 41 w 54"/>
                <a:gd name="T65" fmla="*/ 16 h 58"/>
                <a:gd name="T66" fmla="*/ 41 w 54"/>
                <a:gd name="T6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4" h="58">
                  <a:moveTo>
                    <a:pt x="41" y="13"/>
                  </a:moveTo>
                  <a:cubicBezTo>
                    <a:pt x="35" y="9"/>
                    <a:pt x="29" y="6"/>
                    <a:pt x="23" y="3"/>
                  </a:cubicBezTo>
                  <a:cubicBezTo>
                    <a:pt x="22" y="5"/>
                    <a:pt x="19" y="7"/>
                    <a:pt x="17" y="7"/>
                  </a:cubicBezTo>
                  <a:cubicBezTo>
                    <a:pt x="17" y="7"/>
                    <a:pt x="21" y="8"/>
                    <a:pt x="21" y="9"/>
                  </a:cubicBezTo>
                  <a:cubicBezTo>
                    <a:pt x="20" y="10"/>
                    <a:pt x="18" y="9"/>
                    <a:pt x="17" y="9"/>
                  </a:cubicBezTo>
                  <a:cubicBezTo>
                    <a:pt x="15" y="8"/>
                    <a:pt x="15" y="9"/>
                    <a:pt x="13" y="10"/>
                  </a:cubicBezTo>
                  <a:cubicBezTo>
                    <a:pt x="13" y="10"/>
                    <a:pt x="11" y="9"/>
                    <a:pt x="11" y="8"/>
                  </a:cubicBezTo>
                  <a:cubicBezTo>
                    <a:pt x="10" y="7"/>
                    <a:pt x="11" y="5"/>
                    <a:pt x="12" y="4"/>
                  </a:cubicBezTo>
                  <a:cubicBezTo>
                    <a:pt x="13" y="0"/>
                    <a:pt x="7" y="2"/>
                    <a:pt x="5" y="3"/>
                  </a:cubicBezTo>
                  <a:cubicBezTo>
                    <a:pt x="6" y="4"/>
                    <a:pt x="8" y="7"/>
                    <a:pt x="7" y="8"/>
                  </a:cubicBezTo>
                  <a:cubicBezTo>
                    <a:pt x="7" y="9"/>
                    <a:pt x="3" y="12"/>
                    <a:pt x="5" y="12"/>
                  </a:cubicBezTo>
                  <a:cubicBezTo>
                    <a:pt x="8" y="13"/>
                    <a:pt x="7" y="14"/>
                    <a:pt x="6" y="16"/>
                  </a:cubicBezTo>
                  <a:cubicBezTo>
                    <a:pt x="5" y="16"/>
                    <a:pt x="3" y="17"/>
                    <a:pt x="2" y="18"/>
                  </a:cubicBezTo>
                  <a:cubicBezTo>
                    <a:pt x="0" y="19"/>
                    <a:pt x="1" y="19"/>
                    <a:pt x="1" y="21"/>
                  </a:cubicBezTo>
                  <a:cubicBezTo>
                    <a:pt x="2" y="26"/>
                    <a:pt x="4" y="29"/>
                    <a:pt x="5" y="33"/>
                  </a:cubicBezTo>
                  <a:cubicBezTo>
                    <a:pt x="5" y="38"/>
                    <a:pt x="9" y="40"/>
                    <a:pt x="12" y="42"/>
                  </a:cubicBezTo>
                  <a:cubicBezTo>
                    <a:pt x="13" y="43"/>
                    <a:pt x="14" y="43"/>
                    <a:pt x="15" y="43"/>
                  </a:cubicBezTo>
                  <a:cubicBezTo>
                    <a:pt x="16" y="43"/>
                    <a:pt x="16" y="44"/>
                    <a:pt x="17" y="45"/>
                  </a:cubicBezTo>
                  <a:cubicBezTo>
                    <a:pt x="19" y="45"/>
                    <a:pt x="22" y="45"/>
                    <a:pt x="24" y="47"/>
                  </a:cubicBezTo>
                  <a:cubicBezTo>
                    <a:pt x="25" y="48"/>
                    <a:pt x="25" y="51"/>
                    <a:pt x="25" y="53"/>
                  </a:cubicBezTo>
                  <a:cubicBezTo>
                    <a:pt x="26" y="54"/>
                    <a:pt x="25" y="55"/>
                    <a:pt x="27" y="55"/>
                  </a:cubicBezTo>
                  <a:cubicBezTo>
                    <a:pt x="28" y="55"/>
                    <a:pt x="29" y="55"/>
                    <a:pt x="30" y="55"/>
                  </a:cubicBezTo>
                  <a:cubicBezTo>
                    <a:pt x="31" y="55"/>
                    <a:pt x="32" y="55"/>
                    <a:pt x="33" y="56"/>
                  </a:cubicBezTo>
                  <a:cubicBezTo>
                    <a:pt x="34" y="57"/>
                    <a:pt x="35" y="56"/>
                    <a:pt x="36" y="55"/>
                  </a:cubicBezTo>
                  <a:cubicBezTo>
                    <a:pt x="38" y="54"/>
                    <a:pt x="40" y="58"/>
                    <a:pt x="42" y="55"/>
                  </a:cubicBezTo>
                  <a:cubicBezTo>
                    <a:pt x="42" y="53"/>
                    <a:pt x="45" y="54"/>
                    <a:pt x="46" y="54"/>
                  </a:cubicBezTo>
                  <a:cubicBezTo>
                    <a:pt x="49" y="53"/>
                    <a:pt x="51" y="51"/>
                    <a:pt x="54" y="49"/>
                  </a:cubicBezTo>
                  <a:cubicBezTo>
                    <a:pt x="49" y="46"/>
                    <a:pt x="49" y="42"/>
                    <a:pt x="49" y="36"/>
                  </a:cubicBezTo>
                  <a:cubicBezTo>
                    <a:pt x="48" y="35"/>
                    <a:pt x="50" y="33"/>
                    <a:pt x="49" y="32"/>
                  </a:cubicBezTo>
                  <a:cubicBezTo>
                    <a:pt x="48" y="31"/>
                    <a:pt x="46" y="30"/>
                    <a:pt x="46" y="28"/>
                  </a:cubicBezTo>
                  <a:cubicBezTo>
                    <a:pt x="46" y="27"/>
                    <a:pt x="48" y="20"/>
                    <a:pt x="48" y="20"/>
                  </a:cubicBezTo>
                  <a:cubicBezTo>
                    <a:pt x="47" y="20"/>
                    <a:pt x="46" y="19"/>
                    <a:pt x="45" y="18"/>
                  </a:cubicBezTo>
                  <a:cubicBezTo>
                    <a:pt x="44" y="17"/>
                    <a:pt x="43" y="17"/>
                    <a:pt x="41" y="16"/>
                  </a:cubicBezTo>
                  <a:cubicBezTo>
                    <a:pt x="41" y="15"/>
                    <a:pt x="41" y="14"/>
                    <a:pt x="41" y="1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52" name="Freeform 753">
              <a:extLst>
                <a:ext uri="{FF2B5EF4-FFF2-40B4-BE49-F238E27FC236}">
                  <a16:creationId xmlns:a16="http://schemas.microsoft.com/office/drawing/2014/main" xmlns="" id="{6E6B5BAD-514E-47F9-962C-9FF4C7ECD0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17393" y="8931134"/>
              <a:ext cx="251592" cy="289887"/>
            </a:xfrm>
            <a:custGeom>
              <a:avLst/>
              <a:gdLst>
                <a:gd name="T0" fmla="*/ 15 w 27"/>
                <a:gd name="T1" fmla="*/ 29 h 31"/>
                <a:gd name="T2" fmla="*/ 15 w 27"/>
                <a:gd name="T3" fmla="*/ 24 h 31"/>
                <a:gd name="T4" fmla="*/ 17 w 27"/>
                <a:gd name="T5" fmla="*/ 24 h 31"/>
                <a:gd name="T6" fmla="*/ 19 w 27"/>
                <a:gd name="T7" fmla="*/ 21 h 31"/>
                <a:gd name="T8" fmla="*/ 21 w 27"/>
                <a:gd name="T9" fmla="*/ 24 h 31"/>
                <a:gd name="T10" fmla="*/ 24 w 27"/>
                <a:gd name="T11" fmla="*/ 23 h 31"/>
                <a:gd name="T12" fmla="*/ 26 w 27"/>
                <a:gd name="T13" fmla="*/ 24 h 31"/>
                <a:gd name="T14" fmla="*/ 26 w 27"/>
                <a:gd name="T15" fmla="*/ 21 h 31"/>
                <a:gd name="T16" fmla="*/ 26 w 27"/>
                <a:gd name="T17" fmla="*/ 14 h 31"/>
                <a:gd name="T18" fmla="*/ 25 w 27"/>
                <a:gd name="T19" fmla="*/ 11 h 31"/>
                <a:gd name="T20" fmla="*/ 26 w 27"/>
                <a:gd name="T21" fmla="*/ 6 h 31"/>
                <a:gd name="T22" fmla="*/ 21 w 27"/>
                <a:gd name="T23" fmla="*/ 4 h 31"/>
                <a:gd name="T24" fmla="*/ 19 w 27"/>
                <a:gd name="T25" fmla="*/ 0 h 31"/>
                <a:gd name="T26" fmla="*/ 14 w 27"/>
                <a:gd name="T27" fmla="*/ 0 h 31"/>
                <a:gd name="T28" fmla="*/ 11 w 27"/>
                <a:gd name="T29" fmla="*/ 7 h 31"/>
                <a:gd name="T30" fmla="*/ 5 w 27"/>
                <a:gd name="T31" fmla="*/ 7 h 31"/>
                <a:gd name="T32" fmla="*/ 4 w 27"/>
                <a:gd name="T33" fmla="*/ 7 h 31"/>
                <a:gd name="T34" fmla="*/ 4 w 27"/>
                <a:gd name="T35" fmla="*/ 10 h 31"/>
                <a:gd name="T36" fmla="*/ 0 w 27"/>
                <a:gd name="T37" fmla="*/ 16 h 31"/>
                <a:gd name="T38" fmla="*/ 4 w 27"/>
                <a:gd name="T39" fmla="*/ 23 h 31"/>
                <a:gd name="T40" fmla="*/ 9 w 27"/>
                <a:gd name="T41" fmla="*/ 28 h 31"/>
                <a:gd name="T42" fmla="*/ 11 w 27"/>
                <a:gd name="T43" fmla="*/ 31 h 31"/>
                <a:gd name="T44" fmla="*/ 15 w 27"/>
                <a:gd name="T45" fmla="*/ 29 h 31"/>
                <a:gd name="T46" fmla="*/ 15 w 27"/>
                <a:gd name="T47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" h="31">
                  <a:moveTo>
                    <a:pt x="15" y="29"/>
                  </a:moveTo>
                  <a:cubicBezTo>
                    <a:pt x="15" y="28"/>
                    <a:pt x="13" y="24"/>
                    <a:pt x="15" y="24"/>
                  </a:cubicBezTo>
                  <a:cubicBezTo>
                    <a:pt x="15" y="24"/>
                    <a:pt x="17" y="24"/>
                    <a:pt x="17" y="24"/>
                  </a:cubicBezTo>
                  <a:cubicBezTo>
                    <a:pt x="18" y="23"/>
                    <a:pt x="18" y="21"/>
                    <a:pt x="19" y="21"/>
                  </a:cubicBezTo>
                  <a:cubicBezTo>
                    <a:pt x="20" y="22"/>
                    <a:pt x="21" y="23"/>
                    <a:pt x="21" y="24"/>
                  </a:cubicBezTo>
                  <a:cubicBezTo>
                    <a:pt x="22" y="25"/>
                    <a:pt x="22" y="23"/>
                    <a:pt x="24" y="23"/>
                  </a:cubicBezTo>
                  <a:cubicBezTo>
                    <a:pt x="24" y="23"/>
                    <a:pt x="26" y="25"/>
                    <a:pt x="26" y="24"/>
                  </a:cubicBezTo>
                  <a:cubicBezTo>
                    <a:pt x="26" y="23"/>
                    <a:pt x="26" y="22"/>
                    <a:pt x="26" y="21"/>
                  </a:cubicBezTo>
                  <a:cubicBezTo>
                    <a:pt x="27" y="19"/>
                    <a:pt x="27" y="16"/>
                    <a:pt x="26" y="14"/>
                  </a:cubicBezTo>
                  <a:cubicBezTo>
                    <a:pt x="25" y="13"/>
                    <a:pt x="25" y="12"/>
                    <a:pt x="25" y="11"/>
                  </a:cubicBezTo>
                  <a:cubicBezTo>
                    <a:pt x="25" y="9"/>
                    <a:pt x="27" y="8"/>
                    <a:pt x="26" y="6"/>
                  </a:cubicBezTo>
                  <a:cubicBezTo>
                    <a:pt x="25" y="3"/>
                    <a:pt x="21" y="7"/>
                    <a:pt x="21" y="4"/>
                  </a:cubicBezTo>
                  <a:cubicBezTo>
                    <a:pt x="21" y="2"/>
                    <a:pt x="22" y="0"/>
                    <a:pt x="19" y="0"/>
                  </a:cubicBezTo>
                  <a:cubicBezTo>
                    <a:pt x="18" y="0"/>
                    <a:pt x="16" y="0"/>
                    <a:pt x="14" y="0"/>
                  </a:cubicBezTo>
                  <a:cubicBezTo>
                    <a:pt x="10" y="0"/>
                    <a:pt x="15" y="7"/>
                    <a:pt x="11" y="7"/>
                  </a:cubicBezTo>
                  <a:cubicBezTo>
                    <a:pt x="9" y="7"/>
                    <a:pt x="7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9"/>
                    <a:pt x="4" y="9"/>
                    <a:pt x="4" y="10"/>
                  </a:cubicBezTo>
                  <a:cubicBezTo>
                    <a:pt x="4" y="12"/>
                    <a:pt x="0" y="14"/>
                    <a:pt x="0" y="16"/>
                  </a:cubicBezTo>
                  <a:cubicBezTo>
                    <a:pt x="1" y="18"/>
                    <a:pt x="3" y="21"/>
                    <a:pt x="4" y="23"/>
                  </a:cubicBezTo>
                  <a:cubicBezTo>
                    <a:pt x="6" y="24"/>
                    <a:pt x="7" y="26"/>
                    <a:pt x="9" y="28"/>
                  </a:cubicBezTo>
                  <a:cubicBezTo>
                    <a:pt x="10" y="29"/>
                    <a:pt x="11" y="30"/>
                    <a:pt x="11" y="31"/>
                  </a:cubicBezTo>
                  <a:cubicBezTo>
                    <a:pt x="12" y="30"/>
                    <a:pt x="14" y="30"/>
                    <a:pt x="15" y="29"/>
                  </a:cubicBezTo>
                  <a:cubicBezTo>
                    <a:pt x="15" y="29"/>
                    <a:pt x="14" y="30"/>
                    <a:pt x="15" y="2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53" name="Freeform 754">
              <a:extLst>
                <a:ext uri="{FF2B5EF4-FFF2-40B4-BE49-F238E27FC236}">
                  <a16:creationId xmlns:a16="http://schemas.microsoft.com/office/drawing/2014/main" xmlns="" id="{639B728E-551B-4A94-8ED3-6A1D5462194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33315" y="8931134"/>
              <a:ext cx="105096" cy="66896"/>
            </a:xfrm>
            <a:custGeom>
              <a:avLst/>
              <a:gdLst>
                <a:gd name="T0" fmla="*/ 11 w 11"/>
                <a:gd name="T1" fmla="*/ 7 h 7"/>
                <a:gd name="T2" fmla="*/ 11 w 11"/>
                <a:gd name="T3" fmla="*/ 0 h 7"/>
                <a:gd name="T4" fmla="*/ 3 w 11"/>
                <a:gd name="T5" fmla="*/ 1 h 7"/>
                <a:gd name="T6" fmla="*/ 0 w 11"/>
                <a:gd name="T7" fmla="*/ 4 h 7"/>
                <a:gd name="T8" fmla="*/ 2 w 11"/>
                <a:gd name="T9" fmla="*/ 7 h 7"/>
                <a:gd name="T10" fmla="*/ 11 w 11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7">
                  <a:moveTo>
                    <a:pt x="11" y="7"/>
                  </a:moveTo>
                  <a:cubicBezTo>
                    <a:pt x="11" y="5"/>
                    <a:pt x="11" y="2"/>
                    <a:pt x="11" y="0"/>
                  </a:cubicBezTo>
                  <a:cubicBezTo>
                    <a:pt x="8" y="0"/>
                    <a:pt x="6" y="1"/>
                    <a:pt x="3" y="1"/>
                  </a:cubicBezTo>
                  <a:cubicBezTo>
                    <a:pt x="4" y="2"/>
                    <a:pt x="1" y="3"/>
                    <a:pt x="0" y="4"/>
                  </a:cubicBezTo>
                  <a:cubicBezTo>
                    <a:pt x="0" y="5"/>
                    <a:pt x="2" y="6"/>
                    <a:pt x="2" y="7"/>
                  </a:cubicBezTo>
                  <a:lnTo>
                    <a:pt x="11" y="7"/>
                  </a:ln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54" name="Freeform 755">
              <a:extLst>
                <a:ext uri="{FF2B5EF4-FFF2-40B4-BE49-F238E27FC236}">
                  <a16:creationId xmlns:a16="http://schemas.microsoft.com/office/drawing/2014/main" xmlns="" id="{7D1DC48E-D1D5-482B-8D20-735FF21B6D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98282" y="8427819"/>
              <a:ext cx="343950" cy="531986"/>
            </a:xfrm>
            <a:custGeom>
              <a:avLst/>
              <a:gdLst>
                <a:gd name="T0" fmla="*/ 29 w 37"/>
                <a:gd name="T1" fmla="*/ 55 h 57"/>
                <a:gd name="T2" fmla="*/ 37 w 37"/>
                <a:gd name="T3" fmla="*/ 55 h 57"/>
                <a:gd name="T4" fmla="*/ 33 w 37"/>
                <a:gd name="T5" fmla="*/ 48 h 57"/>
                <a:gd name="T6" fmla="*/ 32 w 37"/>
                <a:gd name="T7" fmla="*/ 44 h 57"/>
                <a:gd name="T8" fmla="*/ 30 w 37"/>
                <a:gd name="T9" fmla="*/ 40 h 57"/>
                <a:gd name="T10" fmla="*/ 32 w 37"/>
                <a:gd name="T11" fmla="*/ 32 h 57"/>
                <a:gd name="T12" fmla="*/ 34 w 37"/>
                <a:gd name="T13" fmla="*/ 27 h 57"/>
                <a:gd name="T14" fmla="*/ 31 w 37"/>
                <a:gd name="T15" fmla="*/ 21 h 57"/>
                <a:gd name="T16" fmla="*/ 28 w 37"/>
                <a:gd name="T17" fmla="*/ 16 h 57"/>
                <a:gd name="T18" fmla="*/ 34 w 37"/>
                <a:gd name="T19" fmla="*/ 16 h 57"/>
                <a:gd name="T20" fmla="*/ 32 w 37"/>
                <a:gd name="T21" fmla="*/ 6 h 57"/>
                <a:gd name="T22" fmla="*/ 30 w 37"/>
                <a:gd name="T23" fmla="*/ 2 h 57"/>
                <a:gd name="T24" fmla="*/ 27 w 37"/>
                <a:gd name="T25" fmla="*/ 0 h 57"/>
                <a:gd name="T26" fmla="*/ 28 w 37"/>
                <a:gd name="T27" fmla="*/ 9 h 57"/>
                <a:gd name="T28" fmla="*/ 23 w 37"/>
                <a:gd name="T29" fmla="*/ 18 h 57"/>
                <a:gd name="T30" fmla="*/ 21 w 37"/>
                <a:gd name="T31" fmla="*/ 22 h 57"/>
                <a:gd name="T32" fmla="*/ 18 w 37"/>
                <a:gd name="T33" fmla="*/ 27 h 57"/>
                <a:gd name="T34" fmla="*/ 15 w 37"/>
                <a:gd name="T35" fmla="*/ 33 h 57"/>
                <a:gd name="T36" fmla="*/ 11 w 37"/>
                <a:gd name="T37" fmla="*/ 31 h 57"/>
                <a:gd name="T38" fmla="*/ 2 w 37"/>
                <a:gd name="T39" fmla="*/ 39 h 57"/>
                <a:gd name="T40" fmla="*/ 1 w 37"/>
                <a:gd name="T41" fmla="*/ 42 h 57"/>
                <a:gd name="T42" fmla="*/ 4 w 37"/>
                <a:gd name="T43" fmla="*/ 45 h 57"/>
                <a:gd name="T44" fmla="*/ 5 w 37"/>
                <a:gd name="T45" fmla="*/ 45 h 57"/>
                <a:gd name="T46" fmla="*/ 7 w 37"/>
                <a:gd name="T47" fmla="*/ 48 h 57"/>
                <a:gd name="T48" fmla="*/ 7 w 37"/>
                <a:gd name="T49" fmla="*/ 55 h 57"/>
                <a:gd name="T50" fmla="*/ 16 w 37"/>
                <a:gd name="T51" fmla="*/ 54 h 57"/>
                <a:gd name="T52" fmla="*/ 29 w 37"/>
                <a:gd name="T53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" h="57">
                  <a:moveTo>
                    <a:pt x="29" y="55"/>
                  </a:moveTo>
                  <a:cubicBezTo>
                    <a:pt x="32" y="55"/>
                    <a:pt x="35" y="57"/>
                    <a:pt x="37" y="55"/>
                  </a:cubicBezTo>
                  <a:cubicBezTo>
                    <a:pt x="37" y="51"/>
                    <a:pt x="35" y="50"/>
                    <a:pt x="33" y="48"/>
                  </a:cubicBezTo>
                  <a:cubicBezTo>
                    <a:pt x="32" y="47"/>
                    <a:pt x="32" y="46"/>
                    <a:pt x="32" y="44"/>
                  </a:cubicBezTo>
                  <a:cubicBezTo>
                    <a:pt x="31" y="43"/>
                    <a:pt x="30" y="42"/>
                    <a:pt x="30" y="40"/>
                  </a:cubicBezTo>
                  <a:cubicBezTo>
                    <a:pt x="29" y="36"/>
                    <a:pt x="31" y="35"/>
                    <a:pt x="32" y="32"/>
                  </a:cubicBezTo>
                  <a:cubicBezTo>
                    <a:pt x="33" y="30"/>
                    <a:pt x="34" y="29"/>
                    <a:pt x="34" y="27"/>
                  </a:cubicBezTo>
                  <a:cubicBezTo>
                    <a:pt x="33" y="25"/>
                    <a:pt x="33" y="23"/>
                    <a:pt x="31" y="21"/>
                  </a:cubicBezTo>
                  <a:cubicBezTo>
                    <a:pt x="31" y="21"/>
                    <a:pt x="26" y="18"/>
                    <a:pt x="28" y="16"/>
                  </a:cubicBezTo>
                  <a:cubicBezTo>
                    <a:pt x="29" y="15"/>
                    <a:pt x="32" y="16"/>
                    <a:pt x="34" y="16"/>
                  </a:cubicBezTo>
                  <a:cubicBezTo>
                    <a:pt x="32" y="12"/>
                    <a:pt x="32" y="10"/>
                    <a:pt x="32" y="6"/>
                  </a:cubicBezTo>
                  <a:cubicBezTo>
                    <a:pt x="32" y="5"/>
                    <a:pt x="32" y="3"/>
                    <a:pt x="30" y="2"/>
                  </a:cubicBezTo>
                  <a:cubicBezTo>
                    <a:pt x="30" y="1"/>
                    <a:pt x="27" y="0"/>
                    <a:pt x="27" y="0"/>
                  </a:cubicBezTo>
                  <a:cubicBezTo>
                    <a:pt x="27" y="2"/>
                    <a:pt x="33" y="7"/>
                    <a:pt x="28" y="9"/>
                  </a:cubicBezTo>
                  <a:cubicBezTo>
                    <a:pt x="25" y="11"/>
                    <a:pt x="24" y="14"/>
                    <a:pt x="23" y="18"/>
                  </a:cubicBezTo>
                  <a:cubicBezTo>
                    <a:pt x="22" y="19"/>
                    <a:pt x="22" y="22"/>
                    <a:pt x="21" y="22"/>
                  </a:cubicBezTo>
                  <a:cubicBezTo>
                    <a:pt x="19" y="23"/>
                    <a:pt x="19" y="25"/>
                    <a:pt x="18" y="27"/>
                  </a:cubicBezTo>
                  <a:cubicBezTo>
                    <a:pt x="17" y="29"/>
                    <a:pt x="16" y="31"/>
                    <a:pt x="15" y="33"/>
                  </a:cubicBezTo>
                  <a:cubicBezTo>
                    <a:pt x="13" y="35"/>
                    <a:pt x="12" y="31"/>
                    <a:pt x="11" y="31"/>
                  </a:cubicBezTo>
                  <a:cubicBezTo>
                    <a:pt x="6" y="31"/>
                    <a:pt x="3" y="35"/>
                    <a:pt x="2" y="39"/>
                  </a:cubicBezTo>
                  <a:cubicBezTo>
                    <a:pt x="2" y="40"/>
                    <a:pt x="0" y="41"/>
                    <a:pt x="1" y="42"/>
                  </a:cubicBezTo>
                  <a:cubicBezTo>
                    <a:pt x="2" y="43"/>
                    <a:pt x="3" y="44"/>
                    <a:pt x="4" y="45"/>
                  </a:cubicBezTo>
                  <a:cubicBezTo>
                    <a:pt x="4" y="46"/>
                    <a:pt x="5" y="44"/>
                    <a:pt x="5" y="45"/>
                  </a:cubicBezTo>
                  <a:cubicBezTo>
                    <a:pt x="6" y="46"/>
                    <a:pt x="7" y="47"/>
                    <a:pt x="7" y="48"/>
                  </a:cubicBezTo>
                  <a:cubicBezTo>
                    <a:pt x="8" y="50"/>
                    <a:pt x="7" y="53"/>
                    <a:pt x="7" y="55"/>
                  </a:cubicBezTo>
                  <a:cubicBezTo>
                    <a:pt x="10" y="54"/>
                    <a:pt x="13" y="54"/>
                    <a:pt x="16" y="54"/>
                  </a:cubicBezTo>
                  <a:cubicBezTo>
                    <a:pt x="20" y="54"/>
                    <a:pt x="25" y="55"/>
                    <a:pt x="29" y="5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55" name="Freeform 756">
              <a:extLst>
                <a:ext uri="{FF2B5EF4-FFF2-40B4-BE49-F238E27FC236}">
                  <a16:creationId xmlns:a16="http://schemas.microsoft.com/office/drawing/2014/main" xmlns="" id="{28971002-A86B-4492-8A45-69948F963A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2043" y="8453303"/>
              <a:ext cx="140127" cy="289887"/>
            </a:xfrm>
            <a:custGeom>
              <a:avLst/>
              <a:gdLst>
                <a:gd name="T0" fmla="*/ 11 w 15"/>
                <a:gd name="T1" fmla="*/ 0 h 31"/>
                <a:gd name="T2" fmla="*/ 9 w 15"/>
                <a:gd name="T3" fmla="*/ 4 h 31"/>
                <a:gd name="T4" fmla="*/ 4 w 15"/>
                <a:gd name="T5" fmla="*/ 5 h 31"/>
                <a:gd name="T6" fmla="*/ 1 w 15"/>
                <a:gd name="T7" fmla="*/ 8 h 31"/>
                <a:gd name="T8" fmla="*/ 3 w 15"/>
                <a:gd name="T9" fmla="*/ 13 h 31"/>
                <a:gd name="T10" fmla="*/ 6 w 15"/>
                <a:gd name="T11" fmla="*/ 31 h 31"/>
                <a:gd name="T12" fmla="*/ 11 w 15"/>
                <a:gd name="T13" fmla="*/ 30 h 31"/>
                <a:gd name="T14" fmla="*/ 11 w 15"/>
                <a:gd name="T15" fmla="*/ 27 h 31"/>
                <a:gd name="T16" fmla="*/ 11 w 15"/>
                <a:gd name="T17" fmla="*/ 18 h 31"/>
                <a:gd name="T18" fmla="*/ 15 w 15"/>
                <a:gd name="T19" fmla="*/ 9 h 31"/>
                <a:gd name="T20" fmla="*/ 14 w 15"/>
                <a:gd name="T21" fmla="*/ 3 h 31"/>
                <a:gd name="T22" fmla="*/ 11 w 15"/>
                <a:gd name="T23" fmla="*/ 0 h 31"/>
                <a:gd name="T24" fmla="*/ 11 w 15"/>
                <a:gd name="T2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31">
                  <a:moveTo>
                    <a:pt x="11" y="0"/>
                  </a:moveTo>
                  <a:cubicBezTo>
                    <a:pt x="9" y="2"/>
                    <a:pt x="10" y="2"/>
                    <a:pt x="9" y="4"/>
                  </a:cubicBezTo>
                  <a:cubicBezTo>
                    <a:pt x="8" y="6"/>
                    <a:pt x="6" y="5"/>
                    <a:pt x="4" y="5"/>
                  </a:cubicBezTo>
                  <a:cubicBezTo>
                    <a:pt x="4" y="5"/>
                    <a:pt x="2" y="7"/>
                    <a:pt x="1" y="8"/>
                  </a:cubicBezTo>
                  <a:cubicBezTo>
                    <a:pt x="0" y="9"/>
                    <a:pt x="2" y="11"/>
                    <a:pt x="3" y="13"/>
                  </a:cubicBezTo>
                  <a:cubicBezTo>
                    <a:pt x="7" y="18"/>
                    <a:pt x="4" y="25"/>
                    <a:pt x="6" y="31"/>
                  </a:cubicBezTo>
                  <a:cubicBezTo>
                    <a:pt x="7" y="31"/>
                    <a:pt x="9" y="31"/>
                    <a:pt x="11" y="30"/>
                  </a:cubicBezTo>
                  <a:cubicBezTo>
                    <a:pt x="12" y="30"/>
                    <a:pt x="12" y="29"/>
                    <a:pt x="11" y="27"/>
                  </a:cubicBezTo>
                  <a:cubicBezTo>
                    <a:pt x="11" y="24"/>
                    <a:pt x="11" y="21"/>
                    <a:pt x="11" y="18"/>
                  </a:cubicBezTo>
                  <a:cubicBezTo>
                    <a:pt x="11" y="14"/>
                    <a:pt x="14" y="12"/>
                    <a:pt x="15" y="9"/>
                  </a:cubicBezTo>
                  <a:cubicBezTo>
                    <a:pt x="15" y="6"/>
                    <a:pt x="15" y="5"/>
                    <a:pt x="14" y="3"/>
                  </a:cubicBezTo>
                  <a:cubicBezTo>
                    <a:pt x="14" y="3"/>
                    <a:pt x="11" y="0"/>
                    <a:pt x="11" y="0"/>
                  </a:cubicBezTo>
                  <a:cubicBezTo>
                    <a:pt x="10" y="1"/>
                    <a:pt x="11" y="0"/>
                    <a:pt x="1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56" name="Freeform 757">
              <a:extLst>
                <a:ext uri="{FF2B5EF4-FFF2-40B4-BE49-F238E27FC236}">
                  <a16:creationId xmlns:a16="http://schemas.microsoft.com/office/drawing/2014/main" xmlns="" id="{E47010CD-2BD3-472C-8B2A-56D0841B9D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27584" y="8380032"/>
              <a:ext cx="550956" cy="477833"/>
            </a:xfrm>
            <a:custGeom>
              <a:avLst/>
              <a:gdLst>
                <a:gd name="T0" fmla="*/ 31 w 59"/>
                <a:gd name="T1" fmla="*/ 42 h 51"/>
                <a:gd name="T2" fmla="*/ 37 w 59"/>
                <a:gd name="T3" fmla="*/ 37 h 51"/>
                <a:gd name="T4" fmla="*/ 40 w 59"/>
                <a:gd name="T5" fmla="*/ 36 h 51"/>
                <a:gd name="T6" fmla="*/ 43 w 59"/>
                <a:gd name="T7" fmla="*/ 38 h 51"/>
                <a:gd name="T8" fmla="*/ 47 w 59"/>
                <a:gd name="T9" fmla="*/ 32 h 51"/>
                <a:gd name="T10" fmla="*/ 48 w 59"/>
                <a:gd name="T11" fmla="*/ 28 h 51"/>
                <a:gd name="T12" fmla="*/ 51 w 59"/>
                <a:gd name="T13" fmla="*/ 27 h 51"/>
                <a:gd name="T14" fmla="*/ 56 w 59"/>
                <a:gd name="T15" fmla="*/ 14 h 51"/>
                <a:gd name="T16" fmla="*/ 59 w 59"/>
                <a:gd name="T17" fmla="*/ 11 h 51"/>
                <a:gd name="T18" fmla="*/ 57 w 59"/>
                <a:gd name="T19" fmla="*/ 8 h 51"/>
                <a:gd name="T20" fmla="*/ 56 w 59"/>
                <a:gd name="T21" fmla="*/ 6 h 51"/>
                <a:gd name="T22" fmla="*/ 54 w 59"/>
                <a:gd name="T23" fmla="*/ 1 h 51"/>
                <a:gd name="T24" fmla="*/ 48 w 59"/>
                <a:gd name="T25" fmla="*/ 5 h 51"/>
                <a:gd name="T26" fmla="*/ 40 w 59"/>
                <a:gd name="T27" fmla="*/ 4 h 51"/>
                <a:gd name="T28" fmla="*/ 32 w 59"/>
                <a:gd name="T29" fmla="*/ 6 h 51"/>
                <a:gd name="T30" fmla="*/ 26 w 59"/>
                <a:gd name="T31" fmla="*/ 4 h 51"/>
                <a:gd name="T32" fmla="*/ 19 w 59"/>
                <a:gd name="T33" fmla="*/ 3 h 51"/>
                <a:gd name="T34" fmla="*/ 13 w 59"/>
                <a:gd name="T35" fmla="*/ 1 h 51"/>
                <a:gd name="T36" fmla="*/ 8 w 59"/>
                <a:gd name="T37" fmla="*/ 3 h 51"/>
                <a:gd name="T38" fmla="*/ 7 w 59"/>
                <a:gd name="T39" fmla="*/ 6 h 51"/>
                <a:gd name="T40" fmla="*/ 6 w 59"/>
                <a:gd name="T41" fmla="*/ 10 h 51"/>
                <a:gd name="T42" fmla="*/ 5 w 59"/>
                <a:gd name="T43" fmla="*/ 16 h 51"/>
                <a:gd name="T44" fmla="*/ 1 w 59"/>
                <a:gd name="T45" fmla="*/ 24 h 51"/>
                <a:gd name="T46" fmla="*/ 2 w 59"/>
                <a:gd name="T47" fmla="*/ 38 h 51"/>
                <a:gd name="T48" fmla="*/ 5 w 59"/>
                <a:gd name="T49" fmla="*/ 38 h 51"/>
                <a:gd name="T50" fmla="*/ 9 w 59"/>
                <a:gd name="T51" fmla="*/ 39 h 51"/>
                <a:gd name="T52" fmla="*/ 14 w 59"/>
                <a:gd name="T53" fmla="*/ 43 h 51"/>
                <a:gd name="T54" fmla="*/ 14 w 59"/>
                <a:gd name="T55" fmla="*/ 45 h 51"/>
                <a:gd name="T56" fmla="*/ 16 w 59"/>
                <a:gd name="T57" fmla="*/ 48 h 51"/>
                <a:gd name="T58" fmla="*/ 23 w 59"/>
                <a:gd name="T59" fmla="*/ 47 h 51"/>
                <a:gd name="T60" fmla="*/ 22 w 59"/>
                <a:gd name="T61" fmla="*/ 48 h 51"/>
                <a:gd name="T62" fmla="*/ 27 w 59"/>
                <a:gd name="T63" fmla="*/ 47 h 51"/>
                <a:gd name="T64" fmla="*/ 30 w 59"/>
                <a:gd name="T65" fmla="*/ 47 h 51"/>
                <a:gd name="T66" fmla="*/ 31 w 59"/>
                <a:gd name="T67" fmla="*/ 42 h 51"/>
                <a:gd name="T68" fmla="*/ 31 w 59"/>
                <a:gd name="T69" fmla="*/ 4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9" h="51">
                  <a:moveTo>
                    <a:pt x="31" y="42"/>
                  </a:moveTo>
                  <a:cubicBezTo>
                    <a:pt x="32" y="40"/>
                    <a:pt x="35" y="37"/>
                    <a:pt x="37" y="37"/>
                  </a:cubicBezTo>
                  <a:cubicBezTo>
                    <a:pt x="38" y="36"/>
                    <a:pt x="40" y="36"/>
                    <a:pt x="40" y="36"/>
                  </a:cubicBezTo>
                  <a:cubicBezTo>
                    <a:pt x="41" y="37"/>
                    <a:pt x="42" y="39"/>
                    <a:pt x="43" y="38"/>
                  </a:cubicBezTo>
                  <a:cubicBezTo>
                    <a:pt x="45" y="37"/>
                    <a:pt x="46" y="34"/>
                    <a:pt x="47" y="32"/>
                  </a:cubicBezTo>
                  <a:cubicBezTo>
                    <a:pt x="47" y="31"/>
                    <a:pt x="48" y="29"/>
                    <a:pt x="48" y="28"/>
                  </a:cubicBezTo>
                  <a:cubicBezTo>
                    <a:pt x="49" y="27"/>
                    <a:pt x="50" y="28"/>
                    <a:pt x="51" y="27"/>
                  </a:cubicBezTo>
                  <a:cubicBezTo>
                    <a:pt x="51" y="25"/>
                    <a:pt x="53" y="14"/>
                    <a:pt x="56" y="14"/>
                  </a:cubicBezTo>
                  <a:cubicBezTo>
                    <a:pt x="58" y="14"/>
                    <a:pt x="59" y="12"/>
                    <a:pt x="59" y="11"/>
                  </a:cubicBezTo>
                  <a:cubicBezTo>
                    <a:pt x="59" y="9"/>
                    <a:pt x="57" y="9"/>
                    <a:pt x="57" y="8"/>
                  </a:cubicBezTo>
                  <a:cubicBezTo>
                    <a:pt x="57" y="7"/>
                    <a:pt x="56" y="7"/>
                    <a:pt x="56" y="6"/>
                  </a:cubicBezTo>
                  <a:cubicBezTo>
                    <a:pt x="55" y="4"/>
                    <a:pt x="55" y="3"/>
                    <a:pt x="54" y="1"/>
                  </a:cubicBezTo>
                  <a:cubicBezTo>
                    <a:pt x="53" y="2"/>
                    <a:pt x="50" y="5"/>
                    <a:pt x="48" y="5"/>
                  </a:cubicBezTo>
                  <a:cubicBezTo>
                    <a:pt x="45" y="4"/>
                    <a:pt x="43" y="4"/>
                    <a:pt x="40" y="4"/>
                  </a:cubicBezTo>
                  <a:cubicBezTo>
                    <a:pt x="37" y="4"/>
                    <a:pt x="35" y="6"/>
                    <a:pt x="32" y="6"/>
                  </a:cubicBezTo>
                  <a:cubicBezTo>
                    <a:pt x="30" y="6"/>
                    <a:pt x="28" y="3"/>
                    <a:pt x="26" y="4"/>
                  </a:cubicBezTo>
                  <a:cubicBezTo>
                    <a:pt x="22" y="6"/>
                    <a:pt x="21" y="5"/>
                    <a:pt x="19" y="3"/>
                  </a:cubicBezTo>
                  <a:cubicBezTo>
                    <a:pt x="18" y="2"/>
                    <a:pt x="15" y="0"/>
                    <a:pt x="13" y="1"/>
                  </a:cubicBezTo>
                  <a:cubicBezTo>
                    <a:pt x="12" y="1"/>
                    <a:pt x="9" y="2"/>
                    <a:pt x="8" y="3"/>
                  </a:cubicBezTo>
                  <a:cubicBezTo>
                    <a:pt x="7" y="4"/>
                    <a:pt x="8" y="5"/>
                    <a:pt x="7" y="6"/>
                  </a:cubicBezTo>
                  <a:cubicBezTo>
                    <a:pt x="7" y="7"/>
                    <a:pt x="6" y="9"/>
                    <a:pt x="6" y="10"/>
                  </a:cubicBezTo>
                  <a:cubicBezTo>
                    <a:pt x="5" y="12"/>
                    <a:pt x="5" y="14"/>
                    <a:pt x="5" y="16"/>
                  </a:cubicBezTo>
                  <a:cubicBezTo>
                    <a:pt x="5" y="19"/>
                    <a:pt x="2" y="21"/>
                    <a:pt x="1" y="24"/>
                  </a:cubicBezTo>
                  <a:cubicBezTo>
                    <a:pt x="0" y="27"/>
                    <a:pt x="1" y="34"/>
                    <a:pt x="2" y="38"/>
                  </a:cubicBezTo>
                  <a:cubicBezTo>
                    <a:pt x="2" y="39"/>
                    <a:pt x="4" y="38"/>
                    <a:pt x="5" y="38"/>
                  </a:cubicBezTo>
                  <a:cubicBezTo>
                    <a:pt x="6" y="38"/>
                    <a:pt x="8" y="39"/>
                    <a:pt x="9" y="39"/>
                  </a:cubicBezTo>
                  <a:cubicBezTo>
                    <a:pt x="10" y="40"/>
                    <a:pt x="14" y="42"/>
                    <a:pt x="14" y="43"/>
                  </a:cubicBezTo>
                  <a:cubicBezTo>
                    <a:pt x="14" y="44"/>
                    <a:pt x="14" y="44"/>
                    <a:pt x="14" y="45"/>
                  </a:cubicBezTo>
                  <a:cubicBezTo>
                    <a:pt x="14" y="46"/>
                    <a:pt x="15" y="47"/>
                    <a:pt x="16" y="48"/>
                  </a:cubicBezTo>
                  <a:cubicBezTo>
                    <a:pt x="18" y="51"/>
                    <a:pt x="21" y="46"/>
                    <a:pt x="23" y="47"/>
                  </a:cubicBezTo>
                  <a:cubicBezTo>
                    <a:pt x="23" y="47"/>
                    <a:pt x="22" y="48"/>
                    <a:pt x="22" y="48"/>
                  </a:cubicBezTo>
                  <a:cubicBezTo>
                    <a:pt x="22" y="47"/>
                    <a:pt x="27" y="47"/>
                    <a:pt x="27" y="47"/>
                  </a:cubicBezTo>
                  <a:cubicBezTo>
                    <a:pt x="29" y="47"/>
                    <a:pt x="29" y="45"/>
                    <a:pt x="30" y="47"/>
                  </a:cubicBezTo>
                  <a:cubicBezTo>
                    <a:pt x="31" y="45"/>
                    <a:pt x="31" y="44"/>
                    <a:pt x="31" y="42"/>
                  </a:cubicBezTo>
                  <a:cubicBezTo>
                    <a:pt x="32" y="41"/>
                    <a:pt x="31" y="43"/>
                    <a:pt x="31" y="4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57" name="Freeform 758">
              <a:extLst>
                <a:ext uri="{FF2B5EF4-FFF2-40B4-BE49-F238E27FC236}">
                  <a16:creationId xmlns:a16="http://schemas.microsoft.com/office/drawing/2014/main" xmlns="" id="{4DFD68E4-9E2D-4216-A2DC-99C67ACD8D8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32679" y="8322691"/>
              <a:ext cx="394905" cy="280329"/>
            </a:xfrm>
            <a:custGeom>
              <a:avLst/>
              <a:gdLst>
                <a:gd name="T0" fmla="*/ 35 w 42"/>
                <a:gd name="T1" fmla="*/ 20 h 30"/>
                <a:gd name="T2" fmla="*/ 41 w 42"/>
                <a:gd name="T3" fmla="*/ 17 h 30"/>
                <a:gd name="T4" fmla="*/ 38 w 42"/>
                <a:gd name="T5" fmla="*/ 13 h 30"/>
                <a:gd name="T6" fmla="*/ 33 w 42"/>
                <a:gd name="T7" fmla="*/ 10 h 30"/>
                <a:gd name="T8" fmla="*/ 32 w 42"/>
                <a:gd name="T9" fmla="*/ 7 h 30"/>
                <a:gd name="T10" fmla="*/ 30 w 42"/>
                <a:gd name="T11" fmla="*/ 1 h 30"/>
                <a:gd name="T12" fmla="*/ 26 w 42"/>
                <a:gd name="T13" fmla="*/ 0 h 30"/>
                <a:gd name="T14" fmla="*/ 22 w 42"/>
                <a:gd name="T15" fmla="*/ 2 h 30"/>
                <a:gd name="T16" fmla="*/ 19 w 42"/>
                <a:gd name="T17" fmla="*/ 4 h 30"/>
                <a:gd name="T18" fmla="*/ 17 w 42"/>
                <a:gd name="T19" fmla="*/ 5 h 30"/>
                <a:gd name="T20" fmla="*/ 11 w 42"/>
                <a:gd name="T21" fmla="*/ 10 h 30"/>
                <a:gd name="T22" fmla="*/ 9 w 42"/>
                <a:gd name="T23" fmla="*/ 10 h 30"/>
                <a:gd name="T24" fmla="*/ 7 w 42"/>
                <a:gd name="T25" fmla="*/ 14 h 30"/>
                <a:gd name="T26" fmla="*/ 5 w 42"/>
                <a:gd name="T27" fmla="*/ 16 h 30"/>
                <a:gd name="T28" fmla="*/ 2 w 42"/>
                <a:gd name="T29" fmla="*/ 18 h 30"/>
                <a:gd name="T30" fmla="*/ 1 w 42"/>
                <a:gd name="T31" fmla="*/ 24 h 30"/>
                <a:gd name="T32" fmla="*/ 8 w 42"/>
                <a:gd name="T33" fmla="*/ 28 h 30"/>
                <a:gd name="T34" fmla="*/ 16 w 42"/>
                <a:gd name="T35" fmla="*/ 30 h 30"/>
                <a:gd name="T36" fmla="*/ 15 w 42"/>
                <a:gd name="T37" fmla="*/ 22 h 30"/>
                <a:gd name="T38" fmla="*/ 26 w 42"/>
                <a:gd name="T39" fmla="*/ 22 h 30"/>
                <a:gd name="T40" fmla="*/ 35 w 42"/>
                <a:gd name="T41" fmla="*/ 20 h 30"/>
                <a:gd name="T42" fmla="*/ 35 w 42"/>
                <a:gd name="T43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30">
                  <a:moveTo>
                    <a:pt x="35" y="20"/>
                  </a:moveTo>
                  <a:cubicBezTo>
                    <a:pt x="37" y="17"/>
                    <a:pt x="40" y="20"/>
                    <a:pt x="41" y="17"/>
                  </a:cubicBezTo>
                  <a:cubicBezTo>
                    <a:pt x="42" y="16"/>
                    <a:pt x="39" y="13"/>
                    <a:pt x="38" y="13"/>
                  </a:cubicBezTo>
                  <a:cubicBezTo>
                    <a:pt x="37" y="15"/>
                    <a:pt x="34" y="11"/>
                    <a:pt x="33" y="10"/>
                  </a:cubicBezTo>
                  <a:cubicBezTo>
                    <a:pt x="33" y="9"/>
                    <a:pt x="33" y="8"/>
                    <a:pt x="32" y="7"/>
                  </a:cubicBezTo>
                  <a:cubicBezTo>
                    <a:pt x="30" y="5"/>
                    <a:pt x="30" y="4"/>
                    <a:pt x="30" y="1"/>
                  </a:cubicBezTo>
                  <a:cubicBezTo>
                    <a:pt x="29" y="1"/>
                    <a:pt x="27" y="0"/>
                    <a:pt x="26" y="0"/>
                  </a:cubicBezTo>
                  <a:cubicBezTo>
                    <a:pt x="24" y="1"/>
                    <a:pt x="23" y="2"/>
                    <a:pt x="22" y="2"/>
                  </a:cubicBezTo>
                  <a:cubicBezTo>
                    <a:pt x="21" y="3"/>
                    <a:pt x="20" y="4"/>
                    <a:pt x="19" y="4"/>
                  </a:cubicBezTo>
                  <a:cubicBezTo>
                    <a:pt x="18" y="6"/>
                    <a:pt x="18" y="4"/>
                    <a:pt x="17" y="5"/>
                  </a:cubicBezTo>
                  <a:cubicBezTo>
                    <a:pt x="15" y="6"/>
                    <a:pt x="13" y="11"/>
                    <a:pt x="11" y="10"/>
                  </a:cubicBezTo>
                  <a:cubicBezTo>
                    <a:pt x="10" y="10"/>
                    <a:pt x="9" y="8"/>
                    <a:pt x="9" y="10"/>
                  </a:cubicBezTo>
                  <a:cubicBezTo>
                    <a:pt x="8" y="11"/>
                    <a:pt x="8" y="13"/>
                    <a:pt x="7" y="14"/>
                  </a:cubicBezTo>
                  <a:cubicBezTo>
                    <a:pt x="7" y="15"/>
                    <a:pt x="7" y="16"/>
                    <a:pt x="5" y="16"/>
                  </a:cubicBezTo>
                  <a:cubicBezTo>
                    <a:pt x="5" y="16"/>
                    <a:pt x="1" y="17"/>
                    <a:pt x="2" y="18"/>
                  </a:cubicBezTo>
                  <a:cubicBezTo>
                    <a:pt x="5" y="20"/>
                    <a:pt x="0" y="23"/>
                    <a:pt x="1" y="24"/>
                  </a:cubicBezTo>
                  <a:cubicBezTo>
                    <a:pt x="3" y="25"/>
                    <a:pt x="5" y="30"/>
                    <a:pt x="8" y="28"/>
                  </a:cubicBezTo>
                  <a:cubicBezTo>
                    <a:pt x="11" y="26"/>
                    <a:pt x="13" y="27"/>
                    <a:pt x="16" y="30"/>
                  </a:cubicBezTo>
                  <a:cubicBezTo>
                    <a:pt x="15" y="27"/>
                    <a:pt x="15" y="24"/>
                    <a:pt x="15" y="22"/>
                  </a:cubicBezTo>
                  <a:cubicBezTo>
                    <a:pt x="19" y="22"/>
                    <a:pt x="22" y="22"/>
                    <a:pt x="26" y="22"/>
                  </a:cubicBezTo>
                  <a:cubicBezTo>
                    <a:pt x="29" y="22"/>
                    <a:pt x="34" y="23"/>
                    <a:pt x="35" y="20"/>
                  </a:cubicBezTo>
                  <a:cubicBezTo>
                    <a:pt x="36" y="18"/>
                    <a:pt x="35" y="20"/>
                    <a:pt x="35" y="2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58" name="Freeform 759">
              <a:extLst>
                <a:ext uri="{FF2B5EF4-FFF2-40B4-BE49-F238E27FC236}">
                  <a16:creationId xmlns:a16="http://schemas.microsoft.com/office/drawing/2014/main" xmlns="" id="{C4954CFB-47ED-4FC2-B45E-412BDD855E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97010" y="8529753"/>
              <a:ext cx="92356" cy="222990"/>
            </a:xfrm>
            <a:custGeom>
              <a:avLst/>
              <a:gdLst>
                <a:gd name="T0" fmla="*/ 9 w 10"/>
                <a:gd name="T1" fmla="*/ 10 h 24"/>
                <a:gd name="T2" fmla="*/ 8 w 10"/>
                <a:gd name="T3" fmla="*/ 6 h 24"/>
                <a:gd name="T4" fmla="*/ 5 w 10"/>
                <a:gd name="T5" fmla="*/ 0 h 24"/>
                <a:gd name="T6" fmla="*/ 2 w 10"/>
                <a:gd name="T7" fmla="*/ 0 h 24"/>
                <a:gd name="T8" fmla="*/ 2 w 10"/>
                <a:gd name="T9" fmla="*/ 3 h 24"/>
                <a:gd name="T10" fmla="*/ 2 w 10"/>
                <a:gd name="T11" fmla="*/ 9 h 24"/>
                <a:gd name="T12" fmla="*/ 4 w 10"/>
                <a:gd name="T13" fmla="*/ 15 h 24"/>
                <a:gd name="T14" fmla="*/ 4 w 10"/>
                <a:gd name="T15" fmla="*/ 21 h 24"/>
                <a:gd name="T16" fmla="*/ 6 w 10"/>
                <a:gd name="T17" fmla="*/ 23 h 24"/>
                <a:gd name="T18" fmla="*/ 9 w 10"/>
                <a:gd name="T19" fmla="*/ 23 h 24"/>
                <a:gd name="T20" fmla="*/ 9 w 10"/>
                <a:gd name="T21" fmla="*/ 10 h 24"/>
                <a:gd name="T22" fmla="*/ 9 w 10"/>
                <a:gd name="T23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24">
                  <a:moveTo>
                    <a:pt x="9" y="10"/>
                  </a:moveTo>
                  <a:cubicBezTo>
                    <a:pt x="9" y="9"/>
                    <a:pt x="9" y="7"/>
                    <a:pt x="8" y="6"/>
                  </a:cubicBezTo>
                  <a:cubicBezTo>
                    <a:pt x="7" y="5"/>
                    <a:pt x="4" y="1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0" y="0"/>
                    <a:pt x="2" y="2"/>
                    <a:pt x="2" y="3"/>
                  </a:cubicBezTo>
                  <a:cubicBezTo>
                    <a:pt x="3" y="5"/>
                    <a:pt x="2" y="7"/>
                    <a:pt x="2" y="9"/>
                  </a:cubicBezTo>
                  <a:cubicBezTo>
                    <a:pt x="1" y="12"/>
                    <a:pt x="3" y="12"/>
                    <a:pt x="4" y="15"/>
                  </a:cubicBezTo>
                  <a:cubicBezTo>
                    <a:pt x="4" y="17"/>
                    <a:pt x="3" y="19"/>
                    <a:pt x="4" y="21"/>
                  </a:cubicBezTo>
                  <a:cubicBezTo>
                    <a:pt x="4" y="22"/>
                    <a:pt x="5" y="23"/>
                    <a:pt x="6" y="23"/>
                  </a:cubicBezTo>
                  <a:cubicBezTo>
                    <a:pt x="7" y="24"/>
                    <a:pt x="10" y="24"/>
                    <a:pt x="9" y="23"/>
                  </a:cubicBezTo>
                  <a:cubicBezTo>
                    <a:pt x="9" y="19"/>
                    <a:pt x="9" y="15"/>
                    <a:pt x="9" y="10"/>
                  </a:cubicBezTo>
                  <a:cubicBezTo>
                    <a:pt x="9" y="7"/>
                    <a:pt x="9" y="13"/>
                    <a:pt x="9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59" name="Freeform 760">
              <a:extLst>
                <a:ext uri="{FF2B5EF4-FFF2-40B4-BE49-F238E27FC236}">
                  <a16:creationId xmlns:a16="http://schemas.microsoft.com/office/drawing/2014/main" xmlns="" id="{0F3CC72D-A2CE-4350-8956-72E3B76312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95734" y="8539311"/>
              <a:ext cx="296178" cy="289887"/>
            </a:xfrm>
            <a:custGeom>
              <a:avLst/>
              <a:gdLst>
                <a:gd name="T0" fmla="*/ 26 w 32"/>
                <a:gd name="T1" fmla="*/ 4 h 31"/>
                <a:gd name="T2" fmla="*/ 21 w 32"/>
                <a:gd name="T3" fmla="*/ 5 h 31"/>
                <a:gd name="T4" fmla="*/ 15 w 32"/>
                <a:gd name="T5" fmla="*/ 1 h 31"/>
                <a:gd name="T6" fmla="*/ 13 w 32"/>
                <a:gd name="T7" fmla="*/ 1 h 31"/>
                <a:gd name="T8" fmla="*/ 10 w 32"/>
                <a:gd name="T9" fmla="*/ 2 h 31"/>
                <a:gd name="T10" fmla="*/ 6 w 32"/>
                <a:gd name="T11" fmla="*/ 2 h 31"/>
                <a:gd name="T12" fmla="*/ 4 w 32"/>
                <a:gd name="T13" fmla="*/ 3 h 31"/>
                <a:gd name="T14" fmla="*/ 3 w 32"/>
                <a:gd name="T15" fmla="*/ 6 h 31"/>
                <a:gd name="T16" fmla="*/ 5 w 32"/>
                <a:gd name="T17" fmla="*/ 7 h 31"/>
                <a:gd name="T18" fmla="*/ 3 w 32"/>
                <a:gd name="T19" fmla="*/ 9 h 31"/>
                <a:gd name="T20" fmla="*/ 5 w 32"/>
                <a:gd name="T21" fmla="*/ 12 h 31"/>
                <a:gd name="T22" fmla="*/ 3 w 32"/>
                <a:gd name="T23" fmla="*/ 13 h 31"/>
                <a:gd name="T24" fmla="*/ 2 w 32"/>
                <a:gd name="T25" fmla="*/ 16 h 31"/>
                <a:gd name="T26" fmla="*/ 2 w 32"/>
                <a:gd name="T27" fmla="*/ 19 h 31"/>
                <a:gd name="T28" fmla="*/ 3 w 32"/>
                <a:gd name="T29" fmla="*/ 23 h 31"/>
                <a:gd name="T30" fmla="*/ 7 w 32"/>
                <a:gd name="T31" fmla="*/ 26 h 31"/>
                <a:gd name="T32" fmla="*/ 7 w 32"/>
                <a:gd name="T33" fmla="*/ 31 h 31"/>
                <a:gd name="T34" fmla="*/ 19 w 32"/>
                <a:gd name="T35" fmla="*/ 28 h 31"/>
                <a:gd name="T36" fmla="*/ 26 w 32"/>
                <a:gd name="T37" fmla="*/ 28 h 31"/>
                <a:gd name="T38" fmla="*/ 30 w 32"/>
                <a:gd name="T39" fmla="*/ 26 h 31"/>
                <a:gd name="T40" fmla="*/ 28 w 32"/>
                <a:gd name="T41" fmla="*/ 21 h 31"/>
                <a:gd name="T42" fmla="*/ 30 w 32"/>
                <a:gd name="T43" fmla="*/ 15 h 31"/>
                <a:gd name="T44" fmla="*/ 26 w 32"/>
                <a:gd name="T45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1">
                  <a:moveTo>
                    <a:pt x="26" y="4"/>
                  </a:moveTo>
                  <a:cubicBezTo>
                    <a:pt x="24" y="4"/>
                    <a:pt x="23" y="6"/>
                    <a:pt x="21" y="5"/>
                  </a:cubicBezTo>
                  <a:cubicBezTo>
                    <a:pt x="19" y="5"/>
                    <a:pt x="17" y="0"/>
                    <a:pt x="15" y="1"/>
                  </a:cubicBezTo>
                  <a:cubicBezTo>
                    <a:pt x="14" y="2"/>
                    <a:pt x="13" y="2"/>
                    <a:pt x="13" y="1"/>
                  </a:cubicBezTo>
                  <a:cubicBezTo>
                    <a:pt x="12" y="0"/>
                    <a:pt x="11" y="2"/>
                    <a:pt x="10" y="2"/>
                  </a:cubicBezTo>
                  <a:cubicBezTo>
                    <a:pt x="8" y="3"/>
                    <a:pt x="7" y="2"/>
                    <a:pt x="6" y="2"/>
                  </a:cubicBezTo>
                  <a:cubicBezTo>
                    <a:pt x="5" y="1"/>
                    <a:pt x="5" y="3"/>
                    <a:pt x="4" y="3"/>
                  </a:cubicBezTo>
                  <a:cubicBezTo>
                    <a:pt x="3" y="3"/>
                    <a:pt x="2" y="5"/>
                    <a:pt x="3" y="6"/>
                  </a:cubicBezTo>
                  <a:cubicBezTo>
                    <a:pt x="3" y="7"/>
                    <a:pt x="5" y="7"/>
                    <a:pt x="5" y="7"/>
                  </a:cubicBezTo>
                  <a:cubicBezTo>
                    <a:pt x="5" y="8"/>
                    <a:pt x="3" y="9"/>
                    <a:pt x="3" y="9"/>
                  </a:cubicBezTo>
                  <a:cubicBezTo>
                    <a:pt x="3" y="10"/>
                    <a:pt x="5" y="11"/>
                    <a:pt x="5" y="12"/>
                  </a:cubicBezTo>
                  <a:cubicBezTo>
                    <a:pt x="5" y="12"/>
                    <a:pt x="3" y="11"/>
                    <a:pt x="3" y="13"/>
                  </a:cubicBezTo>
                  <a:cubicBezTo>
                    <a:pt x="3" y="14"/>
                    <a:pt x="4" y="16"/>
                    <a:pt x="2" y="16"/>
                  </a:cubicBezTo>
                  <a:cubicBezTo>
                    <a:pt x="3" y="17"/>
                    <a:pt x="3" y="18"/>
                    <a:pt x="2" y="19"/>
                  </a:cubicBezTo>
                  <a:cubicBezTo>
                    <a:pt x="2" y="21"/>
                    <a:pt x="0" y="21"/>
                    <a:pt x="3" y="23"/>
                  </a:cubicBezTo>
                  <a:cubicBezTo>
                    <a:pt x="4" y="23"/>
                    <a:pt x="6" y="24"/>
                    <a:pt x="7" y="26"/>
                  </a:cubicBezTo>
                  <a:cubicBezTo>
                    <a:pt x="8" y="27"/>
                    <a:pt x="7" y="29"/>
                    <a:pt x="7" y="31"/>
                  </a:cubicBezTo>
                  <a:cubicBezTo>
                    <a:pt x="11" y="30"/>
                    <a:pt x="14" y="28"/>
                    <a:pt x="19" y="28"/>
                  </a:cubicBezTo>
                  <a:cubicBezTo>
                    <a:pt x="21" y="27"/>
                    <a:pt x="24" y="28"/>
                    <a:pt x="26" y="28"/>
                  </a:cubicBezTo>
                  <a:cubicBezTo>
                    <a:pt x="28" y="28"/>
                    <a:pt x="31" y="29"/>
                    <a:pt x="30" y="26"/>
                  </a:cubicBezTo>
                  <a:cubicBezTo>
                    <a:pt x="30" y="24"/>
                    <a:pt x="29" y="23"/>
                    <a:pt x="28" y="21"/>
                  </a:cubicBezTo>
                  <a:cubicBezTo>
                    <a:pt x="28" y="19"/>
                    <a:pt x="29" y="17"/>
                    <a:pt x="30" y="15"/>
                  </a:cubicBezTo>
                  <a:cubicBezTo>
                    <a:pt x="31" y="11"/>
                    <a:pt x="32" y="4"/>
                    <a:pt x="26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60" name="Freeform 761">
              <a:extLst>
                <a:ext uri="{FF2B5EF4-FFF2-40B4-BE49-F238E27FC236}">
                  <a16:creationId xmlns:a16="http://schemas.microsoft.com/office/drawing/2014/main" xmlns="" id="{2280AB8A-6380-46BD-98B8-D3833154D67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47328" y="8529753"/>
              <a:ext cx="213379" cy="280329"/>
            </a:xfrm>
            <a:custGeom>
              <a:avLst/>
              <a:gdLst>
                <a:gd name="T0" fmla="*/ 19 w 23"/>
                <a:gd name="T1" fmla="*/ 13 h 30"/>
                <a:gd name="T2" fmla="*/ 18 w 23"/>
                <a:gd name="T3" fmla="*/ 6 h 30"/>
                <a:gd name="T4" fmla="*/ 17 w 23"/>
                <a:gd name="T5" fmla="*/ 0 h 30"/>
                <a:gd name="T6" fmla="*/ 3 w 23"/>
                <a:gd name="T7" fmla="*/ 0 h 30"/>
                <a:gd name="T8" fmla="*/ 4 w 23"/>
                <a:gd name="T9" fmla="*/ 11 h 30"/>
                <a:gd name="T10" fmla="*/ 1 w 23"/>
                <a:gd name="T11" fmla="*/ 22 h 30"/>
                <a:gd name="T12" fmla="*/ 3 w 23"/>
                <a:gd name="T13" fmla="*/ 30 h 30"/>
                <a:gd name="T14" fmla="*/ 10 w 23"/>
                <a:gd name="T15" fmla="*/ 29 h 30"/>
                <a:gd name="T16" fmla="*/ 23 w 23"/>
                <a:gd name="T17" fmla="*/ 24 h 30"/>
                <a:gd name="T18" fmla="*/ 20 w 23"/>
                <a:gd name="T19" fmla="*/ 19 h 30"/>
                <a:gd name="T20" fmla="*/ 19 w 23"/>
                <a:gd name="T21" fmla="*/ 13 h 30"/>
                <a:gd name="T22" fmla="*/ 19 w 23"/>
                <a:gd name="T23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30">
                  <a:moveTo>
                    <a:pt x="19" y="13"/>
                  </a:moveTo>
                  <a:cubicBezTo>
                    <a:pt x="17" y="11"/>
                    <a:pt x="18" y="8"/>
                    <a:pt x="18" y="6"/>
                  </a:cubicBezTo>
                  <a:cubicBezTo>
                    <a:pt x="19" y="4"/>
                    <a:pt x="16" y="2"/>
                    <a:pt x="17" y="0"/>
                  </a:cubicBezTo>
                  <a:cubicBezTo>
                    <a:pt x="12" y="0"/>
                    <a:pt x="8" y="0"/>
                    <a:pt x="3" y="0"/>
                  </a:cubicBezTo>
                  <a:cubicBezTo>
                    <a:pt x="3" y="3"/>
                    <a:pt x="4" y="7"/>
                    <a:pt x="4" y="11"/>
                  </a:cubicBezTo>
                  <a:cubicBezTo>
                    <a:pt x="4" y="15"/>
                    <a:pt x="0" y="18"/>
                    <a:pt x="1" y="22"/>
                  </a:cubicBezTo>
                  <a:cubicBezTo>
                    <a:pt x="2" y="25"/>
                    <a:pt x="4" y="26"/>
                    <a:pt x="3" y="30"/>
                  </a:cubicBezTo>
                  <a:cubicBezTo>
                    <a:pt x="6" y="30"/>
                    <a:pt x="7" y="30"/>
                    <a:pt x="10" y="29"/>
                  </a:cubicBezTo>
                  <a:cubicBezTo>
                    <a:pt x="15" y="28"/>
                    <a:pt x="19" y="26"/>
                    <a:pt x="23" y="24"/>
                  </a:cubicBezTo>
                  <a:cubicBezTo>
                    <a:pt x="21" y="23"/>
                    <a:pt x="20" y="21"/>
                    <a:pt x="20" y="19"/>
                  </a:cubicBezTo>
                  <a:cubicBezTo>
                    <a:pt x="20" y="17"/>
                    <a:pt x="20" y="15"/>
                    <a:pt x="19" y="13"/>
                  </a:cubicBezTo>
                  <a:cubicBezTo>
                    <a:pt x="17" y="11"/>
                    <a:pt x="20" y="15"/>
                    <a:pt x="19" y="1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61" name="Freeform 762">
              <a:extLst>
                <a:ext uri="{FF2B5EF4-FFF2-40B4-BE49-F238E27FC236}">
                  <a16:creationId xmlns:a16="http://schemas.microsoft.com/office/drawing/2014/main" xmlns="" id="{D111B92E-045F-49E4-9480-FCEE739836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79175" y="8558422"/>
              <a:ext cx="140127" cy="168835"/>
            </a:xfrm>
            <a:custGeom>
              <a:avLst/>
              <a:gdLst>
                <a:gd name="T0" fmla="*/ 12 w 15"/>
                <a:gd name="T1" fmla="*/ 14 h 18"/>
                <a:gd name="T2" fmla="*/ 14 w 15"/>
                <a:gd name="T3" fmla="*/ 6 h 18"/>
                <a:gd name="T4" fmla="*/ 5 w 15"/>
                <a:gd name="T5" fmla="*/ 3 h 18"/>
                <a:gd name="T6" fmla="*/ 1 w 15"/>
                <a:gd name="T7" fmla="*/ 8 h 18"/>
                <a:gd name="T8" fmla="*/ 4 w 15"/>
                <a:gd name="T9" fmla="*/ 12 h 18"/>
                <a:gd name="T10" fmla="*/ 7 w 15"/>
                <a:gd name="T11" fmla="*/ 16 h 18"/>
                <a:gd name="T12" fmla="*/ 10 w 15"/>
                <a:gd name="T13" fmla="*/ 16 h 18"/>
                <a:gd name="T14" fmla="*/ 12 w 15"/>
                <a:gd name="T15" fmla="*/ 14 h 18"/>
                <a:gd name="T16" fmla="*/ 12 w 15"/>
                <a:gd name="T17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8">
                  <a:moveTo>
                    <a:pt x="12" y="14"/>
                  </a:moveTo>
                  <a:cubicBezTo>
                    <a:pt x="15" y="13"/>
                    <a:pt x="15" y="8"/>
                    <a:pt x="14" y="6"/>
                  </a:cubicBezTo>
                  <a:cubicBezTo>
                    <a:pt x="12" y="2"/>
                    <a:pt x="8" y="0"/>
                    <a:pt x="5" y="3"/>
                  </a:cubicBezTo>
                  <a:cubicBezTo>
                    <a:pt x="3" y="4"/>
                    <a:pt x="0" y="6"/>
                    <a:pt x="1" y="8"/>
                  </a:cubicBezTo>
                  <a:cubicBezTo>
                    <a:pt x="2" y="10"/>
                    <a:pt x="2" y="11"/>
                    <a:pt x="4" y="12"/>
                  </a:cubicBezTo>
                  <a:cubicBezTo>
                    <a:pt x="5" y="14"/>
                    <a:pt x="5" y="15"/>
                    <a:pt x="7" y="16"/>
                  </a:cubicBezTo>
                  <a:cubicBezTo>
                    <a:pt x="8" y="17"/>
                    <a:pt x="9" y="18"/>
                    <a:pt x="10" y="16"/>
                  </a:cubicBezTo>
                  <a:cubicBezTo>
                    <a:pt x="10" y="15"/>
                    <a:pt x="11" y="15"/>
                    <a:pt x="12" y="14"/>
                  </a:cubicBezTo>
                  <a:cubicBezTo>
                    <a:pt x="14" y="13"/>
                    <a:pt x="11" y="15"/>
                    <a:pt x="12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62" name="Freeform 763">
              <a:extLst>
                <a:ext uri="{FF2B5EF4-FFF2-40B4-BE49-F238E27FC236}">
                  <a16:creationId xmlns:a16="http://schemas.microsoft.com/office/drawing/2014/main" xmlns="" id="{F6CFAAA2-4010-4E3B-9DBB-00855DD95F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61976" y="8631691"/>
              <a:ext cx="207006" cy="197506"/>
            </a:xfrm>
            <a:custGeom>
              <a:avLst/>
              <a:gdLst>
                <a:gd name="T0" fmla="*/ 21 w 22"/>
                <a:gd name="T1" fmla="*/ 17 h 21"/>
                <a:gd name="T2" fmla="*/ 19 w 22"/>
                <a:gd name="T3" fmla="*/ 13 h 21"/>
                <a:gd name="T4" fmla="*/ 16 w 22"/>
                <a:gd name="T5" fmla="*/ 11 h 21"/>
                <a:gd name="T6" fmla="*/ 16 w 22"/>
                <a:gd name="T7" fmla="*/ 6 h 21"/>
                <a:gd name="T8" fmla="*/ 13 w 22"/>
                <a:gd name="T9" fmla="*/ 8 h 21"/>
                <a:gd name="T10" fmla="*/ 9 w 22"/>
                <a:gd name="T11" fmla="*/ 1 h 21"/>
                <a:gd name="T12" fmla="*/ 5 w 22"/>
                <a:gd name="T13" fmla="*/ 4 h 21"/>
                <a:gd name="T14" fmla="*/ 0 w 22"/>
                <a:gd name="T15" fmla="*/ 9 h 21"/>
                <a:gd name="T16" fmla="*/ 12 w 22"/>
                <a:gd name="T17" fmla="*/ 18 h 21"/>
                <a:gd name="T18" fmla="*/ 19 w 22"/>
                <a:gd name="T19" fmla="*/ 21 h 21"/>
                <a:gd name="T20" fmla="*/ 21 w 22"/>
                <a:gd name="T21" fmla="*/ 17 h 21"/>
                <a:gd name="T22" fmla="*/ 21 w 22"/>
                <a:gd name="T23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1">
                  <a:moveTo>
                    <a:pt x="21" y="17"/>
                  </a:moveTo>
                  <a:cubicBezTo>
                    <a:pt x="22" y="15"/>
                    <a:pt x="20" y="14"/>
                    <a:pt x="19" y="13"/>
                  </a:cubicBezTo>
                  <a:cubicBezTo>
                    <a:pt x="18" y="13"/>
                    <a:pt x="14" y="12"/>
                    <a:pt x="16" y="11"/>
                  </a:cubicBezTo>
                  <a:cubicBezTo>
                    <a:pt x="17" y="10"/>
                    <a:pt x="17" y="7"/>
                    <a:pt x="16" y="6"/>
                  </a:cubicBezTo>
                  <a:cubicBezTo>
                    <a:pt x="15" y="4"/>
                    <a:pt x="14" y="8"/>
                    <a:pt x="13" y="8"/>
                  </a:cubicBezTo>
                  <a:cubicBezTo>
                    <a:pt x="10" y="8"/>
                    <a:pt x="11" y="0"/>
                    <a:pt x="9" y="1"/>
                  </a:cubicBezTo>
                  <a:cubicBezTo>
                    <a:pt x="8" y="2"/>
                    <a:pt x="6" y="3"/>
                    <a:pt x="5" y="4"/>
                  </a:cubicBezTo>
                  <a:cubicBezTo>
                    <a:pt x="4" y="6"/>
                    <a:pt x="2" y="7"/>
                    <a:pt x="0" y="9"/>
                  </a:cubicBezTo>
                  <a:cubicBezTo>
                    <a:pt x="5" y="12"/>
                    <a:pt x="8" y="15"/>
                    <a:pt x="12" y="18"/>
                  </a:cubicBezTo>
                  <a:cubicBezTo>
                    <a:pt x="14" y="20"/>
                    <a:pt x="16" y="21"/>
                    <a:pt x="19" y="21"/>
                  </a:cubicBezTo>
                  <a:cubicBezTo>
                    <a:pt x="22" y="21"/>
                    <a:pt x="20" y="19"/>
                    <a:pt x="21" y="17"/>
                  </a:cubicBezTo>
                  <a:cubicBezTo>
                    <a:pt x="22" y="15"/>
                    <a:pt x="21" y="19"/>
                    <a:pt x="21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63" name="Freeform 764">
              <a:extLst>
                <a:ext uri="{FF2B5EF4-FFF2-40B4-BE49-F238E27FC236}">
                  <a16:creationId xmlns:a16="http://schemas.microsoft.com/office/drawing/2014/main" xmlns="" id="{464B94BF-82DE-4958-AAC3-CEE6CDC01A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15478" y="8443745"/>
              <a:ext cx="324842" cy="273958"/>
            </a:xfrm>
            <a:custGeom>
              <a:avLst/>
              <a:gdLst>
                <a:gd name="T0" fmla="*/ 10 w 35"/>
                <a:gd name="T1" fmla="*/ 16 h 29"/>
                <a:gd name="T2" fmla="*/ 20 w 35"/>
                <a:gd name="T3" fmla="*/ 17 h 29"/>
                <a:gd name="T4" fmla="*/ 21 w 35"/>
                <a:gd name="T5" fmla="*/ 23 h 29"/>
                <a:gd name="T6" fmla="*/ 25 w 35"/>
                <a:gd name="T7" fmla="*/ 21 h 29"/>
                <a:gd name="T8" fmla="*/ 29 w 35"/>
                <a:gd name="T9" fmla="*/ 27 h 29"/>
                <a:gd name="T10" fmla="*/ 31 w 35"/>
                <a:gd name="T11" fmla="*/ 26 h 29"/>
                <a:gd name="T12" fmla="*/ 33 w 35"/>
                <a:gd name="T13" fmla="*/ 25 h 29"/>
                <a:gd name="T14" fmla="*/ 33 w 35"/>
                <a:gd name="T15" fmla="*/ 23 h 29"/>
                <a:gd name="T16" fmla="*/ 35 w 35"/>
                <a:gd name="T17" fmla="*/ 22 h 29"/>
                <a:gd name="T18" fmla="*/ 34 w 35"/>
                <a:gd name="T19" fmla="*/ 19 h 29"/>
                <a:gd name="T20" fmla="*/ 33 w 35"/>
                <a:gd name="T21" fmla="*/ 16 h 29"/>
                <a:gd name="T22" fmla="*/ 33 w 35"/>
                <a:gd name="T23" fmla="*/ 12 h 29"/>
                <a:gd name="T24" fmla="*/ 32 w 35"/>
                <a:gd name="T25" fmla="*/ 8 h 29"/>
                <a:gd name="T26" fmla="*/ 26 w 35"/>
                <a:gd name="T27" fmla="*/ 2 h 29"/>
                <a:gd name="T28" fmla="*/ 24 w 35"/>
                <a:gd name="T29" fmla="*/ 3 h 29"/>
                <a:gd name="T30" fmla="*/ 22 w 35"/>
                <a:gd name="T31" fmla="*/ 3 h 29"/>
                <a:gd name="T32" fmla="*/ 19 w 35"/>
                <a:gd name="T33" fmla="*/ 3 h 29"/>
                <a:gd name="T34" fmla="*/ 18 w 35"/>
                <a:gd name="T35" fmla="*/ 3 h 29"/>
                <a:gd name="T36" fmla="*/ 15 w 35"/>
                <a:gd name="T37" fmla="*/ 2 h 29"/>
                <a:gd name="T38" fmla="*/ 10 w 35"/>
                <a:gd name="T39" fmla="*/ 1 h 29"/>
                <a:gd name="T40" fmla="*/ 5 w 35"/>
                <a:gd name="T41" fmla="*/ 1 h 29"/>
                <a:gd name="T42" fmla="*/ 5 w 35"/>
                <a:gd name="T43" fmla="*/ 4 h 29"/>
                <a:gd name="T44" fmla="*/ 3 w 35"/>
                <a:gd name="T45" fmla="*/ 6 h 29"/>
                <a:gd name="T46" fmla="*/ 0 w 35"/>
                <a:gd name="T47" fmla="*/ 8 h 29"/>
                <a:gd name="T48" fmla="*/ 3 w 35"/>
                <a:gd name="T49" fmla="*/ 13 h 29"/>
                <a:gd name="T50" fmla="*/ 8 w 35"/>
                <a:gd name="T51" fmla="*/ 19 h 29"/>
                <a:gd name="T52" fmla="*/ 10 w 35"/>
                <a:gd name="T53" fmla="*/ 16 h 29"/>
                <a:gd name="T54" fmla="*/ 10 w 35"/>
                <a:gd name="T55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" h="29">
                  <a:moveTo>
                    <a:pt x="10" y="16"/>
                  </a:moveTo>
                  <a:cubicBezTo>
                    <a:pt x="14" y="14"/>
                    <a:pt x="18" y="12"/>
                    <a:pt x="20" y="17"/>
                  </a:cubicBezTo>
                  <a:cubicBezTo>
                    <a:pt x="22" y="19"/>
                    <a:pt x="21" y="20"/>
                    <a:pt x="21" y="23"/>
                  </a:cubicBezTo>
                  <a:cubicBezTo>
                    <a:pt x="22" y="24"/>
                    <a:pt x="24" y="21"/>
                    <a:pt x="25" y="21"/>
                  </a:cubicBezTo>
                  <a:cubicBezTo>
                    <a:pt x="27" y="20"/>
                    <a:pt x="27" y="29"/>
                    <a:pt x="29" y="27"/>
                  </a:cubicBezTo>
                  <a:cubicBezTo>
                    <a:pt x="30" y="27"/>
                    <a:pt x="30" y="26"/>
                    <a:pt x="31" y="26"/>
                  </a:cubicBezTo>
                  <a:cubicBezTo>
                    <a:pt x="31" y="25"/>
                    <a:pt x="33" y="26"/>
                    <a:pt x="33" y="25"/>
                  </a:cubicBezTo>
                  <a:cubicBezTo>
                    <a:pt x="34" y="24"/>
                    <a:pt x="33" y="23"/>
                    <a:pt x="33" y="23"/>
                  </a:cubicBezTo>
                  <a:cubicBezTo>
                    <a:pt x="33" y="21"/>
                    <a:pt x="35" y="22"/>
                    <a:pt x="35" y="22"/>
                  </a:cubicBezTo>
                  <a:cubicBezTo>
                    <a:pt x="35" y="21"/>
                    <a:pt x="32" y="20"/>
                    <a:pt x="34" y="19"/>
                  </a:cubicBezTo>
                  <a:cubicBezTo>
                    <a:pt x="35" y="18"/>
                    <a:pt x="35" y="17"/>
                    <a:pt x="33" y="16"/>
                  </a:cubicBezTo>
                  <a:cubicBezTo>
                    <a:pt x="32" y="15"/>
                    <a:pt x="34" y="13"/>
                    <a:pt x="33" y="12"/>
                  </a:cubicBezTo>
                  <a:cubicBezTo>
                    <a:pt x="32" y="11"/>
                    <a:pt x="33" y="10"/>
                    <a:pt x="32" y="8"/>
                  </a:cubicBezTo>
                  <a:cubicBezTo>
                    <a:pt x="31" y="7"/>
                    <a:pt x="29" y="0"/>
                    <a:pt x="26" y="2"/>
                  </a:cubicBezTo>
                  <a:cubicBezTo>
                    <a:pt x="26" y="2"/>
                    <a:pt x="25" y="3"/>
                    <a:pt x="24" y="3"/>
                  </a:cubicBezTo>
                  <a:cubicBezTo>
                    <a:pt x="23" y="3"/>
                    <a:pt x="23" y="3"/>
                    <a:pt x="22" y="3"/>
                  </a:cubicBezTo>
                  <a:cubicBezTo>
                    <a:pt x="21" y="4"/>
                    <a:pt x="20" y="3"/>
                    <a:pt x="19" y="3"/>
                  </a:cubicBezTo>
                  <a:cubicBezTo>
                    <a:pt x="18" y="3"/>
                    <a:pt x="18" y="4"/>
                    <a:pt x="18" y="3"/>
                  </a:cubicBezTo>
                  <a:cubicBezTo>
                    <a:pt x="16" y="2"/>
                    <a:pt x="17" y="2"/>
                    <a:pt x="15" y="2"/>
                  </a:cubicBezTo>
                  <a:cubicBezTo>
                    <a:pt x="12" y="3"/>
                    <a:pt x="12" y="1"/>
                    <a:pt x="10" y="1"/>
                  </a:cubicBezTo>
                  <a:cubicBezTo>
                    <a:pt x="8" y="0"/>
                    <a:pt x="6" y="0"/>
                    <a:pt x="5" y="1"/>
                  </a:cubicBezTo>
                  <a:cubicBezTo>
                    <a:pt x="5" y="2"/>
                    <a:pt x="3" y="3"/>
                    <a:pt x="5" y="4"/>
                  </a:cubicBezTo>
                  <a:cubicBezTo>
                    <a:pt x="6" y="5"/>
                    <a:pt x="5" y="6"/>
                    <a:pt x="3" y="6"/>
                  </a:cubicBezTo>
                  <a:cubicBezTo>
                    <a:pt x="1" y="6"/>
                    <a:pt x="0" y="6"/>
                    <a:pt x="0" y="8"/>
                  </a:cubicBezTo>
                  <a:cubicBezTo>
                    <a:pt x="1" y="10"/>
                    <a:pt x="2" y="11"/>
                    <a:pt x="3" y="13"/>
                  </a:cubicBezTo>
                  <a:cubicBezTo>
                    <a:pt x="5" y="15"/>
                    <a:pt x="6" y="16"/>
                    <a:pt x="8" y="19"/>
                  </a:cubicBezTo>
                  <a:cubicBezTo>
                    <a:pt x="9" y="18"/>
                    <a:pt x="9" y="17"/>
                    <a:pt x="10" y="16"/>
                  </a:cubicBezTo>
                  <a:cubicBezTo>
                    <a:pt x="11" y="16"/>
                    <a:pt x="10" y="17"/>
                    <a:pt x="10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64" name="Freeform 765">
              <a:extLst>
                <a:ext uri="{FF2B5EF4-FFF2-40B4-BE49-F238E27FC236}">
                  <a16:creationId xmlns:a16="http://schemas.microsoft.com/office/drawing/2014/main" xmlns="" id="{9B047578-6266-474F-907D-A0EEFFC8026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29493" y="8453303"/>
              <a:ext cx="149682" cy="66896"/>
            </a:xfrm>
            <a:custGeom>
              <a:avLst/>
              <a:gdLst>
                <a:gd name="T0" fmla="*/ 10 w 16"/>
                <a:gd name="T1" fmla="*/ 5 h 7"/>
                <a:gd name="T2" fmla="*/ 14 w 16"/>
                <a:gd name="T3" fmla="*/ 3 h 7"/>
                <a:gd name="T4" fmla="*/ 14 w 16"/>
                <a:gd name="T5" fmla="*/ 0 h 7"/>
                <a:gd name="T6" fmla="*/ 7 w 16"/>
                <a:gd name="T7" fmla="*/ 0 h 7"/>
                <a:gd name="T8" fmla="*/ 4 w 16"/>
                <a:gd name="T9" fmla="*/ 0 h 7"/>
                <a:gd name="T10" fmla="*/ 0 w 16"/>
                <a:gd name="T11" fmla="*/ 1 h 7"/>
                <a:gd name="T12" fmla="*/ 3 w 16"/>
                <a:gd name="T13" fmla="*/ 3 h 7"/>
                <a:gd name="T14" fmla="*/ 7 w 16"/>
                <a:gd name="T15" fmla="*/ 3 h 7"/>
                <a:gd name="T16" fmla="*/ 9 w 16"/>
                <a:gd name="T17" fmla="*/ 7 h 7"/>
                <a:gd name="T18" fmla="*/ 10 w 16"/>
                <a:gd name="T1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7">
                  <a:moveTo>
                    <a:pt x="10" y="5"/>
                  </a:moveTo>
                  <a:cubicBezTo>
                    <a:pt x="11" y="5"/>
                    <a:pt x="16" y="5"/>
                    <a:pt x="14" y="3"/>
                  </a:cubicBezTo>
                  <a:cubicBezTo>
                    <a:pt x="12" y="2"/>
                    <a:pt x="14" y="1"/>
                    <a:pt x="14" y="0"/>
                  </a:cubicBezTo>
                  <a:cubicBezTo>
                    <a:pt x="12" y="0"/>
                    <a:pt x="9" y="0"/>
                    <a:pt x="7" y="0"/>
                  </a:cubicBezTo>
                  <a:cubicBezTo>
                    <a:pt x="5" y="0"/>
                    <a:pt x="5" y="1"/>
                    <a:pt x="4" y="0"/>
                  </a:cubicBezTo>
                  <a:cubicBezTo>
                    <a:pt x="2" y="0"/>
                    <a:pt x="2" y="0"/>
                    <a:pt x="0" y="1"/>
                  </a:cubicBezTo>
                  <a:cubicBezTo>
                    <a:pt x="1" y="2"/>
                    <a:pt x="1" y="3"/>
                    <a:pt x="3" y="3"/>
                  </a:cubicBezTo>
                  <a:cubicBezTo>
                    <a:pt x="4" y="3"/>
                    <a:pt x="7" y="3"/>
                    <a:pt x="7" y="3"/>
                  </a:cubicBezTo>
                  <a:cubicBezTo>
                    <a:pt x="5" y="5"/>
                    <a:pt x="7" y="6"/>
                    <a:pt x="9" y="7"/>
                  </a:cubicBezTo>
                  <a:cubicBezTo>
                    <a:pt x="9" y="7"/>
                    <a:pt x="9" y="5"/>
                    <a:pt x="10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65" name="Freeform 766">
              <a:extLst>
                <a:ext uri="{FF2B5EF4-FFF2-40B4-BE49-F238E27FC236}">
                  <a16:creationId xmlns:a16="http://schemas.microsoft.com/office/drawing/2014/main" xmlns="" id="{EDE1BFE2-D516-41F7-AE54-D7845F61CB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19937" y="8389590"/>
              <a:ext cx="140127" cy="38227"/>
            </a:xfrm>
            <a:custGeom>
              <a:avLst/>
              <a:gdLst>
                <a:gd name="T0" fmla="*/ 4 w 15"/>
                <a:gd name="T1" fmla="*/ 4 h 4"/>
                <a:gd name="T2" fmla="*/ 9 w 15"/>
                <a:gd name="T3" fmla="*/ 3 h 4"/>
                <a:gd name="T4" fmla="*/ 15 w 15"/>
                <a:gd name="T5" fmla="*/ 2 h 4"/>
                <a:gd name="T6" fmla="*/ 8 w 15"/>
                <a:gd name="T7" fmla="*/ 1 h 4"/>
                <a:gd name="T8" fmla="*/ 0 w 15"/>
                <a:gd name="T9" fmla="*/ 4 h 4"/>
                <a:gd name="T10" fmla="*/ 4 w 15"/>
                <a:gd name="T11" fmla="*/ 4 h 4"/>
                <a:gd name="T12" fmla="*/ 4 w 1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">
                  <a:moveTo>
                    <a:pt x="4" y="4"/>
                  </a:moveTo>
                  <a:cubicBezTo>
                    <a:pt x="6" y="3"/>
                    <a:pt x="7" y="2"/>
                    <a:pt x="9" y="3"/>
                  </a:cubicBezTo>
                  <a:cubicBezTo>
                    <a:pt x="10" y="3"/>
                    <a:pt x="14" y="4"/>
                    <a:pt x="15" y="2"/>
                  </a:cubicBezTo>
                  <a:cubicBezTo>
                    <a:pt x="15" y="3"/>
                    <a:pt x="9" y="0"/>
                    <a:pt x="8" y="1"/>
                  </a:cubicBezTo>
                  <a:cubicBezTo>
                    <a:pt x="5" y="2"/>
                    <a:pt x="1" y="0"/>
                    <a:pt x="0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4"/>
                    <a:pt x="4" y="4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66" name="Freeform 767">
              <a:extLst>
                <a:ext uri="{FF2B5EF4-FFF2-40B4-BE49-F238E27FC236}">
                  <a16:creationId xmlns:a16="http://schemas.microsoft.com/office/drawing/2014/main" xmlns="" id="{90DC5E25-D360-4A0A-B2EF-A601875C00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00829" y="7733369"/>
              <a:ext cx="560509" cy="637107"/>
            </a:xfrm>
            <a:custGeom>
              <a:avLst/>
              <a:gdLst>
                <a:gd name="T0" fmla="*/ 5 w 60"/>
                <a:gd name="T1" fmla="*/ 57 h 68"/>
                <a:gd name="T2" fmla="*/ 15 w 60"/>
                <a:gd name="T3" fmla="*/ 57 h 68"/>
                <a:gd name="T4" fmla="*/ 18 w 60"/>
                <a:gd name="T5" fmla="*/ 59 h 68"/>
                <a:gd name="T6" fmla="*/ 21 w 60"/>
                <a:gd name="T7" fmla="*/ 63 h 68"/>
                <a:gd name="T8" fmla="*/ 27 w 60"/>
                <a:gd name="T9" fmla="*/ 64 h 68"/>
                <a:gd name="T10" fmla="*/ 32 w 60"/>
                <a:gd name="T11" fmla="*/ 64 h 68"/>
                <a:gd name="T12" fmla="*/ 35 w 60"/>
                <a:gd name="T13" fmla="*/ 62 h 68"/>
                <a:gd name="T14" fmla="*/ 39 w 60"/>
                <a:gd name="T15" fmla="*/ 62 h 68"/>
                <a:gd name="T16" fmla="*/ 44 w 60"/>
                <a:gd name="T17" fmla="*/ 61 h 68"/>
                <a:gd name="T18" fmla="*/ 53 w 60"/>
                <a:gd name="T19" fmla="*/ 61 h 68"/>
                <a:gd name="T20" fmla="*/ 58 w 60"/>
                <a:gd name="T21" fmla="*/ 61 h 68"/>
                <a:gd name="T22" fmla="*/ 58 w 60"/>
                <a:gd name="T23" fmla="*/ 54 h 68"/>
                <a:gd name="T24" fmla="*/ 56 w 60"/>
                <a:gd name="T25" fmla="*/ 38 h 68"/>
                <a:gd name="T26" fmla="*/ 52 w 60"/>
                <a:gd name="T27" fmla="*/ 12 h 68"/>
                <a:gd name="T28" fmla="*/ 60 w 60"/>
                <a:gd name="T29" fmla="*/ 12 h 68"/>
                <a:gd name="T30" fmla="*/ 43 w 60"/>
                <a:gd name="T31" fmla="*/ 0 h 68"/>
                <a:gd name="T32" fmla="*/ 42 w 60"/>
                <a:gd name="T33" fmla="*/ 7 h 68"/>
                <a:gd name="T34" fmla="*/ 37 w 60"/>
                <a:gd name="T35" fmla="*/ 7 h 68"/>
                <a:gd name="T36" fmla="*/ 29 w 60"/>
                <a:gd name="T37" fmla="*/ 7 h 68"/>
                <a:gd name="T38" fmla="*/ 26 w 60"/>
                <a:gd name="T39" fmla="*/ 7 h 68"/>
                <a:gd name="T40" fmla="*/ 26 w 60"/>
                <a:gd name="T41" fmla="*/ 12 h 68"/>
                <a:gd name="T42" fmla="*/ 26 w 60"/>
                <a:gd name="T43" fmla="*/ 19 h 68"/>
                <a:gd name="T44" fmla="*/ 20 w 60"/>
                <a:gd name="T45" fmla="*/ 25 h 68"/>
                <a:gd name="T46" fmla="*/ 20 w 60"/>
                <a:gd name="T47" fmla="*/ 32 h 68"/>
                <a:gd name="T48" fmla="*/ 16 w 60"/>
                <a:gd name="T49" fmla="*/ 32 h 68"/>
                <a:gd name="T50" fmla="*/ 3 w 60"/>
                <a:gd name="T51" fmla="*/ 32 h 68"/>
                <a:gd name="T52" fmla="*/ 1 w 60"/>
                <a:gd name="T53" fmla="*/ 33 h 68"/>
                <a:gd name="T54" fmla="*/ 4 w 60"/>
                <a:gd name="T55" fmla="*/ 36 h 68"/>
                <a:gd name="T56" fmla="*/ 3 w 60"/>
                <a:gd name="T57" fmla="*/ 41 h 68"/>
                <a:gd name="T58" fmla="*/ 6 w 60"/>
                <a:gd name="T59" fmla="*/ 48 h 68"/>
                <a:gd name="T60" fmla="*/ 3 w 60"/>
                <a:gd name="T61" fmla="*/ 58 h 68"/>
                <a:gd name="T62" fmla="*/ 5 w 60"/>
                <a:gd name="T63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0" h="68">
                  <a:moveTo>
                    <a:pt x="5" y="57"/>
                  </a:moveTo>
                  <a:cubicBezTo>
                    <a:pt x="7" y="57"/>
                    <a:pt x="13" y="55"/>
                    <a:pt x="15" y="57"/>
                  </a:cubicBezTo>
                  <a:cubicBezTo>
                    <a:pt x="16" y="58"/>
                    <a:pt x="17" y="58"/>
                    <a:pt x="18" y="59"/>
                  </a:cubicBezTo>
                  <a:cubicBezTo>
                    <a:pt x="19" y="61"/>
                    <a:pt x="20" y="62"/>
                    <a:pt x="21" y="63"/>
                  </a:cubicBezTo>
                  <a:cubicBezTo>
                    <a:pt x="22" y="64"/>
                    <a:pt x="26" y="68"/>
                    <a:pt x="27" y="64"/>
                  </a:cubicBezTo>
                  <a:cubicBezTo>
                    <a:pt x="28" y="58"/>
                    <a:pt x="30" y="65"/>
                    <a:pt x="32" y="64"/>
                  </a:cubicBezTo>
                  <a:cubicBezTo>
                    <a:pt x="33" y="62"/>
                    <a:pt x="33" y="62"/>
                    <a:pt x="35" y="62"/>
                  </a:cubicBezTo>
                  <a:cubicBezTo>
                    <a:pt x="37" y="62"/>
                    <a:pt x="38" y="62"/>
                    <a:pt x="39" y="62"/>
                  </a:cubicBezTo>
                  <a:cubicBezTo>
                    <a:pt x="41" y="61"/>
                    <a:pt x="43" y="61"/>
                    <a:pt x="44" y="61"/>
                  </a:cubicBezTo>
                  <a:cubicBezTo>
                    <a:pt x="47" y="61"/>
                    <a:pt x="50" y="61"/>
                    <a:pt x="53" y="61"/>
                  </a:cubicBezTo>
                  <a:cubicBezTo>
                    <a:pt x="54" y="61"/>
                    <a:pt x="57" y="62"/>
                    <a:pt x="58" y="61"/>
                  </a:cubicBezTo>
                  <a:cubicBezTo>
                    <a:pt x="59" y="61"/>
                    <a:pt x="58" y="55"/>
                    <a:pt x="58" y="54"/>
                  </a:cubicBezTo>
                  <a:cubicBezTo>
                    <a:pt x="57" y="48"/>
                    <a:pt x="56" y="43"/>
                    <a:pt x="56" y="38"/>
                  </a:cubicBezTo>
                  <a:cubicBezTo>
                    <a:pt x="55" y="29"/>
                    <a:pt x="53" y="21"/>
                    <a:pt x="52" y="12"/>
                  </a:cubicBezTo>
                  <a:cubicBezTo>
                    <a:pt x="55" y="12"/>
                    <a:pt x="58" y="12"/>
                    <a:pt x="60" y="12"/>
                  </a:cubicBezTo>
                  <a:cubicBezTo>
                    <a:pt x="54" y="8"/>
                    <a:pt x="48" y="4"/>
                    <a:pt x="43" y="0"/>
                  </a:cubicBezTo>
                  <a:cubicBezTo>
                    <a:pt x="43" y="1"/>
                    <a:pt x="43" y="7"/>
                    <a:pt x="42" y="7"/>
                  </a:cubicBezTo>
                  <a:cubicBezTo>
                    <a:pt x="41" y="7"/>
                    <a:pt x="39" y="7"/>
                    <a:pt x="37" y="7"/>
                  </a:cubicBezTo>
                  <a:cubicBezTo>
                    <a:pt x="35" y="7"/>
                    <a:pt x="32" y="7"/>
                    <a:pt x="29" y="7"/>
                  </a:cubicBezTo>
                  <a:cubicBezTo>
                    <a:pt x="29" y="7"/>
                    <a:pt x="26" y="7"/>
                    <a:pt x="26" y="7"/>
                  </a:cubicBezTo>
                  <a:cubicBezTo>
                    <a:pt x="25" y="8"/>
                    <a:pt x="26" y="11"/>
                    <a:pt x="26" y="12"/>
                  </a:cubicBezTo>
                  <a:cubicBezTo>
                    <a:pt x="26" y="14"/>
                    <a:pt x="26" y="17"/>
                    <a:pt x="26" y="19"/>
                  </a:cubicBezTo>
                  <a:cubicBezTo>
                    <a:pt x="26" y="22"/>
                    <a:pt x="20" y="21"/>
                    <a:pt x="20" y="25"/>
                  </a:cubicBezTo>
                  <a:cubicBezTo>
                    <a:pt x="20" y="26"/>
                    <a:pt x="21" y="31"/>
                    <a:pt x="20" y="32"/>
                  </a:cubicBezTo>
                  <a:cubicBezTo>
                    <a:pt x="20" y="32"/>
                    <a:pt x="17" y="32"/>
                    <a:pt x="16" y="32"/>
                  </a:cubicBezTo>
                  <a:cubicBezTo>
                    <a:pt x="12" y="32"/>
                    <a:pt x="7" y="32"/>
                    <a:pt x="3" y="32"/>
                  </a:cubicBezTo>
                  <a:cubicBezTo>
                    <a:pt x="2" y="32"/>
                    <a:pt x="0" y="31"/>
                    <a:pt x="1" y="33"/>
                  </a:cubicBezTo>
                  <a:cubicBezTo>
                    <a:pt x="2" y="34"/>
                    <a:pt x="3" y="35"/>
                    <a:pt x="4" y="36"/>
                  </a:cubicBezTo>
                  <a:cubicBezTo>
                    <a:pt x="5" y="38"/>
                    <a:pt x="4" y="40"/>
                    <a:pt x="3" y="41"/>
                  </a:cubicBezTo>
                  <a:cubicBezTo>
                    <a:pt x="3" y="44"/>
                    <a:pt x="6" y="45"/>
                    <a:pt x="6" y="48"/>
                  </a:cubicBezTo>
                  <a:cubicBezTo>
                    <a:pt x="7" y="51"/>
                    <a:pt x="4" y="55"/>
                    <a:pt x="3" y="58"/>
                  </a:cubicBezTo>
                  <a:cubicBezTo>
                    <a:pt x="4" y="58"/>
                    <a:pt x="4" y="57"/>
                    <a:pt x="5" y="5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67" name="Freeform 768">
              <a:extLst>
                <a:ext uri="{FF2B5EF4-FFF2-40B4-BE49-F238E27FC236}">
                  <a16:creationId xmlns:a16="http://schemas.microsoft.com/office/drawing/2014/main" xmlns="" id="{0B4109D7-F0D8-433C-8A96-F12EAD744F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00829" y="8258982"/>
              <a:ext cx="270700" cy="213435"/>
            </a:xfrm>
            <a:custGeom>
              <a:avLst/>
              <a:gdLst>
                <a:gd name="T0" fmla="*/ 8 w 29"/>
                <a:gd name="T1" fmla="*/ 22 h 23"/>
                <a:gd name="T2" fmla="*/ 10 w 29"/>
                <a:gd name="T3" fmla="*/ 21 h 23"/>
                <a:gd name="T4" fmla="*/ 15 w 29"/>
                <a:gd name="T5" fmla="*/ 21 h 23"/>
                <a:gd name="T6" fmla="*/ 23 w 29"/>
                <a:gd name="T7" fmla="*/ 21 h 23"/>
                <a:gd name="T8" fmla="*/ 27 w 29"/>
                <a:gd name="T9" fmla="*/ 22 h 23"/>
                <a:gd name="T10" fmla="*/ 29 w 29"/>
                <a:gd name="T11" fmla="*/ 19 h 23"/>
                <a:gd name="T12" fmla="*/ 25 w 29"/>
                <a:gd name="T13" fmla="*/ 14 h 23"/>
                <a:gd name="T14" fmla="*/ 25 w 29"/>
                <a:gd name="T15" fmla="*/ 10 h 23"/>
                <a:gd name="T16" fmla="*/ 19 w 29"/>
                <a:gd name="T17" fmla="*/ 4 h 23"/>
                <a:gd name="T18" fmla="*/ 9 w 29"/>
                <a:gd name="T19" fmla="*/ 1 h 23"/>
                <a:gd name="T20" fmla="*/ 5 w 29"/>
                <a:gd name="T21" fmla="*/ 1 h 23"/>
                <a:gd name="T22" fmla="*/ 2 w 29"/>
                <a:gd name="T23" fmla="*/ 6 h 23"/>
                <a:gd name="T24" fmla="*/ 1 w 29"/>
                <a:gd name="T25" fmla="*/ 10 h 23"/>
                <a:gd name="T26" fmla="*/ 2 w 29"/>
                <a:gd name="T27" fmla="*/ 12 h 23"/>
                <a:gd name="T28" fmla="*/ 2 w 29"/>
                <a:gd name="T29" fmla="*/ 14 h 23"/>
                <a:gd name="T30" fmla="*/ 4 w 29"/>
                <a:gd name="T31" fmla="*/ 15 h 23"/>
                <a:gd name="T32" fmla="*/ 9 w 29"/>
                <a:gd name="T33" fmla="*/ 15 h 23"/>
                <a:gd name="T34" fmla="*/ 10 w 29"/>
                <a:gd name="T35" fmla="*/ 14 h 23"/>
                <a:gd name="T36" fmla="*/ 17 w 29"/>
                <a:gd name="T37" fmla="*/ 16 h 23"/>
                <a:gd name="T38" fmla="*/ 11 w 29"/>
                <a:gd name="T39" fmla="*/ 17 h 23"/>
                <a:gd name="T40" fmla="*/ 6 w 29"/>
                <a:gd name="T41" fmla="*/ 18 h 23"/>
                <a:gd name="T42" fmla="*/ 3 w 29"/>
                <a:gd name="T43" fmla="*/ 21 h 23"/>
                <a:gd name="T44" fmla="*/ 5 w 29"/>
                <a:gd name="T45" fmla="*/ 21 h 23"/>
                <a:gd name="T46" fmla="*/ 8 w 29"/>
                <a:gd name="T4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9" h="23">
                  <a:moveTo>
                    <a:pt x="8" y="22"/>
                  </a:moveTo>
                  <a:cubicBezTo>
                    <a:pt x="9" y="22"/>
                    <a:pt x="9" y="21"/>
                    <a:pt x="10" y="21"/>
                  </a:cubicBezTo>
                  <a:cubicBezTo>
                    <a:pt x="12" y="21"/>
                    <a:pt x="13" y="21"/>
                    <a:pt x="15" y="21"/>
                  </a:cubicBezTo>
                  <a:cubicBezTo>
                    <a:pt x="17" y="21"/>
                    <a:pt x="20" y="20"/>
                    <a:pt x="23" y="21"/>
                  </a:cubicBezTo>
                  <a:cubicBezTo>
                    <a:pt x="24" y="22"/>
                    <a:pt x="25" y="23"/>
                    <a:pt x="27" y="22"/>
                  </a:cubicBezTo>
                  <a:cubicBezTo>
                    <a:pt x="29" y="22"/>
                    <a:pt x="29" y="21"/>
                    <a:pt x="29" y="19"/>
                  </a:cubicBezTo>
                  <a:cubicBezTo>
                    <a:pt x="29" y="17"/>
                    <a:pt x="25" y="16"/>
                    <a:pt x="25" y="14"/>
                  </a:cubicBezTo>
                  <a:cubicBezTo>
                    <a:pt x="25" y="14"/>
                    <a:pt x="25" y="10"/>
                    <a:pt x="25" y="10"/>
                  </a:cubicBezTo>
                  <a:cubicBezTo>
                    <a:pt x="24" y="10"/>
                    <a:pt x="20" y="5"/>
                    <a:pt x="19" y="4"/>
                  </a:cubicBezTo>
                  <a:cubicBezTo>
                    <a:pt x="16" y="1"/>
                    <a:pt x="13" y="0"/>
                    <a:pt x="9" y="1"/>
                  </a:cubicBezTo>
                  <a:cubicBezTo>
                    <a:pt x="8" y="1"/>
                    <a:pt x="5" y="0"/>
                    <a:pt x="5" y="1"/>
                  </a:cubicBezTo>
                  <a:cubicBezTo>
                    <a:pt x="4" y="2"/>
                    <a:pt x="2" y="4"/>
                    <a:pt x="2" y="6"/>
                  </a:cubicBezTo>
                  <a:cubicBezTo>
                    <a:pt x="3" y="8"/>
                    <a:pt x="3" y="9"/>
                    <a:pt x="1" y="10"/>
                  </a:cubicBezTo>
                  <a:cubicBezTo>
                    <a:pt x="0" y="10"/>
                    <a:pt x="3" y="12"/>
                    <a:pt x="2" y="12"/>
                  </a:cubicBezTo>
                  <a:cubicBezTo>
                    <a:pt x="4" y="13"/>
                    <a:pt x="2" y="13"/>
                    <a:pt x="2" y="14"/>
                  </a:cubicBezTo>
                  <a:cubicBezTo>
                    <a:pt x="2" y="14"/>
                    <a:pt x="3" y="15"/>
                    <a:pt x="4" y="15"/>
                  </a:cubicBezTo>
                  <a:cubicBezTo>
                    <a:pt x="4" y="16"/>
                    <a:pt x="8" y="15"/>
                    <a:pt x="9" y="15"/>
                  </a:cubicBezTo>
                  <a:cubicBezTo>
                    <a:pt x="10" y="15"/>
                    <a:pt x="10" y="14"/>
                    <a:pt x="10" y="14"/>
                  </a:cubicBezTo>
                  <a:cubicBezTo>
                    <a:pt x="11" y="14"/>
                    <a:pt x="17" y="17"/>
                    <a:pt x="17" y="16"/>
                  </a:cubicBezTo>
                  <a:cubicBezTo>
                    <a:pt x="16" y="18"/>
                    <a:pt x="12" y="17"/>
                    <a:pt x="11" y="17"/>
                  </a:cubicBezTo>
                  <a:cubicBezTo>
                    <a:pt x="9" y="16"/>
                    <a:pt x="8" y="18"/>
                    <a:pt x="6" y="18"/>
                  </a:cubicBezTo>
                  <a:cubicBezTo>
                    <a:pt x="3" y="18"/>
                    <a:pt x="1" y="18"/>
                    <a:pt x="3" y="21"/>
                  </a:cubicBezTo>
                  <a:cubicBezTo>
                    <a:pt x="3" y="22"/>
                    <a:pt x="4" y="21"/>
                    <a:pt x="5" y="21"/>
                  </a:cubicBezTo>
                  <a:cubicBezTo>
                    <a:pt x="6" y="21"/>
                    <a:pt x="7" y="22"/>
                    <a:pt x="8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68" name="Freeform 769">
              <a:extLst>
                <a:ext uri="{FF2B5EF4-FFF2-40B4-BE49-F238E27FC236}">
                  <a16:creationId xmlns:a16="http://schemas.microsoft.com/office/drawing/2014/main" xmlns="" id="{08EC285F-57DE-41FA-B07E-CE512B3482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36499" y="7838490"/>
              <a:ext cx="783439" cy="729492"/>
            </a:xfrm>
            <a:custGeom>
              <a:avLst/>
              <a:gdLst>
                <a:gd name="T0" fmla="*/ 27 w 84"/>
                <a:gd name="T1" fmla="*/ 1 h 78"/>
                <a:gd name="T2" fmla="*/ 33 w 84"/>
                <a:gd name="T3" fmla="*/ 45 h 78"/>
                <a:gd name="T4" fmla="*/ 32 w 84"/>
                <a:gd name="T5" fmla="*/ 50 h 78"/>
                <a:gd name="T6" fmla="*/ 19 w 84"/>
                <a:gd name="T7" fmla="*/ 50 h 78"/>
                <a:gd name="T8" fmla="*/ 15 w 84"/>
                <a:gd name="T9" fmla="*/ 50 h 78"/>
                <a:gd name="T10" fmla="*/ 12 w 84"/>
                <a:gd name="T11" fmla="*/ 51 h 78"/>
                <a:gd name="T12" fmla="*/ 8 w 84"/>
                <a:gd name="T13" fmla="*/ 51 h 78"/>
                <a:gd name="T14" fmla="*/ 6 w 84"/>
                <a:gd name="T15" fmla="*/ 52 h 78"/>
                <a:gd name="T16" fmla="*/ 3 w 84"/>
                <a:gd name="T17" fmla="*/ 50 h 78"/>
                <a:gd name="T18" fmla="*/ 0 w 84"/>
                <a:gd name="T19" fmla="*/ 55 h 78"/>
                <a:gd name="T20" fmla="*/ 0 w 84"/>
                <a:gd name="T21" fmla="*/ 59 h 78"/>
                <a:gd name="T22" fmla="*/ 3 w 84"/>
                <a:gd name="T23" fmla="*/ 63 h 78"/>
                <a:gd name="T24" fmla="*/ 4 w 84"/>
                <a:gd name="T25" fmla="*/ 67 h 78"/>
                <a:gd name="T26" fmla="*/ 7 w 84"/>
                <a:gd name="T27" fmla="*/ 68 h 78"/>
                <a:gd name="T28" fmla="*/ 11 w 84"/>
                <a:gd name="T29" fmla="*/ 68 h 78"/>
                <a:gd name="T30" fmla="*/ 15 w 84"/>
                <a:gd name="T31" fmla="*/ 66 h 78"/>
                <a:gd name="T32" fmla="*/ 20 w 84"/>
                <a:gd name="T33" fmla="*/ 75 h 78"/>
                <a:gd name="T34" fmla="*/ 20 w 84"/>
                <a:gd name="T35" fmla="*/ 77 h 78"/>
                <a:gd name="T36" fmla="*/ 23 w 84"/>
                <a:gd name="T37" fmla="*/ 77 h 78"/>
                <a:gd name="T38" fmla="*/ 27 w 84"/>
                <a:gd name="T39" fmla="*/ 77 h 78"/>
                <a:gd name="T40" fmla="*/ 30 w 84"/>
                <a:gd name="T41" fmla="*/ 77 h 78"/>
                <a:gd name="T42" fmla="*/ 35 w 84"/>
                <a:gd name="T43" fmla="*/ 71 h 78"/>
                <a:gd name="T44" fmla="*/ 35 w 84"/>
                <a:gd name="T45" fmla="*/ 69 h 78"/>
                <a:gd name="T46" fmla="*/ 39 w 84"/>
                <a:gd name="T47" fmla="*/ 67 h 78"/>
                <a:gd name="T48" fmla="*/ 40 w 84"/>
                <a:gd name="T49" fmla="*/ 63 h 78"/>
                <a:gd name="T50" fmla="*/ 42 w 84"/>
                <a:gd name="T51" fmla="*/ 62 h 78"/>
                <a:gd name="T52" fmla="*/ 49 w 84"/>
                <a:gd name="T53" fmla="*/ 57 h 78"/>
                <a:gd name="T54" fmla="*/ 51 w 84"/>
                <a:gd name="T55" fmla="*/ 57 h 78"/>
                <a:gd name="T56" fmla="*/ 52 w 84"/>
                <a:gd name="T57" fmla="*/ 56 h 78"/>
                <a:gd name="T58" fmla="*/ 55 w 84"/>
                <a:gd name="T59" fmla="*/ 54 h 78"/>
                <a:gd name="T60" fmla="*/ 65 w 84"/>
                <a:gd name="T61" fmla="*/ 53 h 78"/>
                <a:gd name="T62" fmla="*/ 70 w 84"/>
                <a:gd name="T63" fmla="*/ 52 h 78"/>
                <a:gd name="T64" fmla="*/ 78 w 84"/>
                <a:gd name="T65" fmla="*/ 51 h 78"/>
                <a:gd name="T66" fmla="*/ 82 w 84"/>
                <a:gd name="T67" fmla="*/ 31 h 78"/>
                <a:gd name="T68" fmla="*/ 77 w 84"/>
                <a:gd name="T69" fmla="*/ 32 h 78"/>
                <a:gd name="T70" fmla="*/ 77 w 84"/>
                <a:gd name="T71" fmla="*/ 28 h 78"/>
                <a:gd name="T72" fmla="*/ 70 w 84"/>
                <a:gd name="T73" fmla="*/ 26 h 78"/>
                <a:gd name="T74" fmla="*/ 66 w 84"/>
                <a:gd name="T75" fmla="*/ 22 h 78"/>
                <a:gd name="T76" fmla="*/ 63 w 84"/>
                <a:gd name="T77" fmla="*/ 20 h 78"/>
                <a:gd name="T78" fmla="*/ 56 w 84"/>
                <a:gd name="T79" fmla="*/ 14 h 78"/>
                <a:gd name="T80" fmla="*/ 39 w 84"/>
                <a:gd name="T81" fmla="*/ 3 h 78"/>
                <a:gd name="T82" fmla="*/ 35 w 84"/>
                <a:gd name="T83" fmla="*/ 1 h 78"/>
                <a:gd name="T84" fmla="*/ 27 w 84"/>
                <a:gd name="T85" fmla="*/ 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4" h="78">
                  <a:moveTo>
                    <a:pt x="27" y="1"/>
                  </a:moveTo>
                  <a:cubicBezTo>
                    <a:pt x="29" y="16"/>
                    <a:pt x="31" y="31"/>
                    <a:pt x="33" y="45"/>
                  </a:cubicBezTo>
                  <a:cubicBezTo>
                    <a:pt x="33" y="47"/>
                    <a:pt x="35" y="50"/>
                    <a:pt x="32" y="50"/>
                  </a:cubicBezTo>
                  <a:cubicBezTo>
                    <a:pt x="28" y="50"/>
                    <a:pt x="23" y="50"/>
                    <a:pt x="19" y="50"/>
                  </a:cubicBezTo>
                  <a:cubicBezTo>
                    <a:pt x="17" y="50"/>
                    <a:pt x="16" y="50"/>
                    <a:pt x="15" y="50"/>
                  </a:cubicBezTo>
                  <a:cubicBezTo>
                    <a:pt x="14" y="50"/>
                    <a:pt x="13" y="51"/>
                    <a:pt x="12" y="51"/>
                  </a:cubicBezTo>
                  <a:cubicBezTo>
                    <a:pt x="11" y="52"/>
                    <a:pt x="10" y="51"/>
                    <a:pt x="8" y="51"/>
                  </a:cubicBezTo>
                  <a:cubicBezTo>
                    <a:pt x="7" y="51"/>
                    <a:pt x="7" y="53"/>
                    <a:pt x="6" y="52"/>
                  </a:cubicBezTo>
                  <a:cubicBezTo>
                    <a:pt x="5" y="52"/>
                    <a:pt x="4" y="50"/>
                    <a:pt x="3" y="50"/>
                  </a:cubicBezTo>
                  <a:cubicBezTo>
                    <a:pt x="2" y="50"/>
                    <a:pt x="2" y="56"/>
                    <a:pt x="0" y="55"/>
                  </a:cubicBezTo>
                  <a:cubicBezTo>
                    <a:pt x="0" y="56"/>
                    <a:pt x="0" y="58"/>
                    <a:pt x="0" y="59"/>
                  </a:cubicBezTo>
                  <a:cubicBezTo>
                    <a:pt x="0" y="61"/>
                    <a:pt x="2" y="61"/>
                    <a:pt x="3" y="63"/>
                  </a:cubicBezTo>
                  <a:cubicBezTo>
                    <a:pt x="4" y="64"/>
                    <a:pt x="3" y="66"/>
                    <a:pt x="4" y="67"/>
                  </a:cubicBezTo>
                  <a:cubicBezTo>
                    <a:pt x="5" y="69"/>
                    <a:pt x="6" y="67"/>
                    <a:pt x="7" y="68"/>
                  </a:cubicBezTo>
                  <a:cubicBezTo>
                    <a:pt x="7" y="69"/>
                    <a:pt x="10" y="68"/>
                    <a:pt x="11" y="68"/>
                  </a:cubicBezTo>
                  <a:cubicBezTo>
                    <a:pt x="12" y="68"/>
                    <a:pt x="14" y="66"/>
                    <a:pt x="15" y="66"/>
                  </a:cubicBezTo>
                  <a:cubicBezTo>
                    <a:pt x="17" y="68"/>
                    <a:pt x="18" y="73"/>
                    <a:pt x="20" y="75"/>
                  </a:cubicBezTo>
                  <a:cubicBezTo>
                    <a:pt x="20" y="75"/>
                    <a:pt x="19" y="77"/>
                    <a:pt x="20" y="77"/>
                  </a:cubicBezTo>
                  <a:cubicBezTo>
                    <a:pt x="21" y="78"/>
                    <a:pt x="22" y="76"/>
                    <a:pt x="23" y="77"/>
                  </a:cubicBezTo>
                  <a:cubicBezTo>
                    <a:pt x="24" y="78"/>
                    <a:pt x="26" y="78"/>
                    <a:pt x="27" y="77"/>
                  </a:cubicBezTo>
                  <a:cubicBezTo>
                    <a:pt x="29" y="75"/>
                    <a:pt x="29" y="77"/>
                    <a:pt x="30" y="77"/>
                  </a:cubicBezTo>
                  <a:cubicBezTo>
                    <a:pt x="33" y="77"/>
                    <a:pt x="35" y="73"/>
                    <a:pt x="35" y="71"/>
                  </a:cubicBezTo>
                  <a:cubicBezTo>
                    <a:pt x="35" y="70"/>
                    <a:pt x="33" y="70"/>
                    <a:pt x="35" y="69"/>
                  </a:cubicBezTo>
                  <a:cubicBezTo>
                    <a:pt x="36" y="68"/>
                    <a:pt x="38" y="69"/>
                    <a:pt x="39" y="67"/>
                  </a:cubicBezTo>
                  <a:cubicBezTo>
                    <a:pt x="39" y="66"/>
                    <a:pt x="40" y="64"/>
                    <a:pt x="40" y="63"/>
                  </a:cubicBezTo>
                  <a:cubicBezTo>
                    <a:pt x="41" y="61"/>
                    <a:pt x="41" y="60"/>
                    <a:pt x="42" y="62"/>
                  </a:cubicBezTo>
                  <a:cubicBezTo>
                    <a:pt x="45" y="64"/>
                    <a:pt x="47" y="56"/>
                    <a:pt x="49" y="57"/>
                  </a:cubicBezTo>
                  <a:cubicBezTo>
                    <a:pt x="50" y="57"/>
                    <a:pt x="50" y="57"/>
                    <a:pt x="51" y="57"/>
                  </a:cubicBezTo>
                  <a:cubicBezTo>
                    <a:pt x="51" y="57"/>
                    <a:pt x="52" y="56"/>
                    <a:pt x="52" y="56"/>
                  </a:cubicBezTo>
                  <a:cubicBezTo>
                    <a:pt x="53" y="55"/>
                    <a:pt x="54" y="55"/>
                    <a:pt x="55" y="54"/>
                  </a:cubicBezTo>
                  <a:cubicBezTo>
                    <a:pt x="58" y="51"/>
                    <a:pt x="61" y="54"/>
                    <a:pt x="65" y="53"/>
                  </a:cubicBezTo>
                  <a:cubicBezTo>
                    <a:pt x="67" y="53"/>
                    <a:pt x="68" y="52"/>
                    <a:pt x="70" y="52"/>
                  </a:cubicBezTo>
                  <a:cubicBezTo>
                    <a:pt x="73" y="52"/>
                    <a:pt x="76" y="52"/>
                    <a:pt x="78" y="51"/>
                  </a:cubicBezTo>
                  <a:cubicBezTo>
                    <a:pt x="84" y="49"/>
                    <a:pt x="82" y="36"/>
                    <a:pt x="82" y="31"/>
                  </a:cubicBezTo>
                  <a:cubicBezTo>
                    <a:pt x="81" y="32"/>
                    <a:pt x="78" y="34"/>
                    <a:pt x="77" y="32"/>
                  </a:cubicBezTo>
                  <a:cubicBezTo>
                    <a:pt x="76" y="31"/>
                    <a:pt x="78" y="29"/>
                    <a:pt x="77" y="28"/>
                  </a:cubicBezTo>
                  <a:cubicBezTo>
                    <a:pt x="76" y="26"/>
                    <a:pt x="72" y="27"/>
                    <a:pt x="70" y="26"/>
                  </a:cubicBezTo>
                  <a:cubicBezTo>
                    <a:pt x="68" y="26"/>
                    <a:pt x="67" y="23"/>
                    <a:pt x="66" y="22"/>
                  </a:cubicBezTo>
                  <a:cubicBezTo>
                    <a:pt x="66" y="21"/>
                    <a:pt x="65" y="20"/>
                    <a:pt x="63" y="20"/>
                  </a:cubicBezTo>
                  <a:cubicBezTo>
                    <a:pt x="61" y="18"/>
                    <a:pt x="58" y="16"/>
                    <a:pt x="56" y="14"/>
                  </a:cubicBezTo>
                  <a:cubicBezTo>
                    <a:pt x="50" y="11"/>
                    <a:pt x="44" y="7"/>
                    <a:pt x="39" y="3"/>
                  </a:cubicBezTo>
                  <a:cubicBezTo>
                    <a:pt x="38" y="3"/>
                    <a:pt x="36" y="1"/>
                    <a:pt x="35" y="1"/>
                  </a:cubicBezTo>
                  <a:cubicBezTo>
                    <a:pt x="33" y="0"/>
                    <a:pt x="30" y="1"/>
                    <a:pt x="2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69" name="Freeform 770">
              <a:extLst>
                <a:ext uri="{FF2B5EF4-FFF2-40B4-BE49-F238E27FC236}">
                  <a16:creationId xmlns:a16="http://schemas.microsoft.com/office/drawing/2014/main" xmlns="" id="{C74EC469-9834-4414-8093-FA842901A3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14845" y="7500821"/>
              <a:ext cx="515923" cy="503317"/>
            </a:xfrm>
            <a:custGeom>
              <a:avLst/>
              <a:gdLst>
                <a:gd name="T0" fmla="*/ 45 w 55"/>
                <a:gd name="T1" fmla="*/ 54 h 54"/>
                <a:gd name="T2" fmla="*/ 48 w 55"/>
                <a:gd name="T3" fmla="*/ 51 h 54"/>
                <a:gd name="T4" fmla="*/ 51 w 55"/>
                <a:gd name="T5" fmla="*/ 48 h 54"/>
                <a:gd name="T6" fmla="*/ 54 w 55"/>
                <a:gd name="T7" fmla="*/ 44 h 54"/>
                <a:gd name="T8" fmla="*/ 55 w 55"/>
                <a:gd name="T9" fmla="*/ 42 h 54"/>
                <a:gd name="T10" fmla="*/ 50 w 55"/>
                <a:gd name="T11" fmla="*/ 36 h 54"/>
                <a:gd name="T12" fmla="*/ 45 w 55"/>
                <a:gd name="T13" fmla="*/ 25 h 54"/>
                <a:gd name="T14" fmla="*/ 40 w 55"/>
                <a:gd name="T15" fmla="*/ 16 h 54"/>
                <a:gd name="T16" fmla="*/ 38 w 55"/>
                <a:gd name="T17" fmla="*/ 8 h 54"/>
                <a:gd name="T18" fmla="*/ 47 w 55"/>
                <a:gd name="T19" fmla="*/ 22 h 54"/>
                <a:gd name="T20" fmla="*/ 49 w 55"/>
                <a:gd name="T21" fmla="*/ 19 h 54"/>
                <a:gd name="T22" fmla="*/ 48 w 55"/>
                <a:gd name="T23" fmla="*/ 14 h 54"/>
                <a:gd name="T24" fmla="*/ 47 w 55"/>
                <a:gd name="T25" fmla="*/ 2 h 54"/>
                <a:gd name="T26" fmla="*/ 38 w 55"/>
                <a:gd name="T27" fmla="*/ 2 h 54"/>
                <a:gd name="T28" fmla="*/ 25 w 55"/>
                <a:gd name="T29" fmla="*/ 3 h 54"/>
                <a:gd name="T30" fmla="*/ 16 w 55"/>
                <a:gd name="T31" fmla="*/ 3 h 54"/>
                <a:gd name="T32" fmla="*/ 4 w 55"/>
                <a:gd name="T33" fmla="*/ 1 h 54"/>
                <a:gd name="T34" fmla="*/ 3 w 55"/>
                <a:gd name="T35" fmla="*/ 0 h 54"/>
                <a:gd name="T36" fmla="*/ 1 w 55"/>
                <a:gd name="T37" fmla="*/ 3 h 54"/>
                <a:gd name="T38" fmla="*/ 2 w 55"/>
                <a:gd name="T39" fmla="*/ 7 h 54"/>
                <a:gd name="T40" fmla="*/ 1 w 55"/>
                <a:gd name="T41" fmla="*/ 11 h 54"/>
                <a:gd name="T42" fmla="*/ 2 w 55"/>
                <a:gd name="T43" fmla="*/ 13 h 54"/>
                <a:gd name="T44" fmla="*/ 2 w 55"/>
                <a:gd name="T45" fmla="*/ 25 h 54"/>
                <a:gd name="T46" fmla="*/ 2 w 55"/>
                <a:gd name="T47" fmla="*/ 52 h 54"/>
                <a:gd name="T48" fmla="*/ 34 w 55"/>
                <a:gd name="T49" fmla="*/ 52 h 54"/>
                <a:gd name="T50" fmla="*/ 40 w 55"/>
                <a:gd name="T51" fmla="*/ 52 h 54"/>
                <a:gd name="T52" fmla="*/ 45 w 55"/>
                <a:gd name="T5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54">
                  <a:moveTo>
                    <a:pt x="45" y="54"/>
                  </a:moveTo>
                  <a:cubicBezTo>
                    <a:pt x="46" y="54"/>
                    <a:pt x="46" y="51"/>
                    <a:pt x="48" y="51"/>
                  </a:cubicBezTo>
                  <a:cubicBezTo>
                    <a:pt x="51" y="51"/>
                    <a:pt x="49" y="49"/>
                    <a:pt x="51" y="48"/>
                  </a:cubicBezTo>
                  <a:cubicBezTo>
                    <a:pt x="54" y="47"/>
                    <a:pt x="54" y="47"/>
                    <a:pt x="54" y="44"/>
                  </a:cubicBezTo>
                  <a:cubicBezTo>
                    <a:pt x="53" y="42"/>
                    <a:pt x="53" y="42"/>
                    <a:pt x="55" y="42"/>
                  </a:cubicBezTo>
                  <a:cubicBezTo>
                    <a:pt x="54" y="42"/>
                    <a:pt x="51" y="37"/>
                    <a:pt x="50" y="36"/>
                  </a:cubicBezTo>
                  <a:cubicBezTo>
                    <a:pt x="49" y="32"/>
                    <a:pt x="47" y="28"/>
                    <a:pt x="45" y="25"/>
                  </a:cubicBezTo>
                  <a:cubicBezTo>
                    <a:pt x="43" y="22"/>
                    <a:pt x="42" y="18"/>
                    <a:pt x="40" y="16"/>
                  </a:cubicBezTo>
                  <a:cubicBezTo>
                    <a:pt x="39" y="15"/>
                    <a:pt x="37" y="9"/>
                    <a:pt x="38" y="8"/>
                  </a:cubicBezTo>
                  <a:cubicBezTo>
                    <a:pt x="38" y="8"/>
                    <a:pt x="46" y="22"/>
                    <a:pt x="47" y="22"/>
                  </a:cubicBezTo>
                  <a:cubicBezTo>
                    <a:pt x="48" y="22"/>
                    <a:pt x="49" y="19"/>
                    <a:pt x="49" y="19"/>
                  </a:cubicBezTo>
                  <a:cubicBezTo>
                    <a:pt x="49" y="17"/>
                    <a:pt x="49" y="15"/>
                    <a:pt x="48" y="14"/>
                  </a:cubicBezTo>
                  <a:cubicBezTo>
                    <a:pt x="48" y="10"/>
                    <a:pt x="47" y="6"/>
                    <a:pt x="47" y="2"/>
                  </a:cubicBezTo>
                  <a:cubicBezTo>
                    <a:pt x="45" y="4"/>
                    <a:pt x="40" y="4"/>
                    <a:pt x="38" y="2"/>
                  </a:cubicBezTo>
                  <a:cubicBezTo>
                    <a:pt x="34" y="0"/>
                    <a:pt x="29" y="1"/>
                    <a:pt x="25" y="3"/>
                  </a:cubicBezTo>
                  <a:cubicBezTo>
                    <a:pt x="22" y="5"/>
                    <a:pt x="19" y="4"/>
                    <a:pt x="16" y="3"/>
                  </a:cubicBezTo>
                  <a:cubicBezTo>
                    <a:pt x="12" y="2"/>
                    <a:pt x="8" y="2"/>
                    <a:pt x="4" y="1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0" y="4"/>
                    <a:pt x="3" y="5"/>
                    <a:pt x="2" y="7"/>
                  </a:cubicBezTo>
                  <a:cubicBezTo>
                    <a:pt x="1" y="8"/>
                    <a:pt x="1" y="9"/>
                    <a:pt x="1" y="11"/>
                  </a:cubicBezTo>
                  <a:cubicBezTo>
                    <a:pt x="2" y="11"/>
                    <a:pt x="2" y="12"/>
                    <a:pt x="2" y="13"/>
                  </a:cubicBezTo>
                  <a:cubicBezTo>
                    <a:pt x="2" y="17"/>
                    <a:pt x="2" y="21"/>
                    <a:pt x="2" y="25"/>
                  </a:cubicBezTo>
                  <a:cubicBezTo>
                    <a:pt x="2" y="28"/>
                    <a:pt x="2" y="52"/>
                    <a:pt x="2" y="52"/>
                  </a:cubicBezTo>
                  <a:cubicBezTo>
                    <a:pt x="13" y="52"/>
                    <a:pt x="23" y="52"/>
                    <a:pt x="34" y="52"/>
                  </a:cubicBezTo>
                  <a:cubicBezTo>
                    <a:pt x="36" y="52"/>
                    <a:pt x="38" y="52"/>
                    <a:pt x="40" y="52"/>
                  </a:cubicBezTo>
                  <a:cubicBezTo>
                    <a:pt x="42" y="52"/>
                    <a:pt x="43" y="54"/>
                    <a:pt x="45" y="5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70" name="Freeform 771">
              <a:extLst>
                <a:ext uri="{FF2B5EF4-FFF2-40B4-BE49-F238E27FC236}">
                  <a16:creationId xmlns:a16="http://schemas.microsoft.com/office/drawing/2014/main" xmlns="" id="{49BC74BB-640C-4724-A716-DC098033F8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50511" y="7210939"/>
              <a:ext cx="187902" cy="363153"/>
            </a:xfrm>
            <a:custGeom>
              <a:avLst/>
              <a:gdLst>
                <a:gd name="T0" fmla="*/ 14 w 20"/>
                <a:gd name="T1" fmla="*/ 34 h 39"/>
                <a:gd name="T2" fmla="*/ 17 w 20"/>
                <a:gd name="T3" fmla="*/ 30 h 39"/>
                <a:gd name="T4" fmla="*/ 20 w 20"/>
                <a:gd name="T5" fmla="*/ 27 h 39"/>
                <a:gd name="T6" fmla="*/ 20 w 20"/>
                <a:gd name="T7" fmla="*/ 24 h 39"/>
                <a:gd name="T8" fmla="*/ 19 w 20"/>
                <a:gd name="T9" fmla="*/ 23 h 39"/>
                <a:gd name="T10" fmla="*/ 17 w 20"/>
                <a:gd name="T11" fmla="*/ 20 h 39"/>
                <a:gd name="T12" fmla="*/ 14 w 20"/>
                <a:gd name="T13" fmla="*/ 20 h 39"/>
                <a:gd name="T14" fmla="*/ 16 w 20"/>
                <a:gd name="T15" fmla="*/ 16 h 39"/>
                <a:gd name="T16" fmla="*/ 17 w 20"/>
                <a:gd name="T17" fmla="*/ 10 h 39"/>
                <a:gd name="T18" fmla="*/ 15 w 20"/>
                <a:gd name="T19" fmla="*/ 6 h 39"/>
                <a:gd name="T20" fmla="*/ 18 w 20"/>
                <a:gd name="T21" fmla="*/ 4 h 39"/>
                <a:gd name="T22" fmla="*/ 18 w 20"/>
                <a:gd name="T23" fmla="*/ 1 h 39"/>
                <a:gd name="T24" fmla="*/ 15 w 20"/>
                <a:gd name="T25" fmla="*/ 3 h 39"/>
                <a:gd name="T26" fmla="*/ 14 w 20"/>
                <a:gd name="T27" fmla="*/ 2 h 39"/>
                <a:gd name="T28" fmla="*/ 11 w 20"/>
                <a:gd name="T29" fmla="*/ 0 h 39"/>
                <a:gd name="T30" fmla="*/ 5 w 20"/>
                <a:gd name="T31" fmla="*/ 4 h 39"/>
                <a:gd name="T32" fmla="*/ 2 w 20"/>
                <a:gd name="T33" fmla="*/ 17 h 39"/>
                <a:gd name="T34" fmla="*/ 1 w 20"/>
                <a:gd name="T35" fmla="*/ 21 h 39"/>
                <a:gd name="T36" fmla="*/ 4 w 20"/>
                <a:gd name="T37" fmla="*/ 26 h 39"/>
                <a:gd name="T38" fmla="*/ 8 w 20"/>
                <a:gd name="T39" fmla="*/ 30 h 39"/>
                <a:gd name="T40" fmla="*/ 10 w 20"/>
                <a:gd name="T41" fmla="*/ 39 h 39"/>
                <a:gd name="T42" fmla="*/ 14 w 20"/>
                <a:gd name="T43" fmla="*/ 34 h 39"/>
                <a:gd name="T44" fmla="*/ 14 w 20"/>
                <a:gd name="T45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" h="39">
                  <a:moveTo>
                    <a:pt x="14" y="34"/>
                  </a:moveTo>
                  <a:cubicBezTo>
                    <a:pt x="12" y="32"/>
                    <a:pt x="16" y="30"/>
                    <a:pt x="17" y="30"/>
                  </a:cubicBezTo>
                  <a:cubicBezTo>
                    <a:pt x="19" y="29"/>
                    <a:pt x="20" y="28"/>
                    <a:pt x="20" y="27"/>
                  </a:cubicBezTo>
                  <a:cubicBezTo>
                    <a:pt x="20" y="26"/>
                    <a:pt x="20" y="25"/>
                    <a:pt x="20" y="24"/>
                  </a:cubicBezTo>
                  <a:cubicBezTo>
                    <a:pt x="20" y="23"/>
                    <a:pt x="19" y="23"/>
                    <a:pt x="19" y="23"/>
                  </a:cubicBezTo>
                  <a:cubicBezTo>
                    <a:pt x="18" y="22"/>
                    <a:pt x="18" y="21"/>
                    <a:pt x="17" y="20"/>
                  </a:cubicBezTo>
                  <a:cubicBezTo>
                    <a:pt x="16" y="20"/>
                    <a:pt x="15" y="21"/>
                    <a:pt x="14" y="20"/>
                  </a:cubicBezTo>
                  <a:cubicBezTo>
                    <a:pt x="11" y="18"/>
                    <a:pt x="14" y="17"/>
                    <a:pt x="16" y="16"/>
                  </a:cubicBezTo>
                  <a:cubicBezTo>
                    <a:pt x="18" y="15"/>
                    <a:pt x="19" y="12"/>
                    <a:pt x="17" y="10"/>
                  </a:cubicBezTo>
                  <a:cubicBezTo>
                    <a:pt x="17" y="9"/>
                    <a:pt x="14" y="7"/>
                    <a:pt x="15" y="6"/>
                  </a:cubicBezTo>
                  <a:cubicBezTo>
                    <a:pt x="16" y="5"/>
                    <a:pt x="17" y="5"/>
                    <a:pt x="18" y="4"/>
                  </a:cubicBezTo>
                  <a:cubicBezTo>
                    <a:pt x="18" y="4"/>
                    <a:pt x="18" y="1"/>
                    <a:pt x="18" y="1"/>
                  </a:cubicBezTo>
                  <a:cubicBezTo>
                    <a:pt x="17" y="1"/>
                    <a:pt x="16" y="4"/>
                    <a:pt x="15" y="3"/>
                  </a:cubicBezTo>
                  <a:cubicBezTo>
                    <a:pt x="15" y="3"/>
                    <a:pt x="14" y="2"/>
                    <a:pt x="14" y="2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9" y="1"/>
                    <a:pt x="6" y="2"/>
                    <a:pt x="5" y="4"/>
                  </a:cubicBezTo>
                  <a:cubicBezTo>
                    <a:pt x="3" y="8"/>
                    <a:pt x="5" y="14"/>
                    <a:pt x="2" y="17"/>
                  </a:cubicBezTo>
                  <a:cubicBezTo>
                    <a:pt x="0" y="19"/>
                    <a:pt x="0" y="19"/>
                    <a:pt x="1" y="21"/>
                  </a:cubicBezTo>
                  <a:cubicBezTo>
                    <a:pt x="1" y="23"/>
                    <a:pt x="4" y="24"/>
                    <a:pt x="4" y="26"/>
                  </a:cubicBezTo>
                  <a:cubicBezTo>
                    <a:pt x="5" y="28"/>
                    <a:pt x="8" y="29"/>
                    <a:pt x="8" y="30"/>
                  </a:cubicBezTo>
                  <a:cubicBezTo>
                    <a:pt x="9" y="33"/>
                    <a:pt x="10" y="37"/>
                    <a:pt x="10" y="39"/>
                  </a:cubicBezTo>
                  <a:cubicBezTo>
                    <a:pt x="12" y="39"/>
                    <a:pt x="16" y="37"/>
                    <a:pt x="14" y="34"/>
                  </a:cubicBezTo>
                  <a:cubicBezTo>
                    <a:pt x="13" y="33"/>
                    <a:pt x="15" y="35"/>
                    <a:pt x="14" y="3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71" name="Freeform 772">
              <a:extLst>
                <a:ext uri="{FF2B5EF4-FFF2-40B4-BE49-F238E27FC236}">
                  <a16:creationId xmlns:a16="http://schemas.microsoft.com/office/drawing/2014/main" xmlns="" id="{A0504D80-DBFA-41B2-9FBB-1D29A06C595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33317" y="7424369"/>
              <a:ext cx="710194" cy="684895"/>
            </a:xfrm>
            <a:custGeom>
              <a:avLst/>
              <a:gdLst>
                <a:gd name="T0" fmla="*/ 21 w 76"/>
                <a:gd name="T1" fmla="*/ 55 h 73"/>
                <a:gd name="T2" fmla="*/ 25 w 76"/>
                <a:gd name="T3" fmla="*/ 57 h 73"/>
                <a:gd name="T4" fmla="*/ 28 w 76"/>
                <a:gd name="T5" fmla="*/ 55 h 73"/>
                <a:gd name="T6" fmla="*/ 33 w 76"/>
                <a:gd name="T7" fmla="*/ 53 h 73"/>
                <a:gd name="T8" fmla="*/ 44 w 76"/>
                <a:gd name="T9" fmla="*/ 59 h 73"/>
                <a:gd name="T10" fmla="*/ 70 w 76"/>
                <a:gd name="T11" fmla="*/ 73 h 73"/>
                <a:gd name="T12" fmla="*/ 71 w 76"/>
                <a:gd name="T13" fmla="*/ 71 h 73"/>
                <a:gd name="T14" fmla="*/ 75 w 76"/>
                <a:gd name="T15" fmla="*/ 71 h 73"/>
                <a:gd name="T16" fmla="*/ 75 w 76"/>
                <a:gd name="T17" fmla="*/ 66 h 73"/>
                <a:gd name="T18" fmla="*/ 75 w 76"/>
                <a:gd name="T19" fmla="*/ 44 h 73"/>
                <a:gd name="T20" fmla="*/ 75 w 76"/>
                <a:gd name="T21" fmla="*/ 24 h 73"/>
                <a:gd name="T22" fmla="*/ 75 w 76"/>
                <a:gd name="T23" fmla="*/ 20 h 73"/>
                <a:gd name="T24" fmla="*/ 74 w 76"/>
                <a:gd name="T25" fmla="*/ 17 h 73"/>
                <a:gd name="T26" fmla="*/ 76 w 76"/>
                <a:gd name="T27" fmla="*/ 14 h 73"/>
                <a:gd name="T28" fmla="*/ 74 w 76"/>
                <a:gd name="T29" fmla="*/ 11 h 73"/>
                <a:gd name="T30" fmla="*/ 76 w 76"/>
                <a:gd name="T31" fmla="*/ 8 h 73"/>
                <a:gd name="T32" fmla="*/ 67 w 76"/>
                <a:gd name="T33" fmla="*/ 5 h 73"/>
                <a:gd name="T34" fmla="*/ 61 w 76"/>
                <a:gd name="T35" fmla="*/ 2 h 73"/>
                <a:gd name="T36" fmla="*/ 51 w 76"/>
                <a:gd name="T37" fmla="*/ 6 h 73"/>
                <a:gd name="T38" fmla="*/ 51 w 76"/>
                <a:gd name="T39" fmla="*/ 9 h 73"/>
                <a:gd name="T40" fmla="*/ 50 w 76"/>
                <a:gd name="T41" fmla="*/ 14 h 73"/>
                <a:gd name="T42" fmla="*/ 41 w 76"/>
                <a:gd name="T43" fmla="*/ 13 h 73"/>
                <a:gd name="T44" fmla="*/ 36 w 76"/>
                <a:gd name="T45" fmla="*/ 12 h 73"/>
                <a:gd name="T46" fmla="*/ 31 w 76"/>
                <a:gd name="T47" fmla="*/ 10 h 73"/>
                <a:gd name="T48" fmla="*/ 29 w 76"/>
                <a:gd name="T49" fmla="*/ 6 h 73"/>
                <a:gd name="T50" fmla="*/ 23 w 76"/>
                <a:gd name="T51" fmla="*/ 3 h 73"/>
                <a:gd name="T52" fmla="*/ 17 w 76"/>
                <a:gd name="T53" fmla="*/ 2 h 73"/>
                <a:gd name="T54" fmla="*/ 11 w 76"/>
                <a:gd name="T55" fmla="*/ 0 h 73"/>
                <a:gd name="T56" fmla="*/ 11 w 76"/>
                <a:gd name="T57" fmla="*/ 4 h 73"/>
                <a:gd name="T58" fmla="*/ 9 w 76"/>
                <a:gd name="T59" fmla="*/ 6 h 73"/>
                <a:gd name="T60" fmla="*/ 5 w 76"/>
                <a:gd name="T61" fmla="*/ 8 h 73"/>
                <a:gd name="T62" fmla="*/ 5 w 76"/>
                <a:gd name="T63" fmla="*/ 14 h 73"/>
                <a:gd name="T64" fmla="*/ 1 w 76"/>
                <a:gd name="T65" fmla="*/ 17 h 73"/>
                <a:gd name="T66" fmla="*/ 3 w 76"/>
                <a:gd name="T67" fmla="*/ 21 h 73"/>
                <a:gd name="T68" fmla="*/ 3 w 76"/>
                <a:gd name="T69" fmla="*/ 26 h 73"/>
                <a:gd name="T70" fmla="*/ 3 w 76"/>
                <a:gd name="T71" fmla="*/ 31 h 73"/>
                <a:gd name="T72" fmla="*/ 3 w 76"/>
                <a:gd name="T73" fmla="*/ 34 h 73"/>
                <a:gd name="T74" fmla="*/ 3 w 76"/>
                <a:gd name="T75" fmla="*/ 37 h 73"/>
                <a:gd name="T76" fmla="*/ 1 w 76"/>
                <a:gd name="T77" fmla="*/ 40 h 73"/>
                <a:gd name="T78" fmla="*/ 4 w 76"/>
                <a:gd name="T79" fmla="*/ 46 h 73"/>
                <a:gd name="T80" fmla="*/ 7 w 76"/>
                <a:gd name="T81" fmla="*/ 48 h 73"/>
                <a:gd name="T82" fmla="*/ 11 w 76"/>
                <a:gd name="T83" fmla="*/ 49 h 73"/>
                <a:gd name="T84" fmla="*/ 14 w 76"/>
                <a:gd name="T85" fmla="*/ 53 h 73"/>
                <a:gd name="T86" fmla="*/ 21 w 76"/>
                <a:gd name="T87" fmla="*/ 55 h 73"/>
                <a:gd name="T88" fmla="*/ 21 w 76"/>
                <a:gd name="T89" fmla="*/ 5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" h="73">
                  <a:moveTo>
                    <a:pt x="21" y="55"/>
                  </a:moveTo>
                  <a:cubicBezTo>
                    <a:pt x="21" y="56"/>
                    <a:pt x="24" y="58"/>
                    <a:pt x="25" y="57"/>
                  </a:cubicBezTo>
                  <a:cubicBezTo>
                    <a:pt x="26" y="56"/>
                    <a:pt x="27" y="56"/>
                    <a:pt x="28" y="55"/>
                  </a:cubicBezTo>
                  <a:cubicBezTo>
                    <a:pt x="29" y="55"/>
                    <a:pt x="32" y="53"/>
                    <a:pt x="33" y="53"/>
                  </a:cubicBezTo>
                  <a:cubicBezTo>
                    <a:pt x="37" y="55"/>
                    <a:pt x="40" y="57"/>
                    <a:pt x="44" y="59"/>
                  </a:cubicBezTo>
                  <a:cubicBezTo>
                    <a:pt x="53" y="64"/>
                    <a:pt x="61" y="69"/>
                    <a:pt x="70" y="73"/>
                  </a:cubicBezTo>
                  <a:cubicBezTo>
                    <a:pt x="70" y="71"/>
                    <a:pt x="69" y="71"/>
                    <a:pt x="71" y="71"/>
                  </a:cubicBezTo>
                  <a:cubicBezTo>
                    <a:pt x="71" y="71"/>
                    <a:pt x="75" y="71"/>
                    <a:pt x="75" y="71"/>
                  </a:cubicBezTo>
                  <a:cubicBezTo>
                    <a:pt x="75" y="69"/>
                    <a:pt x="75" y="68"/>
                    <a:pt x="75" y="66"/>
                  </a:cubicBezTo>
                  <a:cubicBezTo>
                    <a:pt x="75" y="59"/>
                    <a:pt x="75" y="52"/>
                    <a:pt x="75" y="44"/>
                  </a:cubicBezTo>
                  <a:cubicBezTo>
                    <a:pt x="75" y="37"/>
                    <a:pt x="75" y="30"/>
                    <a:pt x="75" y="24"/>
                  </a:cubicBezTo>
                  <a:cubicBezTo>
                    <a:pt x="75" y="22"/>
                    <a:pt x="75" y="21"/>
                    <a:pt x="75" y="20"/>
                  </a:cubicBezTo>
                  <a:cubicBezTo>
                    <a:pt x="74" y="19"/>
                    <a:pt x="74" y="18"/>
                    <a:pt x="74" y="17"/>
                  </a:cubicBezTo>
                  <a:cubicBezTo>
                    <a:pt x="74" y="16"/>
                    <a:pt x="76" y="15"/>
                    <a:pt x="76" y="14"/>
                  </a:cubicBezTo>
                  <a:cubicBezTo>
                    <a:pt x="76" y="13"/>
                    <a:pt x="74" y="12"/>
                    <a:pt x="74" y="11"/>
                  </a:cubicBezTo>
                  <a:cubicBezTo>
                    <a:pt x="74" y="10"/>
                    <a:pt x="75" y="9"/>
                    <a:pt x="76" y="8"/>
                  </a:cubicBezTo>
                  <a:cubicBezTo>
                    <a:pt x="73" y="6"/>
                    <a:pt x="70" y="7"/>
                    <a:pt x="67" y="5"/>
                  </a:cubicBezTo>
                  <a:cubicBezTo>
                    <a:pt x="65" y="4"/>
                    <a:pt x="64" y="2"/>
                    <a:pt x="61" y="2"/>
                  </a:cubicBezTo>
                  <a:cubicBezTo>
                    <a:pt x="57" y="2"/>
                    <a:pt x="53" y="3"/>
                    <a:pt x="51" y="6"/>
                  </a:cubicBezTo>
                  <a:cubicBezTo>
                    <a:pt x="50" y="7"/>
                    <a:pt x="50" y="8"/>
                    <a:pt x="51" y="9"/>
                  </a:cubicBezTo>
                  <a:cubicBezTo>
                    <a:pt x="52" y="11"/>
                    <a:pt x="51" y="12"/>
                    <a:pt x="50" y="14"/>
                  </a:cubicBezTo>
                  <a:cubicBezTo>
                    <a:pt x="48" y="17"/>
                    <a:pt x="44" y="15"/>
                    <a:pt x="41" y="13"/>
                  </a:cubicBezTo>
                  <a:cubicBezTo>
                    <a:pt x="39" y="13"/>
                    <a:pt x="38" y="12"/>
                    <a:pt x="36" y="12"/>
                  </a:cubicBezTo>
                  <a:cubicBezTo>
                    <a:pt x="34" y="11"/>
                    <a:pt x="32" y="12"/>
                    <a:pt x="31" y="10"/>
                  </a:cubicBezTo>
                  <a:cubicBezTo>
                    <a:pt x="30" y="9"/>
                    <a:pt x="30" y="7"/>
                    <a:pt x="29" y="6"/>
                  </a:cubicBezTo>
                  <a:cubicBezTo>
                    <a:pt x="28" y="4"/>
                    <a:pt x="25" y="4"/>
                    <a:pt x="23" y="3"/>
                  </a:cubicBezTo>
                  <a:cubicBezTo>
                    <a:pt x="21" y="2"/>
                    <a:pt x="19" y="2"/>
                    <a:pt x="17" y="2"/>
                  </a:cubicBezTo>
                  <a:cubicBezTo>
                    <a:pt x="15" y="2"/>
                    <a:pt x="14" y="1"/>
                    <a:pt x="11" y="0"/>
                  </a:cubicBezTo>
                  <a:cubicBezTo>
                    <a:pt x="11" y="1"/>
                    <a:pt x="11" y="2"/>
                    <a:pt x="11" y="4"/>
                  </a:cubicBezTo>
                  <a:cubicBezTo>
                    <a:pt x="11" y="5"/>
                    <a:pt x="11" y="4"/>
                    <a:pt x="9" y="6"/>
                  </a:cubicBezTo>
                  <a:cubicBezTo>
                    <a:pt x="8" y="7"/>
                    <a:pt x="7" y="7"/>
                    <a:pt x="5" y="8"/>
                  </a:cubicBezTo>
                  <a:cubicBezTo>
                    <a:pt x="3" y="10"/>
                    <a:pt x="6" y="12"/>
                    <a:pt x="5" y="14"/>
                  </a:cubicBezTo>
                  <a:cubicBezTo>
                    <a:pt x="4" y="16"/>
                    <a:pt x="1" y="16"/>
                    <a:pt x="1" y="17"/>
                  </a:cubicBezTo>
                  <a:cubicBezTo>
                    <a:pt x="1" y="19"/>
                    <a:pt x="2" y="20"/>
                    <a:pt x="3" y="21"/>
                  </a:cubicBezTo>
                  <a:cubicBezTo>
                    <a:pt x="3" y="23"/>
                    <a:pt x="3" y="25"/>
                    <a:pt x="3" y="26"/>
                  </a:cubicBezTo>
                  <a:cubicBezTo>
                    <a:pt x="3" y="28"/>
                    <a:pt x="4" y="29"/>
                    <a:pt x="3" y="31"/>
                  </a:cubicBezTo>
                  <a:cubicBezTo>
                    <a:pt x="3" y="32"/>
                    <a:pt x="3" y="33"/>
                    <a:pt x="3" y="34"/>
                  </a:cubicBezTo>
                  <a:cubicBezTo>
                    <a:pt x="3" y="35"/>
                    <a:pt x="4" y="36"/>
                    <a:pt x="3" y="37"/>
                  </a:cubicBezTo>
                  <a:cubicBezTo>
                    <a:pt x="3" y="38"/>
                    <a:pt x="0" y="38"/>
                    <a:pt x="1" y="40"/>
                  </a:cubicBezTo>
                  <a:cubicBezTo>
                    <a:pt x="3" y="42"/>
                    <a:pt x="4" y="43"/>
                    <a:pt x="4" y="46"/>
                  </a:cubicBezTo>
                  <a:cubicBezTo>
                    <a:pt x="4" y="48"/>
                    <a:pt x="6" y="47"/>
                    <a:pt x="7" y="48"/>
                  </a:cubicBezTo>
                  <a:cubicBezTo>
                    <a:pt x="9" y="48"/>
                    <a:pt x="10" y="48"/>
                    <a:pt x="11" y="49"/>
                  </a:cubicBezTo>
                  <a:cubicBezTo>
                    <a:pt x="12" y="50"/>
                    <a:pt x="13" y="52"/>
                    <a:pt x="14" y="53"/>
                  </a:cubicBezTo>
                  <a:cubicBezTo>
                    <a:pt x="16" y="54"/>
                    <a:pt x="19" y="53"/>
                    <a:pt x="21" y="55"/>
                  </a:cubicBezTo>
                  <a:cubicBezTo>
                    <a:pt x="22" y="56"/>
                    <a:pt x="20" y="54"/>
                    <a:pt x="21" y="5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72" name="Freeform 773">
              <a:extLst>
                <a:ext uri="{FF2B5EF4-FFF2-40B4-BE49-F238E27FC236}">
                  <a16:creationId xmlns:a16="http://schemas.microsoft.com/office/drawing/2014/main" xmlns="" id="{3E0FC4E9-DE00-4ABF-AB3E-B175499F04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10384" y="7714256"/>
              <a:ext cx="391721" cy="318556"/>
            </a:xfrm>
            <a:custGeom>
              <a:avLst/>
              <a:gdLst>
                <a:gd name="T0" fmla="*/ 19 w 42"/>
                <a:gd name="T1" fmla="*/ 34 h 34"/>
                <a:gd name="T2" fmla="*/ 20 w 42"/>
                <a:gd name="T3" fmla="*/ 25 h 34"/>
                <a:gd name="T4" fmla="*/ 24 w 42"/>
                <a:gd name="T5" fmla="*/ 22 h 34"/>
                <a:gd name="T6" fmla="*/ 25 w 42"/>
                <a:gd name="T7" fmla="*/ 20 h 34"/>
                <a:gd name="T8" fmla="*/ 25 w 42"/>
                <a:gd name="T9" fmla="*/ 9 h 34"/>
                <a:gd name="T10" fmla="*/ 32 w 42"/>
                <a:gd name="T11" fmla="*/ 9 h 34"/>
                <a:gd name="T12" fmla="*/ 41 w 42"/>
                <a:gd name="T13" fmla="*/ 9 h 34"/>
                <a:gd name="T14" fmla="*/ 42 w 42"/>
                <a:gd name="T15" fmla="*/ 2 h 34"/>
                <a:gd name="T16" fmla="*/ 40 w 42"/>
                <a:gd name="T17" fmla="*/ 0 h 34"/>
                <a:gd name="T18" fmla="*/ 20 w 42"/>
                <a:gd name="T19" fmla="*/ 0 h 34"/>
                <a:gd name="T20" fmla="*/ 15 w 42"/>
                <a:gd name="T21" fmla="*/ 6 h 34"/>
                <a:gd name="T22" fmla="*/ 10 w 42"/>
                <a:gd name="T23" fmla="*/ 17 h 34"/>
                <a:gd name="T24" fmla="*/ 8 w 42"/>
                <a:gd name="T25" fmla="*/ 18 h 34"/>
                <a:gd name="T26" fmla="*/ 4 w 42"/>
                <a:gd name="T27" fmla="*/ 25 h 34"/>
                <a:gd name="T28" fmla="*/ 0 w 42"/>
                <a:gd name="T29" fmla="*/ 34 h 34"/>
                <a:gd name="T30" fmla="*/ 19 w 42"/>
                <a:gd name="T3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" h="34">
                  <a:moveTo>
                    <a:pt x="19" y="34"/>
                  </a:moveTo>
                  <a:cubicBezTo>
                    <a:pt x="19" y="31"/>
                    <a:pt x="18" y="26"/>
                    <a:pt x="20" y="25"/>
                  </a:cubicBezTo>
                  <a:cubicBezTo>
                    <a:pt x="21" y="24"/>
                    <a:pt x="23" y="23"/>
                    <a:pt x="24" y="22"/>
                  </a:cubicBezTo>
                  <a:cubicBezTo>
                    <a:pt x="25" y="22"/>
                    <a:pt x="25" y="20"/>
                    <a:pt x="25" y="20"/>
                  </a:cubicBezTo>
                  <a:cubicBezTo>
                    <a:pt x="25" y="16"/>
                    <a:pt x="25" y="13"/>
                    <a:pt x="25" y="9"/>
                  </a:cubicBezTo>
                  <a:cubicBezTo>
                    <a:pt x="25" y="9"/>
                    <a:pt x="31" y="9"/>
                    <a:pt x="32" y="9"/>
                  </a:cubicBezTo>
                  <a:cubicBezTo>
                    <a:pt x="35" y="9"/>
                    <a:pt x="38" y="9"/>
                    <a:pt x="41" y="9"/>
                  </a:cubicBezTo>
                  <a:cubicBezTo>
                    <a:pt x="42" y="9"/>
                    <a:pt x="42" y="3"/>
                    <a:pt x="42" y="2"/>
                  </a:cubicBezTo>
                  <a:cubicBezTo>
                    <a:pt x="42" y="0"/>
                    <a:pt x="42" y="0"/>
                    <a:pt x="40" y="0"/>
                  </a:cubicBezTo>
                  <a:cubicBezTo>
                    <a:pt x="33" y="0"/>
                    <a:pt x="27" y="0"/>
                    <a:pt x="20" y="0"/>
                  </a:cubicBezTo>
                  <a:cubicBezTo>
                    <a:pt x="18" y="2"/>
                    <a:pt x="17" y="4"/>
                    <a:pt x="15" y="6"/>
                  </a:cubicBezTo>
                  <a:cubicBezTo>
                    <a:pt x="11" y="9"/>
                    <a:pt x="11" y="12"/>
                    <a:pt x="10" y="17"/>
                  </a:cubicBezTo>
                  <a:cubicBezTo>
                    <a:pt x="10" y="17"/>
                    <a:pt x="9" y="18"/>
                    <a:pt x="8" y="18"/>
                  </a:cubicBezTo>
                  <a:cubicBezTo>
                    <a:pt x="6" y="20"/>
                    <a:pt x="5" y="22"/>
                    <a:pt x="4" y="25"/>
                  </a:cubicBezTo>
                  <a:cubicBezTo>
                    <a:pt x="2" y="28"/>
                    <a:pt x="0" y="30"/>
                    <a:pt x="0" y="34"/>
                  </a:cubicBezTo>
                  <a:cubicBezTo>
                    <a:pt x="6" y="34"/>
                    <a:pt x="13" y="34"/>
                    <a:pt x="19" y="3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73" name="Freeform 774">
              <a:extLst>
                <a:ext uri="{FF2B5EF4-FFF2-40B4-BE49-F238E27FC236}">
                  <a16:creationId xmlns:a16="http://schemas.microsoft.com/office/drawing/2014/main" xmlns="" id="{720993A0-924B-422C-A07A-0C624F539A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98281" y="7265092"/>
              <a:ext cx="560509" cy="449163"/>
            </a:xfrm>
            <a:custGeom>
              <a:avLst/>
              <a:gdLst>
                <a:gd name="T0" fmla="*/ 22 w 60"/>
                <a:gd name="T1" fmla="*/ 48 h 48"/>
                <a:gd name="T2" fmla="*/ 23 w 60"/>
                <a:gd name="T3" fmla="*/ 41 h 48"/>
                <a:gd name="T4" fmla="*/ 29 w 60"/>
                <a:gd name="T5" fmla="*/ 37 h 48"/>
                <a:gd name="T6" fmla="*/ 33 w 60"/>
                <a:gd name="T7" fmla="*/ 37 h 48"/>
                <a:gd name="T8" fmla="*/ 38 w 60"/>
                <a:gd name="T9" fmla="*/ 35 h 48"/>
                <a:gd name="T10" fmla="*/ 40 w 60"/>
                <a:gd name="T11" fmla="*/ 32 h 48"/>
                <a:gd name="T12" fmla="*/ 45 w 60"/>
                <a:gd name="T13" fmla="*/ 31 h 48"/>
                <a:gd name="T14" fmla="*/ 46 w 60"/>
                <a:gd name="T15" fmla="*/ 28 h 48"/>
                <a:gd name="T16" fmla="*/ 50 w 60"/>
                <a:gd name="T17" fmla="*/ 25 h 48"/>
                <a:gd name="T18" fmla="*/ 53 w 60"/>
                <a:gd name="T19" fmla="*/ 23 h 48"/>
                <a:gd name="T20" fmla="*/ 58 w 60"/>
                <a:gd name="T21" fmla="*/ 24 h 48"/>
                <a:gd name="T22" fmla="*/ 56 w 60"/>
                <a:gd name="T23" fmla="*/ 16 h 48"/>
                <a:gd name="T24" fmla="*/ 56 w 60"/>
                <a:gd name="T25" fmla="*/ 10 h 48"/>
                <a:gd name="T26" fmla="*/ 55 w 60"/>
                <a:gd name="T27" fmla="*/ 7 h 48"/>
                <a:gd name="T28" fmla="*/ 51 w 60"/>
                <a:gd name="T29" fmla="*/ 6 h 48"/>
                <a:gd name="T30" fmla="*/ 47 w 60"/>
                <a:gd name="T31" fmla="*/ 6 h 48"/>
                <a:gd name="T32" fmla="*/ 42 w 60"/>
                <a:gd name="T33" fmla="*/ 6 h 48"/>
                <a:gd name="T34" fmla="*/ 35 w 60"/>
                <a:gd name="T35" fmla="*/ 4 h 48"/>
                <a:gd name="T36" fmla="*/ 30 w 60"/>
                <a:gd name="T37" fmla="*/ 13 h 48"/>
                <a:gd name="T38" fmla="*/ 20 w 60"/>
                <a:gd name="T39" fmla="*/ 19 h 48"/>
                <a:gd name="T40" fmla="*/ 16 w 60"/>
                <a:gd name="T41" fmla="*/ 27 h 48"/>
                <a:gd name="T42" fmla="*/ 16 w 60"/>
                <a:gd name="T43" fmla="*/ 35 h 48"/>
                <a:gd name="T44" fmla="*/ 14 w 60"/>
                <a:gd name="T45" fmla="*/ 39 h 48"/>
                <a:gd name="T46" fmla="*/ 9 w 60"/>
                <a:gd name="T47" fmla="*/ 42 h 48"/>
                <a:gd name="T48" fmla="*/ 5 w 60"/>
                <a:gd name="T49" fmla="*/ 45 h 48"/>
                <a:gd name="T50" fmla="*/ 0 w 60"/>
                <a:gd name="T51" fmla="*/ 48 h 48"/>
                <a:gd name="T52" fmla="*/ 22 w 60"/>
                <a:gd name="T5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0" h="48">
                  <a:moveTo>
                    <a:pt x="22" y="48"/>
                  </a:moveTo>
                  <a:cubicBezTo>
                    <a:pt x="22" y="45"/>
                    <a:pt x="21" y="43"/>
                    <a:pt x="23" y="41"/>
                  </a:cubicBezTo>
                  <a:cubicBezTo>
                    <a:pt x="25" y="40"/>
                    <a:pt x="28" y="39"/>
                    <a:pt x="29" y="37"/>
                  </a:cubicBezTo>
                  <a:cubicBezTo>
                    <a:pt x="30" y="37"/>
                    <a:pt x="32" y="37"/>
                    <a:pt x="33" y="37"/>
                  </a:cubicBezTo>
                  <a:cubicBezTo>
                    <a:pt x="34" y="36"/>
                    <a:pt x="36" y="36"/>
                    <a:pt x="38" y="35"/>
                  </a:cubicBezTo>
                  <a:cubicBezTo>
                    <a:pt x="39" y="34"/>
                    <a:pt x="39" y="33"/>
                    <a:pt x="40" y="32"/>
                  </a:cubicBezTo>
                  <a:cubicBezTo>
                    <a:pt x="41" y="31"/>
                    <a:pt x="44" y="32"/>
                    <a:pt x="45" y="31"/>
                  </a:cubicBezTo>
                  <a:cubicBezTo>
                    <a:pt x="46" y="30"/>
                    <a:pt x="46" y="29"/>
                    <a:pt x="46" y="28"/>
                  </a:cubicBezTo>
                  <a:cubicBezTo>
                    <a:pt x="46" y="26"/>
                    <a:pt x="49" y="26"/>
                    <a:pt x="50" y="25"/>
                  </a:cubicBezTo>
                  <a:cubicBezTo>
                    <a:pt x="51" y="24"/>
                    <a:pt x="51" y="23"/>
                    <a:pt x="53" y="23"/>
                  </a:cubicBezTo>
                  <a:cubicBezTo>
                    <a:pt x="54" y="23"/>
                    <a:pt x="57" y="24"/>
                    <a:pt x="58" y="24"/>
                  </a:cubicBezTo>
                  <a:cubicBezTo>
                    <a:pt x="60" y="23"/>
                    <a:pt x="56" y="17"/>
                    <a:pt x="56" y="16"/>
                  </a:cubicBezTo>
                  <a:cubicBezTo>
                    <a:pt x="56" y="14"/>
                    <a:pt x="56" y="12"/>
                    <a:pt x="56" y="10"/>
                  </a:cubicBezTo>
                  <a:cubicBezTo>
                    <a:pt x="55" y="9"/>
                    <a:pt x="55" y="8"/>
                    <a:pt x="55" y="7"/>
                  </a:cubicBezTo>
                  <a:cubicBezTo>
                    <a:pt x="53" y="7"/>
                    <a:pt x="52" y="6"/>
                    <a:pt x="51" y="6"/>
                  </a:cubicBezTo>
                  <a:cubicBezTo>
                    <a:pt x="50" y="5"/>
                    <a:pt x="48" y="6"/>
                    <a:pt x="47" y="6"/>
                  </a:cubicBezTo>
                  <a:cubicBezTo>
                    <a:pt x="46" y="5"/>
                    <a:pt x="44" y="6"/>
                    <a:pt x="42" y="6"/>
                  </a:cubicBezTo>
                  <a:cubicBezTo>
                    <a:pt x="40" y="6"/>
                    <a:pt x="36" y="0"/>
                    <a:pt x="35" y="4"/>
                  </a:cubicBezTo>
                  <a:cubicBezTo>
                    <a:pt x="34" y="7"/>
                    <a:pt x="33" y="10"/>
                    <a:pt x="30" y="13"/>
                  </a:cubicBezTo>
                  <a:cubicBezTo>
                    <a:pt x="27" y="16"/>
                    <a:pt x="23" y="16"/>
                    <a:pt x="20" y="19"/>
                  </a:cubicBezTo>
                  <a:cubicBezTo>
                    <a:pt x="18" y="21"/>
                    <a:pt x="17" y="24"/>
                    <a:pt x="16" y="27"/>
                  </a:cubicBezTo>
                  <a:cubicBezTo>
                    <a:pt x="16" y="29"/>
                    <a:pt x="17" y="32"/>
                    <a:pt x="16" y="35"/>
                  </a:cubicBezTo>
                  <a:cubicBezTo>
                    <a:pt x="15" y="36"/>
                    <a:pt x="14" y="38"/>
                    <a:pt x="14" y="39"/>
                  </a:cubicBezTo>
                  <a:cubicBezTo>
                    <a:pt x="13" y="41"/>
                    <a:pt x="11" y="41"/>
                    <a:pt x="9" y="42"/>
                  </a:cubicBezTo>
                  <a:cubicBezTo>
                    <a:pt x="8" y="43"/>
                    <a:pt x="7" y="44"/>
                    <a:pt x="5" y="45"/>
                  </a:cubicBezTo>
                  <a:cubicBezTo>
                    <a:pt x="4" y="46"/>
                    <a:pt x="2" y="46"/>
                    <a:pt x="0" y="48"/>
                  </a:cubicBezTo>
                  <a:lnTo>
                    <a:pt x="22" y="48"/>
                  </a:ln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74" name="Freeform 775">
              <a:extLst>
                <a:ext uri="{FF2B5EF4-FFF2-40B4-BE49-F238E27FC236}">
                  <a16:creationId xmlns:a16="http://schemas.microsoft.com/office/drawing/2014/main" xmlns="" id="{7A36A871-96B1-4929-8E02-70B110BCA1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95736" y="7220495"/>
              <a:ext cx="968154" cy="923808"/>
            </a:xfrm>
            <a:custGeom>
              <a:avLst/>
              <a:gdLst>
                <a:gd name="T0" fmla="*/ 35 w 104"/>
                <a:gd name="T1" fmla="*/ 22 h 99"/>
                <a:gd name="T2" fmla="*/ 36 w 104"/>
                <a:gd name="T3" fmla="*/ 29 h 99"/>
                <a:gd name="T4" fmla="*/ 31 w 104"/>
                <a:gd name="T5" fmla="*/ 28 h 99"/>
                <a:gd name="T6" fmla="*/ 29 w 104"/>
                <a:gd name="T7" fmla="*/ 30 h 99"/>
                <a:gd name="T8" fmla="*/ 26 w 104"/>
                <a:gd name="T9" fmla="*/ 31 h 99"/>
                <a:gd name="T10" fmla="*/ 24 w 104"/>
                <a:gd name="T11" fmla="*/ 35 h 99"/>
                <a:gd name="T12" fmla="*/ 20 w 104"/>
                <a:gd name="T13" fmla="*/ 37 h 99"/>
                <a:gd name="T14" fmla="*/ 17 w 104"/>
                <a:gd name="T15" fmla="*/ 40 h 99"/>
                <a:gd name="T16" fmla="*/ 11 w 104"/>
                <a:gd name="T17" fmla="*/ 42 h 99"/>
                <a:gd name="T18" fmla="*/ 8 w 104"/>
                <a:gd name="T19" fmla="*/ 43 h 99"/>
                <a:gd name="T20" fmla="*/ 4 w 104"/>
                <a:gd name="T21" fmla="*/ 45 h 99"/>
                <a:gd name="T22" fmla="*/ 1 w 104"/>
                <a:gd name="T23" fmla="*/ 52 h 99"/>
                <a:gd name="T24" fmla="*/ 2 w 104"/>
                <a:gd name="T25" fmla="*/ 56 h 99"/>
                <a:gd name="T26" fmla="*/ 6 w 104"/>
                <a:gd name="T27" fmla="*/ 59 h 99"/>
                <a:gd name="T28" fmla="*/ 37 w 104"/>
                <a:gd name="T29" fmla="*/ 79 h 99"/>
                <a:gd name="T30" fmla="*/ 48 w 104"/>
                <a:gd name="T31" fmla="*/ 86 h 99"/>
                <a:gd name="T32" fmla="*/ 49 w 104"/>
                <a:gd name="T33" fmla="*/ 87 h 99"/>
                <a:gd name="T34" fmla="*/ 58 w 104"/>
                <a:gd name="T35" fmla="*/ 93 h 99"/>
                <a:gd name="T36" fmla="*/ 61 w 104"/>
                <a:gd name="T37" fmla="*/ 99 h 99"/>
                <a:gd name="T38" fmla="*/ 67 w 104"/>
                <a:gd name="T39" fmla="*/ 97 h 99"/>
                <a:gd name="T40" fmla="*/ 72 w 104"/>
                <a:gd name="T41" fmla="*/ 96 h 99"/>
                <a:gd name="T42" fmla="*/ 85 w 104"/>
                <a:gd name="T43" fmla="*/ 87 h 99"/>
                <a:gd name="T44" fmla="*/ 100 w 104"/>
                <a:gd name="T45" fmla="*/ 77 h 99"/>
                <a:gd name="T46" fmla="*/ 104 w 104"/>
                <a:gd name="T47" fmla="*/ 75 h 99"/>
                <a:gd name="T48" fmla="*/ 97 w 104"/>
                <a:gd name="T49" fmla="*/ 69 h 99"/>
                <a:gd name="T50" fmla="*/ 94 w 104"/>
                <a:gd name="T51" fmla="*/ 69 h 99"/>
                <a:gd name="T52" fmla="*/ 92 w 104"/>
                <a:gd name="T53" fmla="*/ 63 h 99"/>
                <a:gd name="T54" fmla="*/ 92 w 104"/>
                <a:gd name="T55" fmla="*/ 60 h 99"/>
                <a:gd name="T56" fmla="*/ 93 w 104"/>
                <a:gd name="T57" fmla="*/ 55 h 99"/>
                <a:gd name="T58" fmla="*/ 93 w 104"/>
                <a:gd name="T59" fmla="*/ 50 h 99"/>
                <a:gd name="T60" fmla="*/ 93 w 104"/>
                <a:gd name="T61" fmla="*/ 46 h 99"/>
                <a:gd name="T62" fmla="*/ 92 w 104"/>
                <a:gd name="T63" fmla="*/ 42 h 99"/>
                <a:gd name="T64" fmla="*/ 91 w 104"/>
                <a:gd name="T65" fmla="*/ 37 h 99"/>
                <a:gd name="T66" fmla="*/ 87 w 104"/>
                <a:gd name="T67" fmla="*/ 27 h 99"/>
                <a:gd name="T68" fmla="*/ 82 w 104"/>
                <a:gd name="T69" fmla="*/ 20 h 99"/>
                <a:gd name="T70" fmla="*/ 85 w 104"/>
                <a:gd name="T71" fmla="*/ 13 h 99"/>
                <a:gd name="T72" fmla="*/ 86 w 104"/>
                <a:gd name="T73" fmla="*/ 2 h 99"/>
                <a:gd name="T74" fmla="*/ 84 w 104"/>
                <a:gd name="T75" fmla="*/ 1 h 99"/>
                <a:gd name="T76" fmla="*/ 81 w 104"/>
                <a:gd name="T77" fmla="*/ 0 h 99"/>
                <a:gd name="T78" fmla="*/ 79 w 104"/>
                <a:gd name="T79" fmla="*/ 1 h 99"/>
                <a:gd name="T80" fmla="*/ 75 w 104"/>
                <a:gd name="T81" fmla="*/ 0 h 99"/>
                <a:gd name="T82" fmla="*/ 72 w 104"/>
                <a:gd name="T83" fmla="*/ 2 h 99"/>
                <a:gd name="T84" fmla="*/ 68 w 104"/>
                <a:gd name="T85" fmla="*/ 1 h 99"/>
                <a:gd name="T86" fmla="*/ 61 w 104"/>
                <a:gd name="T87" fmla="*/ 2 h 99"/>
                <a:gd name="T88" fmla="*/ 46 w 104"/>
                <a:gd name="T89" fmla="*/ 5 h 99"/>
                <a:gd name="T90" fmla="*/ 43 w 104"/>
                <a:gd name="T91" fmla="*/ 7 h 99"/>
                <a:gd name="T92" fmla="*/ 39 w 104"/>
                <a:gd name="T93" fmla="*/ 8 h 99"/>
                <a:gd name="T94" fmla="*/ 34 w 104"/>
                <a:gd name="T95" fmla="*/ 12 h 99"/>
                <a:gd name="T96" fmla="*/ 35 w 104"/>
                <a:gd name="T97" fmla="*/ 22 h 99"/>
                <a:gd name="T98" fmla="*/ 35 w 104"/>
                <a:gd name="T99" fmla="*/ 22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4" h="99">
                  <a:moveTo>
                    <a:pt x="35" y="22"/>
                  </a:moveTo>
                  <a:cubicBezTo>
                    <a:pt x="36" y="23"/>
                    <a:pt x="40" y="29"/>
                    <a:pt x="36" y="29"/>
                  </a:cubicBezTo>
                  <a:cubicBezTo>
                    <a:pt x="35" y="28"/>
                    <a:pt x="32" y="27"/>
                    <a:pt x="31" y="28"/>
                  </a:cubicBezTo>
                  <a:cubicBezTo>
                    <a:pt x="30" y="29"/>
                    <a:pt x="30" y="29"/>
                    <a:pt x="29" y="30"/>
                  </a:cubicBezTo>
                  <a:cubicBezTo>
                    <a:pt x="28" y="31"/>
                    <a:pt x="27" y="31"/>
                    <a:pt x="26" y="31"/>
                  </a:cubicBezTo>
                  <a:cubicBezTo>
                    <a:pt x="24" y="32"/>
                    <a:pt x="25" y="34"/>
                    <a:pt x="24" y="35"/>
                  </a:cubicBezTo>
                  <a:cubicBezTo>
                    <a:pt x="24" y="37"/>
                    <a:pt x="21" y="36"/>
                    <a:pt x="20" y="37"/>
                  </a:cubicBezTo>
                  <a:cubicBezTo>
                    <a:pt x="18" y="37"/>
                    <a:pt x="18" y="39"/>
                    <a:pt x="17" y="40"/>
                  </a:cubicBezTo>
                  <a:cubicBezTo>
                    <a:pt x="15" y="42"/>
                    <a:pt x="13" y="41"/>
                    <a:pt x="11" y="42"/>
                  </a:cubicBezTo>
                  <a:cubicBezTo>
                    <a:pt x="10" y="42"/>
                    <a:pt x="9" y="42"/>
                    <a:pt x="8" y="43"/>
                  </a:cubicBezTo>
                  <a:cubicBezTo>
                    <a:pt x="7" y="43"/>
                    <a:pt x="5" y="44"/>
                    <a:pt x="4" y="45"/>
                  </a:cubicBezTo>
                  <a:cubicBezTo>
                    <a:pt x="0" y="47"/>
                    <a:pt x="1" y="48"/>
                    <a:pt x="1" y="52"/>
                  </a:cubicBezTo>
                  <a:cubicBezTo>
                    <a:pt x="1" y="55"/>
                    <a:pt x="0" y="55"/>
                    <a:pt x="2" y="56"/>
                  </a:cubicBezTo>
                  <a:cubicBezTo>
                    <a:pt x="3" y="57"/>
                    <a:pt x="5" y="58"/>
                    <a:pt x="6" y="59"/>
                  </a:cubicBezTo>
                  <a:cubicBezTo>
                    <a:pt x="16" y="66"/>
                    <a:pt x="26" y="72"/>
                    <a:pt x="37" y="79"/>
                  </a:cubicBezTo>
                  <a:cubicBezTo>
                    <a:pt x="40" y="81"/>
                    <a:pt x="44" y="84"/>
                    <a:pt x="48" y="86"/>
                  </a:cubicBezTo>
                  <a:cubicBezTo>
                    <a:pt x="48" y="87"/>
                    <a:pt x="49" y="87"/>
                    <a:pt x="49" y="87"/>
                  </a:cubicBezTo>
                  <a:cubicBezTo>
                    <a:pt x="52" y="92"/>
                    <a:pt x="54" y="92"/>
                    <a:pt x="58" y="93"/>
                  </a:cubicBezTo>
                  <a:cubicBezTo>
                    <a:pt x="61" y="94"/>
                    <a:pt x="58" y="98"/>
                    <a:pt x="61" y="99"/>
                  </a:cubicBezTo>
                  <a:cubicBezTo>
                    <a:pt x="62" y="99"/>
                    <a:pt x="65" y="98"/>
                    <a:pt x="67" y="97"/>
                  </a:cubicBezTo>
                  <a:cubicBezTo>
                    <a:pt x="68" y="97"/>
                    <a:pt x="71" y="97"/>
                    <a:pt x="72" y="96"/>
                  </a:cubicBezTo>
                  <a:cubicBezTo>
                    <a:pt x="76" y="93"/>
                    <a:pt x="80" y="90"/>
                    <a:pt x="85" y="87"/>
                  </a:cubicBezTo>
                  <a:cubicBezTo>
                    <a:pt x="90" y="84"/>
                    <a:pt x="95" y="80"/>
                    <a:pt x="100" y="77"/>
                  </a:cubicBezTo>
                  <a:cubicBezTo>
                    <a:pt x="101" y="77"/>
                    <a:pt x="102" y="76"/>
                    <a:pt x="104" y="75"/>
                  </a:cubicBezTo>
                  <a:cubicBezTo>
                    <a:pt x="102" y="71"/>
                    <a:pt x="101" y="70"/>
                    <a:pt x="97" y="69"/>
                  </a:cubicBezTo>
                  <a:cubicBezTo>
                    <a:pt x="96" y="69"/>
                    <a:pt x="94" y="69"/>
                    <a:pt x="94" y="69"/>
                  </a:cubicBezTo>
                  <a:cubicBezTo>
                    <a:pt x="94" y="66"/>
                    <a:pt x="94" y="65"/>
                    <a:pt x="92" y="63"/>
                  </a:cubicBezTo>
                  <a:cubicBezTo>
                    <a:pt x="91" y="61"/>
                    <a:pt x="91" y="61"/>
                    <a:pt x="92" y="60"/>
                  </a:cubicBezTo>
                  <a:cubicBezTo>
                    <a:pt x="94" y="58"/>
                    <a:pt x="93" y="57"/>
                    <a:pt x="93" y="55"/>
                  </a:cubicBezTo>
                  <a:cubicBezTo>
                    <a:pt x="93" y="53"/>
                    <a:pt x="94" y="52"/>
                    <a:pt x="93" y="50"/>
                  </a:cubicBezTo>
                  <a:cubicBezTo>
                    <a:pt x="93" y="49"/>
                    <a:pt x="93" y="48"/>
                    <a:pt x="93" y="46"/>
                  </a:cubicBezTo>
                  <a:cubicBezTo>
                    <a:pt x="93" y="45"/>
                    <a:pt x="93" y="43"/>
                    <a:pt x="92" y="42"/>
                  </a:cubicBezTo>
                  <a:cubicBezTo>
                    <a:pt x="91" y="41"/>
                    <a:pt x="91" y="39"/>
                    <a:pt x="91" y="37"/>
                  </a:cubicBezTo>
                  <a:cubicBezTo>
                    <a:pt x="91" y="34"/>
                    <a:pt x="90" y="30"/>
                    <a:pt x="87" y="27"/>
                  </a:cubicBezTo>
                  <a:cubicBezTo>
                    <a:pt x="85" y="25"/>
                    <a:pt x="83" y="23"/>
                    <a:pt x="82" y="20"/>
                  </a:cubicBezTo>
                  <a:cubicBezTo>
                    <a:pt x="80" y="16"/>
                    <a:pt x="84" y="17"/>
                    <a:pt x="85" y="13"/>
                  </a:cubicBezTo>
                  <a:cubicBezTo>
                    <a:pt x="85" y="9"/>
                    <a:pt x="85" y="6"/>
                    <a:pt x="86" y="2"/>
                  </a:cubicBezTo>
                  <a:cubicBezTo>
                    <a:pt x="85" y="2"/>
                    <a:pt x="85" y="1"/>
                    <a:pt x="84" y="1"/>
                  </a:cubicBezTo>
                  <a:cubicBezTo>
                    <a:pt x="82" y="2"/>
                    <a:pt x="82" y="0"/>
                    <a:pt x="81" y="0"/>
                  </a:cubicBezTo>
                  <a:cubicBezTo>
                    <a:pt x="80" y="0"/>
                    <a:pt x="80" y="1"/>
                    <a:pt x="79" y="1"/>
                  </a:cubicBezTo>
                  <a:cubicBezTo>
                    <a:pt x="77" y="1"/>
                    <a:pt x="77" y="0"/>
                    <a:pt x="75" y="0"/>
                  </a:cubicBezTo>
                  <a:cubicBezTo>
                    <a:pt x="74" y="1"/>
                    <a:pt x="73" y="1"/>
                    <a:pt x="72" y="2"/>
                  </a:cubicBezTo>
                  <a:cubicBezTo>
                    <a:pt x="70" y="3"/>
                    <a:pt x="70" y="2"/>
                    <a:pt x="68" y="1"/>
                  </a:cubicBezTo>
                  <a:cubicBezTo>
                    <a:pt x="66" y="1"/>
                    <a:pt x="63" y="1"/>
                    <a:pt x="61" y="2"/>
                  </a:cubicBezTo>
                  <a:cubicBezTo>
                    <a:pt x="56" y="3"/>
                    <a:pt x="51" y="3"/>
                    <a:pt x="46" y="5"/>
                  </a:cubicBezTo>
                  <a:cubicBezTo>
                    <a:pt x="45" y="6"/>
                    <a:pt x="44" y="7"/>
                    <a:pt x="43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7" y="9"/>
                    <a:pt x="37" y="12"/>
                    <a:pt x="34" y="12"/>
                  </a:cubicBezTo>
                  <a:cubicBezTo>
                    <a:pt x="35" y="15"/>
                    <a:pt x="35" y="18"/>
                    <a:pt x="35" y="22"/>
                  </a:cubicBezTo>
                  <a:cubicBezTo>
                    <a:pt x="36" y="23"/>
                    <a:pt x="35" y="20"/>
                    <a:pt x="35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75" name="Freeform 776">
              <a:extLst>
                <a:ext uri="{FF2B5EF4-FFF2-40B4-BE49-F238E27FC236}">
                  <a16:creationId xmlns:a16="http://schemas.microsoft.com/office/drawing/2014/main" xmlns="" id="{44B1431D-E6F0-4A76-8F4E-ED084B3725DB}"/>
                </a:ext>
              </a:extLst>
            </p:cNvPr>
            <p:cNvSpPr>
              <a:spLocks/>
            </p:cNvSpPr>
            <p:nvPr/>
          </p:nvSpPr>
          <p:spPr bwMode="auto">
            <a:xfrm>
              <a:off x="8295732" y="3719582"/>
              <a:ext cx="2850322" cy="2124760"/>
            </a:xfrm>
            <a:custGeom>
              <a:avLst/>
              <a:gdLst>
                <a:gd name="T0" fmla="*/ 33 w 305"/>
                <a:gd name="T1" fmla="*/ 54 h 227"/>
                <a:gd name="T2" fmla="*/ 1 w 305"/>
                <a:gd name="T3" fmla="*/ 63 h 227"/>
                <a:gd name="T4" fmla="*/ 19 w 305"/>
                <a:gd name="T5" fmla="*/ 72 h 227"/>
                <a:gd name="T6" fmla="*/ 24 w 305"/>
                <a:gd name="T7" fmla="*/ 75 h 227"/>
                <a:gd name="T8" fmla="*/ 20 w 305"/>
                <a:gd name="T9" fmla="*/ 81 h 227"/>
                <a:gd name="T10" fmla="*/ 36 w 305"/>
                <a:gd name="T11" fmla="*/ 86 h 227"/>
                <a:gd name="T12" fmla="*/ 73 w 305"/>
                <a:gd name="T13" fmla="*/ 93 h 227"/>
                <a:gd name="T14" fmla="*/ 87 w 305"/>
                <a:gd name="T15" fmla="*/ 112 h 227"/>
                <a:gd name="T16" fmla="*/ 88 w 305"/>
                <a:gd name="T17" fmla="*/ 122 h 227"/>
                <a:gd name="T18" fmla="*/ 89 w 305"/>
                <a:gd name="T19" fmla="*/ 131 h 227"/>
                <a:gd name="T20" fmla="*/ 104 w 305"/>
                <a:gd name="T21" fmla="*/ 129 h 227"/>
                <a:gd name="T22" fmla="*/ 106 w 305"/>
                <a:gd name="T23" fmla="*/ 135 h 227"/>
                <a:gd name="T24" fmla="*/ 106 w 305"/>
                <a:gd name="T25" fmla="*/ 144 h 227"/>
                <a:gd name="T26" fmla="*/ 109 w 305"/>
                <a:gd name="T27" fmla="*/ 155 h 227"/>
                <a:gd name="T28" fmla="*/ 106 w 305"/>
                <a:gd name="T29" fmla="*/ 160 h 227"/>
                <a:gd name="T30" fmla="*/ 100 w 305"/>
                <a:gd name="T31" fmla="*/ 162 h 227"/>
                <a:gd name="T32" fmla="*/ 112 w 305"/>
                <a:gd name="T33" fmla="*/ 165 h 227"/>
                <a:gd name="T34" fmla="*/ 112 w 305"/>
                <a:gd name="T35" fmla="*/ 169 h 227"/>
                <a:gd name="T36" fmla="*/ 107 w 305"/>
                <a:gd name="T37" fmla="*/ 172 h 227"/>
                <a:gd name="T38" fmla="*/ 107 w 305"/>
                <a:gd name="T39" fmla="*/ 180 h 227"/>
                <a:gd name="T40" fmla="*/ 110 w 305"/>
                <a:gd name="T41" fmla="*/ 192 h 227"/>
                <a:gd name="T42" fmla="*/ 114 w 305"/>
                <a:gd name="T43" fmla="*/ 193 h 227"/>
                <a:gd name="T44" fmla="*/ 120 w 305"/>
                <a:gd name="T45" fmla="*/ 210 h 227"/>
                <a:gd name="T46" fmla="*/ 138 w 305"/>
                <a:gd name="T47" fmla="*/ 219 h 227"/>
                <a:gd name="T48" fmla="*/ 142 w 305"/>
                <a:gd name="T49" fmla="*/ 224 h 227"/>
                <a:gd name="T50" fmla="*/ 151 w 305"/>
                <a:gd name="T51" fmla="*/ 214 h 227"/>
                <a:gd name="T52" fmla="*/ 156 w 305"/>
                <a:gd name="T53" fmla="*/ 200 h 227"/>
                <a:gd name="T54" fmla="*/ 163 w 305"/>
                <a:gd name="T55" fmla="*/ 192 h 227"/>
                <a:gd name="T56" fmla="*/ 173 w 305"/>
                <a:gd name="T57" fmla="*/ 179 h 227"/>
                <a:gd name="T58" fmla="*/ 193 w 305"/>
                <a:gd name="T59" fmla="*/ 173 h 227"/>
                <a:gd name="T60" fmla="*/ 216 w 305"/>
                <a:gd name="T61" fmla="*/ 160 h 227"/>
                <a:gd name="T62" fmla="*/ 232 w 305"/>
                <a:gd name="T63" fmla="*/ 142 h 227"/>
                <a:gd name="T64" fmla="*/ 234 w 305"/>
                <a:gd name="T65" fmla="*/ 130 h 227"/>
                <a:gd name="T66" fmla="*/ 253 w 305"/>
                <a:gd name="T67" fmla="*/ 129 h 227"/>
                <a:gd name="T68" fmla="*/ 233 w 305"/>
                <a:gd name="T69" fmla="*/ 119 h 227"/>
                <a:gd name="T70" fmla="*/ 238 w 305"/>
                <a:gd name="T71" fmla="*/ 113 h 227"/>
                <a:gd name="T72" fmla="*/ 262 w 305"/>
                <a:gd name="T73" fmla="*/ 112 h 227"/>
                <a:gd name="T74" fmla="*/ 258 w 305"/>
                <a:gd name="T75" fmla="*/ 106 h 227"/>
                <a:gd name="T76" fmla="*/ 266 w 305"/>
                <a:gd name="T77" fmla="*/ 95 h 227"/>
                <a:gd name="T78" fmla="*/ 253 w 305"/>
                <a:gd name="T79" fmla="*/ 80 h 227"/>
                <a:gd name="T80" fmla="*/ 263 w 305"/>
                <a:gd name="T81" fmla="*/ 66 h 227"/>
                <a:gd name="T82" fmla="*/ 268 w 305"/>
                <a:gd name="T83" fmla="*/ 51 h 227"/>
                <a:gd name="T84" fmla="*/ 283 w 305"/>
                <a:gd name="T85" fmla="*/ 38 h 227"/>
                <a:gd name="T86" fmla="*/ 291 w 305"/>
                <a:gd name="T87" fmla="*/ 33 h 227"/>
                <a:gd name="T88" fmla="*/ 259 w 305"/>
                <a:gd name="T89" fmla="*/ 28 h 227"/>
                <a:gd name="T90" fmla="*/ 238 w 305"/>
                <a:gd name="T91" fmla="*/ 21 h 227"/>
                <a:gd name="T92" fmla="*/ 256 w 305"/>
                <a:gd name="T93" fmla="*/ 14 h 227"/>
                <a:gd name="T94" fmla="*/ 206 w 305"/>
                <a:gd name="T95" fmla="*/ 8 h 227"/>
                <a:gd name="T96" fmla="*/ 213 w 305"/>
                <a:gd name="T97" fmla="*/ 0 h 227"/>
                <a:gd name="T98" fmla="*/ 173 w 305"/>
                <a:gd name="T99" fmla="*/ 8 h 227"/>
                <a:gd name="T100" fmla="*/ 155 w 305"/>
                <a:gd name="T101" fmla="*/ 10 h 227"/>
                <a:gd name="T102" fmla="*/ 154 w 305"/>
                <a:gd name="T103" fmla="*/ 11 h 227"/>
                <a:gd name="T104" fmla="*/ 140 w 305"/>
                <a:gd name="T105" fmla="*/ 14 h 227"/>
                <a:gd name="T106" fmla="*/ 111 w 305"/>
                <a:gd name="T107" fmla="*/ 14 h 227"/>
                <a:gd name="T108" fmla="*/ 98 w 305"/>
                <a:gd name="T109" fmla="*/ 23 h 227"/>
                <a:gd name="T110" fmla="*/ 73 w 305"/>
                <a:gd name="T111" fmla="*/ 21 h 227"/>
                <a:gd name="T112" fmla="*/ 55 w 305"/>
                <a:gd name="T113" fmla="*/ 3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05" h="227">
                  <a:moveTo>
                    <a:pt x="32" y="37"/>
                  </a:moveTo>
                  <a:cubicBezTo>
                    <a:pt x="31" y="38"/>
                    <a:pt x="26" y="40"/>
                    <a:pt x="27" y="41"/>
                  </a:cubicBezTo>
                  <a:cubicBezTo>
                    <a:pt x="28" y="42"/>
                    <a:pt x="30" y="42"/>
                    <a:pt x="32" y="43"/>
                  </a:cubicBezTo>
                  <a:cubicBezTo>
                    <a:pt x="34" y="43"/>
                    <a:pt x="36" y="43"/>
                    <a:pt x="39" y="43"/>
                  </a:cubicBezTo>
                  <a:cubicBezTo>
                    <a:pt x="39" y="43"/>
                    <a:pt x="44" y="42"/>
                    <a:pt x="45" y="42"/>
                  </a:cubicBezTo>
                  <a:cubicBezTo>
                    <a:pt x="44" y="42"/>
                    <a:pt x="42" y="43"/>
                    <a:pt x="41" y="44"/>
                  </a:cubicBezTo>
                  <a:cubicBezTo>
                    <a:pt x="40" y="45"/>
                    <a:pt x="39" y="46"/>
                    <a:pt x="40" y="48"/>
                  </a:cubicBezTo>
                  <a:cubicBezTo>
                    <a:pt x="42" y="50"/>
                    <a:pt x="36" y="55"/>
                    <a:pt x="33" y="54"/>
                  </a:cubicBezTo>
                  <a:cubicBezTo>
                    <a:pt x="32" y="53"/>
                    <a:pt x="30" y="54"/>
                    <a:pt x="28" y="54"/>
                  </a:cubicBezTo>
                  <a:cubicBezTo>
                    <a:pt x="27" y="53"/>
                    <a:pt x="25" y="54"/>
                    <a:pt x="24" y="54"/>
                  </a:cubicBezTo>
                  <a:cubicBezTo>
                    <a:pt x="23" y="54"/>
                    <a:pt x="21" y="54"/>
                    <a:pt x="20" y="56"/>
                  </a:cubicBezTo>
                  <a:cubicBezTo>
                    <a:pt x="19" y="57"/>
                    <a:pt x="18" y="57"/>
                    <a:pt x="16" y="57"/>
                  </a:cubicBezTo>
                  <a:cubicBezTo>
                    <a:pt x="13" y="58"/>
                    <a:pt x="10" y="59"/>
                    <a:pt x="7" y="59"/>
                  </a:cubicBezTo>
                  <a:cubicBezTo>
                    <a:pt x="6" y="59"/>
                    <a:pt x="4" y="58"/>
                    <a:pt x="4" y="59"/>
                  </a:cubicBezTo>
                  <a:cubicBezTo>
                    <a:pt x="3" y="60"/>
                    <a:pt x="0" y="60"/>
                    <a:pt x="0" y="62"/>
                  </a:cubicBezTo>
                  <a:cubicBezTo>
                    <a:pt x="0" y="63"/>
                    <a:pt x="1" y="62"/>
                    <a:pt x="1" y="63"/>
                  </a:cubicBezTo>
                  <a:cubicBezTo>
                    <a:pt x="1" y="63"/>
                    <a:pt x="0" y="64"/>
                    <a:pt x="0" y="64"/>
                  </a:cubicBezTo>
                  <a:cubicBezTo>
                    <a:pt x="0" y="65"/>
                    <a:pt x="2" y="67"/>
                    <a:pt x="3" y="68"/>
                  </a:cubicBezTo>
                  <a:cubicBezTo>
                    <a:pt x="3" y="68"/>
                    <a:pt x="4" y="67"/>
                    <a:pt x="4" y="67"/>
                  </a:cubicBezTo>
                  <a:cubicBezTo>
                    <a:pt x="5" y="66"/>
                    <a:pt x="6" y="67"/>
                    <a:pt x="7" y="68"/>
                  </a:cubicBezTo>
                  <a:cubicBezTo>
                    <a:pt x="8" y="68"/>
                    <a:pt x="13" y="69"/>
                    <a:pt x="13" y="67"/>
                  </a:cubicBezTo>
                  <a:cubicBezTo>
                    <a:pt x="13" y="68"/>
                    <a:pt x="12" y="68"/>
                    <a:pt x="13" y="69"/>
                  </a:cubicBezTo>
                  <a:cubicBezTo>
                    <a:pt x="13" y="70"/>
                    <a:pt x="15" y="71"/>
                    <a:pt x="16" y="71"/>
                  </a:cubicBezTo>
                  <a:cubicBezTo>
                    <a:pt x="17" y="72"/>
                    <a:pt x="18" y="72"/>
                    <a:pt x="19" y="72"/>
                  </a:cubicBezTo>
                  <a:cubicBezTo>
                    <a:pt x="21" y="72"/>
                    <a:pt x="21" y="70"/>
                    <a:pt x="22" y="71"/>
                  </a:cubicBezTo>
                  <a:cubicBezTo>
                    <a:pt x="24" y="71"/>
                    <a:pt x="27" y="71"/>
                    <a:pt x="28" y="71"/>
                  </a:cubicBezTo>
                  <a:cubicBezTo>
                    <a:pt x="29" y="71"/>
                    <a:pt x="29" y="70"/>
                    <a:pt x="30" y="69"/>
                  </a:cubicBezTo>
                  <a:cubicBezTo>
                    <a:pt x="31" y="69"/>
                    <a:pt x="34" y="71"/>
                    <a:pt x="34" y="72"/>
                  </a:cubicBezTo>
                  <a:cubicBezTo>
                    <a:pt x="34" y="73"/>
                    <a:pt x="24" y="72"/>
                    <a:pt x="22" y="73"/>
                  </a:cubicBezTo>
                  <a:cubicBezTo>
                    <a:pt x="20" y="73"/>
                    <a:pt x="23" y="74"/>
                    <a:pt x="24" y="74"/>
                  </a:cubicBezTo>
                  <a:cubicBezTo>
                    <a:pt x="26" y="75"/>
                    <a:pt x="27" y="74"/>
                    <a:pt x="29" y="75"/>
                  </a:cubicBezTo>
                  <a:cubicBezTo>
                    <a:pt x="28" y="74"/>
                    <a:pt x="26" y="75"/>
                    <a:pt x="24" y="75"/>
                  </a:cubicBezTo>
                  <a:cubicBezTo>
                    <a:pt x="21" y="75"/>
                    <a:pt x="18" y="74"/>
                    <a:pt x="15" y="74"/>
                  </a:cubicBezTo>
                  <a:cubicBezTo>
                    <a:pt x="13" y="74"/>
                    <a:pt x="9" y="74"/>
                    <a:pt x="9" y="76"/>
                  </a:cubicBezTo>
                  <a:cubicBezTo>
                    <a:pt x="8" y="77"/>
                    <a:pt x="11" y="78"/>
                    <a:pt x="12" y="78"/>
                  </a:cubicBezTo>
                  <a:cubicBezTo>
                    <a:pt x="13" y="78"/>
                    <a:pt x="15" y="77"/>
                    <a:pt x="15" y="77"/>
                  </a:cubicBezTo>
                  <a:cubicBezTo>
                    <a:pt x="16" y="78"/>
                    <a:pt x="15" y="78"/>
                    <a:pt x="15" y="79"/>
                  </a:cubicBezTo>
                  <a:cubicBezTo>
                    <a:pt x="16" y="80"/>
                    <a:pt x="18" y="80"/>
                    <a:pt x="19" y="80"/>
                  </a:cubicBezTo>
                  <a:cubicBezTo>
                    <a:pt x="21" y="80"/>
                    <a:pt x="23" y="80"/>
                    <a:pt x="25" y="80"/>
                  </a:cubicBezTo>
                  <a:cubicBezTo>
                    <a:pt x="25" y="80"/>
                    <a:pt x="21" y="81"/>
                    <a:pt x="20" y="81"/>
                  </a:cubicBezTo>
                  <a:cubicBezTo>
                    <a:pt x="16" y="82"/>
                    <a:pt x="19" y="84"/>
                    <a:pt x="21" y="85"/>
                  </a:cubicBezTo>
                  <a:cubicBezTo>
                    <a:pt x="23" y="86"/>
                    <a:pt x="25" y="86"/>
                    <a:pt x="27" y="87"/>
                  </a:cubicBezTo>
                  <a:cubicBezTo>
                    <a:pt x="27" y="87"/>
                    <a:pt x="31" y="87"/>
                    <a:pt x="31" y="87"/>
                  </a:cubicBezTo>
                  <a:cubicBezTo>
                    <a:pt x="31" y="87"/>
                    <a:pt x="29" y="86"/>
                    <a:pt x="29" y="85"/>
                  </a:cubicBezTo>
                  <a:cubicBezTo>
                    <a:pt x="29" y="84"/>
                    <a:pt x="31" y="85"/>
                    <a:pt x="31" y="85"/>
                  </a:cubicBezTo>
                  <a:cubicBezTo>
                    <a:pt x="32" y="86"/>
                    <a:pt x="33" y="85"/>
                    <a:pt x="34" y="84"/>
                  </a:cubicBezTo>
                  <a:cubicBezTo>
                    <a:pt x="34" y="84"/>
                    <a:pt x="35" y="83"/>
                    <a:pt x="36" y="83"/>
                  </a:cubicBezTo>
                  <a:cubicBezTo>
                    <a:pt x="37" y="84"/>
                    <a:pt x="36" y="86"/>
                    <a:pt x="36" y="86"/>
                  </a:cubicBezTo>
                  <a:cubicBezTo>
                    <a:pt x="37" y="87"/>
                    <a:pt x="40" y="85"/>
                    <a:pt x="41" y="85"/>
                  </a:cubicBezTo>
                  <a:cubicBezTo>
                    <a:pt x="43" y="84"/>
                    <a:pt x="43" y="84"/>
                    <a:pt x="44" y="85"/>
                  </a:cubicBezTo>
                  <a:cubicBezTo>
                    <a:pt x="45" y="86"/>
                    <a:pt x="46" y="84"/>
                    <a:pt x="47" y="84"/>
                  </a:cubicBezTo>
                  <a:cubicBezTo>
                    <a:pt x="48" y="83"/>
                    <a:pt x="50" y="84"/>
                    <a:pt x="51" y="84"/>
                  </a:cubicBezTo>
                  <a:cubicBezTo>
                    <a:pt x="54" y="84"/>
                    <a:pt x="58" y="85"/>
                    <a:pt x="61" y="86"/>
                  </a:cubicBezTo>
                  <a:cubicBezTo>
                    <a:pt x="63" y="86"/>
                    <a:pt x="65" y="88"/>
                    <a:pt x="67" y="88"/>
                  </a:cubicBezTo>
                  <a:cubicBezTo>
                    <a:pt x="69" y="88"/>
                    <a:pt x="71" y="89"/>
                    <a:pt x="72" y="90"/>
                  </a:cubicBezTo>
                  <a:cubicBezTo>
                    <a:pt x="74" y="91"/>
                    <a:pt x="73" y="92"/>
                    <a:pt x="73" y="93"/>
                  </a:cubicBezTo>
                  <a:cubicBezTo>
                    <a:pt x="73" y="94"/>
                    <a:pt x="75" y="96"/>
                    <a:pt x="76" y="96"/>
                  </a:cubicBezTo>
                  <a:cubicBezTo>
                    <a:pt x="77" y="97"/>
                    <a:pt x="79" y="96"/>
                    <a:pt x="80" y="97"/>
                  </a:cubicBezTo>
                  <a:cubicBezTo>
                    <a:pt x="80" y="99"/>
                    <a:pt x="82" y="100"/>
                    <a:pt x="83" y="101"/>
                  </a:cubicBezTo>
                  <a:cubicBezTo>
                    <a:pt x="84" y="102"/>
                    <a:pt x="83" y="104"/>
                    <a:pt x="84" y="105"/>
                  </a:cubicBezTo>
                  <a:cubicBezTo>
                    <a:pt x="84" y="106"/>
                    <a:pt x="86" y="107"/>
                    <a:pt x="86" y="109"/>
                  </a:cubicBezTo>
                  <a:cubicBezTo>
                    <a:pt x="86" y="110"/>
                    <a:pt x="85" y="110"/>
                    <a:pt x="86" y="111"/>
                  </a:cubicBezTo>
                  <a:cubicBezTo>
                    <a:pt x="86" y="111"/>
                    <a:pt x="87" y="112"/>
                    <a:pt x="87" y="112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88" y="111"/>
                    <a:pt x="90" y="113"/>
                    <a:pt x="89" y="114"/>
                  </a:cubicBezTo>
                  <a:cubicBezTo>
                    <a:pt x="88" y="115"/>
                    <a:pt x="88" y="115"/>
                    <a:pt x="88" y="117"/>
                  </a:cubicBezTo>
                  <a:cubicBezTo>
                    <a:pt x="88" y="116"/>
                    <a:pt x="90" y="115"/>
                    <a:pt x="91" y="117"/>
                  </a:cubicBezTo>
                  <a:cubicBezTo>
                    <a:pt x="91" y="118"/>
                    <a:pt x="91" y="118"/>
                    <a:pt x="91" y="119"/>
                  </a:cubicBezTo>
                  <a:cubicBezTo>
                    <a:pt x="91" y="119"/>
                    <a:pt x="91" y="121"/>
                    <a:pt x="91" y="120"/>
                  </a:cubicBezTo>
                  <a:cubicBezTo>
                    <a:pt x="91" y="121"/>
                    <a:pt x="93" y="121"/>
                    <a:pt x="93" y="121"/>
                  </a:cubicBezTo>
                  <a:cubicBezTo>
                    <a:pt x="92" y="120"/>
                    <a:pt x="89" y="126"/>
                    <a:pt x="90" y="122"/>
                  </a:cubicBezTo>
                  <a:cubicBezTo>
                    <a:pt x="90" y="122"/>
                    <a:pt x="88" y="121"/>
                    <a:pt x="88" y="122"/>
                  </a:cubicBezTo>
                  <a:cubicBezTo>
                    <a:pt x="88" y="122"/>
                    <a:pt x="89" y="122"/>
                    <a:pt x="89" y="122"/>
                  </a:cubicBezTo>
                  <a:cubicBezTo>
                    <a:pt x="89" y="123"/>
                    <a:pt x="86" y="123"/>
                    <a:pt x="87" y="124"/>
                  </a:cubicBezTo>
                  <a:cubicBezTo>
                    <a:pt x="87" y="124"/>
                    <a:pt x="90" y="125"/>
                    <a:pt x="89" y="125"/>
                  </a:cubicBezTo>
                  <a:cubicBezTo>
                    <a:pt x="87" y="127"/>
                    <a:pt x="91" y="127"/>
                    <a:pt x="92" y="126"/>
                  </a:cubicBezTo>
                  <a:cubicBezTo>
                    <a:pt x="91" y="127"/>
                    <a:pt x="90" y="127"/>
                    <a:pt x="88" y="127"/>
                  </a:cubicBezTo>
                  <a:cubicBezTo>
                    <a:pt x="88" y="127"/>
                    <a:pt x="86" y="129"/>
                    <a:pt x="86" y="129"/>
                  </a:cubicBezTo>
                  <a:cubicBezTo>
                    <a:pt x="86" y="129"/>
                    <a:pt x="87" y="130"/>
                    <a:pt x="87" y="130"/>
                  </a:cubicBezTo>
                  <a:cubicBezTo>
                    <a:pt x="89" y="131"/>
                    <a:pt x="88" y="131"/>
                    <a:pt x="89" y="131"/>
                  </a:cubicBezTo>
                  <a:cubicBezTo>
                    <a:pt x="90" y="131"/>
                    <a:pt x="94" y="133"/>
                    <a:pt x="95" y="131"/>
                  </a:cubicBezTo>
                  <a:cubicBezTo>
                    <a:pt x="95" y="128"/>
                    <a:pt x="97" y="129"/>
                    <a:pt x="98" y="128"/>
                  </a:cubicBezTo>
                  <a:cubicBezTo>
                    <a:pt x="98" y="128"/>
                    <a:pt x="96" y="122"/>
                    <a:pt x="96" y="122"/>
                  </a:cubicBezTo>
                  <a:cubicBezTo>
                    <a:pt x="96" y="123"/>
                    <a:pt x="98" y="126"/>
                    <a:pt x="98" y="126"/>
                  </a:cubicBezTo>
                  <a:cubicBezTo>
                    <a:pt x="99" y="128"/>
                    <a:pt x="100" y="126"/>
                    <a:pt x="101" y="126"/>
                  </a:cubicBezTo>
                  <a:cubicBezTo>
                    <a:pt x="101" y="126"/>
                    <a:pt x="98" y="130"/>
                    <a:pt x="98" y="130"/>
                  </a:cubicBezTo>
                  <a:cubicBezTo>
                    <a:pt x="98" y="130"/>
                    <a:pt x="102" y="129"/>
                    <a:pt x="102" y="129"/>
                  </a:cubicBezTo>
                  <a:cubicBezTo>
                    <a:pt x="103" y="129"/>
                    <a:pt x="104" y="129"/>
                    <a:pt x="104" y="129"/>
                  </a:cubicBezTo>
                  <a:cubicBezTo>
                    <a:pt x="105" y="129"/>
                    <a:pt x="106" y="128"/>
                    <a:pt x="107" y="128"/>
                  </a:cubicBezTo>
                  <a:cubicBezTo>
                    <a:pt x="107" y="129"/>
                    <a:pt x="106" y="130"/>
                    <a:pt x="105" y="130"/>
                  </a:cubicBezTo>
                  <a:cubicBezTo>
                    <a:pt x="104" y="130"/>
                    <a:pt x="102" y="130"/>
                    <a:pt x="101" y="131"/>
                  </a:cubicBezTo>
                  <a:cubicBezTo>
                    <a:pt x="100" y="132"/>
                    <a:pt x="103" y="131"/>
                    <a:pt x="103" y="131"/>
                  </a:cubicBezTo>
                  <a:cubicBezTo>
                    <a:pt x="105" y="131"/>
                    <a:pt x="107" y="131"/>
                    <a:pt x="109" y="131"/>
                  </a:cubicBezTo>
                  <a:cubicBezTo>
                    <a:pt x="108" y="131"/>
                    <a:pt x="104" y="131"/>
                    <a:pt x="104" y="132"/>
                  </a:cubicBezTo>
                  <a:cubicBezTo>
                    <a:pt x="104" y="132"/>
                    <a:pt x="106" y="133"/>
                    <a:pt x="106" y="134"/>
                  </a:cubicBezTo>
                  <a:cubicBezTo>
                    <a:pt x="106" y="134"/>
                    <a:pt x="106" y="135"/>
                    <a:pt x="106" y="135"/>
                  </a:cubicBezTo>
                  <a:cubicBezTo>
                    <a:pt x="106" y="136"/>
                    <a:pt x="105" y="136"/>
                    <a:pt x="106" y="137"/>
                  </a:cubicBezTo>
                  <a:cubicBezTo>
                    <a:pt x="106" y="137"/>
                    <a:pt x="108" y="136"/>
                    <a:pt x="109" y="136"/>
                  </a:cubicBezTo>
                  <a:cubicBezTo>
                    <a:pt x="110" y="136"/>
                    <a:pt x="109" y="136"/>
                    <a:pt x="110" y="137"/>
                  </a:cubicBezTo>
                  <a:cubicBezTo>
                    <a:pt x="111" y="138"/>
                    <a:pt x="111" y="139"/>
                    <a:pt x="112" y="140"/>
                  </a:cubicBezTo>
                  <a:cubicBezTo>
                    <a:pt x="112" y="141"/>
                    <a:pt x="109" y="141"/>
                    <a:pt x="109" y="141"/>
                  </a:cubicBezTo>
                  <a:cubicBezTo>
                    <a:pt x="105" y="138"/>
                    <a:pt x="99" y="136"/>
                    <a:pt x="95" y="137"/>
                  </a:cubicBezTo>
                  <a:cubicBezTo>
                    <a:pt x="91" y="137"/>
                    <a:pt x="96" y="140"/>
                    <a:pt x="98" y="140"/>
                  </a:cubicBezTo>
                  <a:cubicBezTo>
                    <a:pt x="101" y="141"/>
                    <a:pt x="103" y="144"/>
                    <a:pt x="106" y="144"/>
                  </a:cubicBezTo>
                  <a:cubicBezTo>
                    <a:pt x="107" y="144"/>
                    <a:pt x="108" y="143"/>
                    <a:pt x="110" y="143"/>
                  </a:cubicBezTo>
                  <a:cubicBezTo>
                    <a:pt x="110" y="144"/>
                    <a:pt x="113" y="144"/>
                    <a:pt x="113" y="144"/>
                  </a:cubicBezTo>
                  <a:cubicBezTo>
                    <a:pt x="114" y="145"/>
                    <a:pt x="113" y="146"/>
                    <a:pt x="113" y="146"/>
                  </a:cubicBezTo>
                  <a:cubicBezTo>
                    <a:pt x="110" y="147"/>
                    <a:pt x="114" y="148"/>
                    <a:pt x="113" y="149"/>
                  </a:cubicBezTo>
                  <a:cubicBezTo>
                    <a:pt x="113" y="150"/>
                    <a:pt x="111" y="149"/>
                    <a:pt x="111" y="151"/>
                  </a:cubicBezTo>
                  <a:cubicBezTo>
                    <a:pt x="111" y="152"/>
                    <a:pt x="113" y="152"/>
                    <a:pt x="113" y="152"/>
                  </a:cubicBezTo>
                  <a:cubicBezTo>
                    <a:pt x="112" y="153"/>
                    <a:pt x="110" y="151"/>
                    <a:pt x="110" y="152"/>
                  </a:cubicBezTo>
                  <a:cubicBezTo>
                    <a:pt x="109" y="153"/>
                    <a:pt x="109" y="154"/>
                    <a:pt x="109" y="155"/>
                  </a:cubicBezTo>
                  <a:cubicBezTo>
                    <a:pt x="109" y="155"/>
                    <a:pt x="111" y="155"/>
                    <a:pt x="111" y="155"/>
                  </a:cubicBezTo>
                  <a:cubicBezTo>
                    <a:pt x="111" y="156"/>
                    <a:pt x="109" y="157"/>
                    <a:pt x="108" y="157"/>
                  </a:cubicBezTo>
                  <a:cubicBezTo>
                    <a:pt x="107" y="157"/>
                    <a:pt x="106" y="157"/>
                    <a:pt x="105" y="157"/>
                  </a:cubicBezTo>
                  <a:cubicBezTo>
                    <a:pt x="104" y="156"/>
                    <a:pt x="103" y="156"/>
                    <a:pt x="102" y="157"/>
                  </a:cubicBezTo>
                  <a:cubicBezTo>
                    <a:pt x="101" y="158"/>
                    <a:pt x="101" y="157"/>
                    <a:pt x="100" y="158"/>
                  </a:cubicBezTo>
                  <a:cubicBezTo>
                    <a:pt x="100" y="158"/>
                    <a:pt x="103" y="161"/>
                    <a:pt x="104" y="161"/>
                  </a:cubicBezTo>
                  <a:cubicBezTo>
                    <a:pt x="104" y="160"/>
                    <a:pt x="104" y="160"/>
                    <a:pt x="103" y="160"/>
                  </a:cubicBezTo>
                  <a:cubicBezTo>
                    <a:pt x="103" y="160"/>
                    <a:pt x="106" y="160"/>
                    <a:pt x="106" y="160"/>
                  </a:cubicBezTo>
                  <a:cubicBezTo>
                    <a:pt x="106" y="160"/>
                    <a:pt x="111" y="158"/>
                    <a:pt x="111" y="159"/>
                  </a:cubicBezTo>
                  <a:cubicBezTo>
                    <a:pt x="110" y="159"/>
                    <a:pt x="109" y="159"/>
                    <a:pt x="108" y="160"/>
                  </a:cubicBezTo>
                  <a:cubicBezTo>
                    <a:pt x="109" y="159"/>
                    <a:pt x="111" y="161"/>
                    <a:pt x="110" y="161"/>
                  </a:cubicBezTo>
                  <a:cubicBezTo>
                    <a:pt x="111" y="161"/>
                    <a:pt x="114" y="162"/>
                    <a:pt x="115" y="162"/>
                  </a:cubicBezTo>
                  <a:cubicBezTo>
                    <a:pt x="114" y="162"/>
                    <a:pt x="112" y="162"/>
                    <a:pt x="112" y="162"/>
                  </a:cubicBezTo>
                  <a:cubicBezTo>
                    <a:pt x="112" y="162"/>
                    <a:pt x="116" y="165"/>
                    <a:pt x="116" y="165"/>
                  </a:cubicBezTo>
                  <a:cubicBezTo>
                    <a:pt x="113" y="165"/>
                    <a:pt x="111" y="161"/>
                    <a:pt x="108" y="161"/>
                  </a:cubicBezTo>
                  <a:cubicBezTo>
                    <a:pt x="106" y="161"/>
                    <a:pt x="101" y="160"/>
                    <a:pt x="100" y="162"/>
                  </a:cubicBezTo>
                  <a:cubicBezTo>
                    <a:pt x="100" y="163"/>
                    <a:pt x="99" y="163"/>
                    <a:pt x="98" y="164"/>
                  </a:cubicBezTo>
                  <a:cubicBezTo>
                    <a:pt x="97" y="164"/>
                    <a:pt x="97" y="166"/>
                    <a:pt x="98" y="165"/>
                  </a:cubicBezTo>
                  <a:cubicBezTo>
                    <a:pt x="100" y="165"/>
                    <a:pt x="102" y="164"/>
                    <a:pt x="103" y="162"/>
                  </a:cubicBezTo>
                  <a:cubicBezTo>
                    <a:pt x="103" y="163"/>
                    <a:pt x="105" y="163"/>
                    <a:pt x="105" y="163"/>
                  </a:cubicBezTo>
                  <a:cubicBezTo>
                    <a:pt x="106" y="163"/>
                    <a:pt x="108" y="166"/>
                    <a:pt x="108" y="163"/>
                  </a:cubicBezTo>
                  <a:cubicBezTo>
                    <a:pt x="108" y="162"/>
                    <a:pt x="110" y="164"/>
                    <a:pt x="110" y="164"/>
                  </a:cubicBezTo>
                  <a:cubicBezTo>
                    <a:pt x="110" y="164"/>
                    <a:pt x="114" y="164"/>
                    <a:pt x="113" y="165"/>
                  </a:cubicBezTo>
                  <a:cubicBezTo>
                    <a:pt x="113" y="165"/>
                    <a:pt x="112" y="165"/>
                    <a:pt x="112" y="165"/>
                  </a:cubicBezTo>
                  <a:cubicBezTo>
                    <a:pt x="112" y="165"/>
                    <a:pt x="114" y="166"/>
                    <a:pt x="114" y="166"/>
                  </a:cubicBezTo>
                  <a:cubicBezTo>
                    <a:pt x="113" y="166"/>
                    <a:pt x="111" y="166"/>
                    <a:pt x="110" y="165"/>
                  </a:cubicBezTo>
                  <a:cubicBezTo>
                    <a:pt x="109" y="164"/>
                    <a:pt x="109" y="165"/>
                    <a:pt x="109" y="166"/>
                  </a:cubicBezTo>
                  <a:cubicBezTo>
                    <a:pt x="109" y="165"/>
                    <a:pt x="103" y="164"/>
                    <a:pt x="102" y="164"/>
                  </a:cubicBezTo>
                  <a:cubicBezTo>
                    <a:pt x="101" y="164"/>
                    <a:pt x="95" y="166"/>
                    <a:pt x="96" y="168"/>
                  </a:cubicBezTo>
                  <a:cubicBezTo>
                    <a:pt x="97" y="169"/>
                    <a:pt x="103" y="167"/>
                    <a:pt x="104" y="167"/>
                  </a:cubicBezTo>
                  <a:cubicBezTo>
                    <a:pt x="105" y="167"/>
                    <a:pt x="107" y="167"/>
                    <a:pt x="108" y="168"/>
                  </a:cubicBezTo>
                  <a:cubicBezTo>
                    <a:pt x="108" y="168"/>
                    <a:pt x="112" y="169"/>
                    <a:pt x="112" y="169"/>
                  </a:cubicBezTo>
                  <a:cubicBezTo>
                    <a:pt x="112" y="170"/>
                    <a:pt x="107" y="168"/>
                    <a:pt x="107" y="168"/>
                  </a:cubicBezTo>
                  <a:cubicBezTo>
                    <a:pt x="105" y="167"/>
                    <a:pt x="102" y="168"/>
                    <a:pt x="100" y="168"/>
                  </a:cubicBezTo>
                  <a:cubicBezTo>
                    <a:pt x="93" y="170"/>
                    <a:pt x="101" y="172"/>
                    <a:pt x="103" y="171"/>
                  </a:cubicBezTo>
                  <a:cubicBezTo>
                    <a:pt x="102" y="172"/>
                    <a:pt x="101" y="173"/>
                    <a:pt x="99" y="173"/>
                  </a:cubicBezTo>
                  <a:cubicBezTo>
                    <a:pt x="96" y="174"/>
                    <a:pt x="101" y="175"/>
                    <a:pt x="101" y="175"/>
                  </a:cubicBezTo>
                  <a:cubicBezTo>
                    <a:pt x="101" y="175"/>
                    <a:pt x="97" y="174"/>
                    <a:pt x="97" y="176"/>
                  </a:cubicBezTo>
                  <a:cubicBezTo>
                    <a:pt x="97" y="179"/>
                    <a:pt x="99" y="177"/>
                    <a:pt x="101" y="176"/>
                  </a:cubicBezTo>
                  <a:cubicBezTo>
                    <a:pt x="103" y="175"/>
                    <a:pt x="105" y="173"/>
                    <a:pt x="107" y="172"/>
                  </a:cubicBezTo>
                  <a:cubicBezTo>
                    <a:pt x="108" y="172"/>
                    <a:pt x="114" y="169"/>
                    <a:pt x="114" y="171"/>
                  </a:cubicBezTo>
                  <a:cubicBezTo>
                    <a:pt x="114" y="171"/>
                    <a:pt x="111" y="171"/>
                    <a:pt x="111" y="171"/>
                  </a:cubicBezTo>
                  <a:cubicBezTo>
                    <a:pt x="111" y="171"/>
                    <a:pt x="113" y="171"/>
                    <a:pt x="114" y="172"/>
                  </a:cubicBezTo>
                  <a:cubicBezTo>
                    <a:pt x="111" y="170"/>
                    <a:pt x="98" y="178"/>
                    <a:pt x="99" y="179"/>
                  </a:cubicBezTo>
                  <a:cubicBezTo>
                    <a:pt x="99" y="180"/>
                    <a:pt x="105" y="178"/>
                    <a:pt x="106" y="178"/>
                  </a:cubicBezTo>
                  <a:cubicBezTo>
                    <a:pt x="106" y="178"/>
                    <a:pt x="102" y="179"/>
                    <a:pt x="101" y="180"/>
                  </a:cubicBezTo>
                  <a:cubicBezTo>
                    <a:pt x="101" y="180"/>
                    <a:pt x="103" y="184"/>
                    <a:pt x="104" y="183"/>
                  </a:cubicBezTo>
                  <a:cubicBezTo>
                    <a:pt x="105" y="182"/>
                    <a:pt x="106" y="180"/>
                    <a:pt x="107" y="180"/>
                  </a:cubicBezTo>
                  <a:cubicBezTo>
                    <a:pt x="108" y="180"/>
                    <a:pt x="112" y="181"/>
                    <a:pt x="112" y="181"/>
                  </a:cubicBezTo>
                  <a:cubicBezTo>
                    <a:pt x="112" y="181"/>
                    <a:pt x="108" y="181"/>
                    <a:pt x="108" y="181"/>
                  </a:cubicBezTo>
                  <a:cubicBezTo>
                    <a:pt x="106" y="181"/>
                    <a:pt x="105" y="182"/>
                    <a:pt x="104" y="183"/>
                  </a:cubicBezTo>
                  <a:cubicBezTo>
                    <a:pt x="104" y="184"/>
                    <a:pt x="104" y="185"/>
                    <a:pt x="104" y="186"/>
                  </a:cubicBezTo>
                  <a:cubicBezTo>
                    <a:pt x="105" y="189"/>
                    <a:pt x="105" y="188"/>
                    <a:pt x="107" y="187"/>
                  </a:cubicBezTo>
                  <a:cubicBezTo>
                    <a:pt x="106" y="188"/>
                    <a:pt x="105" y="192"/>
                    <a:pt x="106" y="193"/>
                  </a:cubicBezTo>
                  <a:cubicBezTo>
                    <a:pt x="106" y="193"/>
                    <a:pt x="109" y="189"/>
                    <a:pt x="110" y="189"/>
                  </a:cubicBezTo>
                  <a:cubicBezTo>
                    <a:pt x="110" y="190"/>
                    <a:pt x="109" y="191"/>
                    <a:pt x="110" y="192"/>
                  </a:cubicBezTo>
                  <a:cubicBezTo>
                    <a:pt x="110" y="193"/>
                    <a:pt x="111" y="191"/>
                    <a:pt x="112" y="191"/>
                  </a:cubicBezTo>
                  <a:cubicBezTo>
                    <a:pt x="114" y="189"/>
                    <a:pt x="110" y="187"/>
                    <a:pt x="110" y="186"/>
                  </a:cubicBezTo>
                  <a:cubicBezTo>
                    <a:pt x="110" y="186"/>
                    <a:pt x="112" y="189"/>
                    <a:pt x="113" y="189"/>
                  </a:cubicBezTo>
                  <a:cubicBezTo>
                    <a:pt x="114" y="190"/>
                    <a:pt x="114" y="189"/>
                    <a:pt x="115" y="188"/>
                  </a:cubicBezTo>
                  <a:cubicBezTo>
                    <a:pt x="114" y="188"/>
                    <a:pt x="117" y="191"/>
                    <a:pt x="116" y="192"/>
                  </a:cubicBezTo>
                  <a:cubicBezTo>
                    <a:pt x="117" y="191"/>
                    <a:pt x="114" y="189"/>
                    <a:pt x="114" y="191"/>
                  </a:cubicBezTo>
                  <a:cubicBezTo>
                    <a:pt x="114" y="193"/>
                    <a:pt x="116" y="195"/>
                    <a:pt x="114" y="196"/>
                  </a:cubicBezTo>
                  <a:cubicBezTo>
                    <a:pt x="114" y="196"/>
                    <a:pt x="114" y="193"/>
                    <a:pt x="114" y="193"/>
                  </a:cubicBezTo>
                  <a:cubicBezTo>
                    <a:pt x="114" y="192"/>
                    <a:pt x="112" y="194"/>
                    <a:pt x="111" y="194"/>
                  </a:cubicBezTo>
                  <a:cubicBezTo>
                    <a:pt x="110" y="194"/>
                    <a:pt x="109" y="196"/>
                    <a:pt x="109" y="197"/>
                  </a:cubicBezTo>
                  <a:cubicBezTo>
                    <a:pt x="108" y="199"/>
                    <a:pt x="111" y="197"/>
                    <a:pt x="111" y="198"/>
                  </a:cubicBezTo>
                  <a:cubicBezTo>
                    <a:pt x="112" y="199"/>
                    <a:pt x="110" y="200"/>
                    <a:pt x="110" y="200"/>
                  </a:cubicBezTo>
                  <a:cubicBezTo>
                    <a:pt x="110" y="200"/>
                    <a:pt x="112" y="199"/>
                    <a:pt x="113" y="201"/>
                  </a:cubicBezTo>
                  <a:cubicBezTo>
                    <a:pt x="113" y="203"/>
                    <a:pt x="115" y="204"/>
                    <a:pt x="115" y="205"/>
                  </a:cubicBezTo>
                  <a:cubicBezTo>
                    <a:pt x="114" y="207"/>
                    <a:pt x="115" y="207"/>
                    <a:pt x="117" y="209"/>
                  </a:cubicBezTo>
                  <a:cubicBezTo>
                    <a:pt x="118" y="210"/>
                    <a:pt x="119" y="212"/>
                    <a:pt x="120" y="210"/>
                  </a:cubicBezTo>
                  <a:cubicBezTo>
                    <a:pt x="120" y="210"/>
                    <a:pt x="121" y="215"/>
                    <a:pt x="122" y="215"/>
                  </a:cubicBezTo>
                  <a:cubicBezTo>
                    <a:pt x="123" y="216"/>
                    <a:pt x="122" y="215"/>
                    <a:pt x="123" y="215"/>
                  </a:cubicBezTo>
                  <a:cubicBezTo>
                    <a:pt x="124" y="216"/>
                    <a:pt x="125" y="217"/>
                    <a:pt x="126" y="218"/>
                  </a:cubicBezTo>
                  <a:cubicBezTo>
                    <a:pt x="128" y="219"/>
                    <a:pt x="130" y="220"/>
                    <a:pt x="132" y="219"/>
                  </a:cubicBezTo>
                  <a:cubicBezTo>
                    <a:pt x="133" y="219"/>
                    <a:pt x="136" y="219"/>
                    <a:pt x="136" y="218"/>
                  </a:cubicBezTo>
                  <a:cubicBezTo>
                    <a:pt x="136" y="218"/>
                    <a:pt x="136" y="221"/>
                    <a:pt x="136" y="221"/>
                  </a:cubicBezTo>
                  <a:cubicBezTo>
                    <a:pt x="136" y="221"/>
                    <a:pt x="138" y="217"/>
                    <a:pt x="138" y="218"/>
                  </a:cubicBezTo>
                  <a:cubicBezTo>
                    <a:pt x="139" y="218"/>
                    <a:pt x="138" y="219"/>
                    <a:pt x="138" y="219"/>
                  </a:cubicBezTo>
                  <a:cubicBezTo>
                    <a:pt x="138" y="220"/>
                    <a:pt x="139" y="220"/>
                    <a:pt x="139" y="220"/>
                  </a:cubicBezTo>
                  <a:cubicBezTo>
                    <a:pt x="139" y="220"/>
                    <a:pt x="136" y="221"/>
                    <a:pt x="137" y="222"/>
                  </a:cubicBezTo>
                  <a:cubicBezTo>
                    <a:pt x="138" y="222"/>
                    <a:pt x="138" y="222"/>
                    <a:pt x="139" y="221"/>
                  </a:cubicBezTo>
                  <a:cubicBezTo>
                    <a:pt x="140" y="222"/>
                    <a:pt x="139" y="223"/>
                    <a:pt x="139" y="223"/>
                  </a:cubicBezTo>
                  <a:cubicBezTo>
                    <a:pt x="139" y="224"/>
                    <a:pt x="142" y="221"/>
                    <a:pt x="142" y="222"/>
                  </a:cubicBezTo>
                  <a:cubicBezTo>
                    <a:pt x="142" y="223"/>
                    <a:pt x="140" y="224"/>
                    <a:pt x="140" y="225"/>
                  </a:cubicBezTo>
                  <a:cubicBezTo>
                    <a:pt x="140" y="224"/>
                    <a:pt x="143" y="223"/>
                    <a:pt x="142" y="225"/>
                  </a:cubicBezTo>
                  <a:cubicBezTo>
                    <a:pt x="142" y="225"/>
                    <a:pt x="142" y="225"/>
                    <a:pt x="142" y="224"/>
                  </a:cubicBezTo>
                  <a:cubicBezTo>
                    <a:pt x="142" y="226"/>
                    <a:pt x="145" y="223"/>
                    <a:pt x="145" y="223"/>
                  </a:cubicBezTo>
                  <a:cubicBezTo>
                    <a:pt x="146" y="224"/>
                    <a:pt x="145" y="226"/>
                    <a:pt x="145" y="227"/>
                  </a:cubicBezTo>
                  <a:cubicBezTo>
                    <a:pt x="144" y="225"/>
                    <a:pt x="153" y="225"/>
                    <a:pt x="147" y="222"/>
                  </a:cubicBezTo>
                  <a:cubicBezTo>
                    <a:pt x="148" y="222"/>
                    <a:pt x="153" y="222"/>
                    <a:pt x="150" y="221"/>
                  </a:cubicBezTo>
                  <a:cubicBezTo>
                    <a:pt x="147" y="219"/>
                    <a:pt x="151" y="220"/>
                    <a:pt x="152" y="218"/>
                  </a:cubicBezTo>
                  <a:cubicBezTo>
                    <a:pt x="152" y="218"/>
                    <a:pt x="149" y="218"/>
                    <a:pt x="149" y="218"/>
                  </a:cubicBezTo>
                  <a:cubicBezTo>
                    <a:pt x="150" y="217"/>
                    <a:pt x="151" y="216"/>
                    <a:pt x="152" y="216"/>
                  </a:cubicBezTo>
                  <a:cubicBezTo>
                    <a:pt x="154" y="214"/>
                    <a:pt x="151" y="215"/>
                    <a:pt x="151" y="214"/>
                  </a:cubicBezTo>
                  <a:cubicBezTo>
                    <a:pt x="151" y="214"/>
                    <a:pt x="154" y="213"/>
                    <a:pt x="154" y="212"/>
                  </a:cubicBezTo>
                  <a:cubicBezTo>
                    <a:pt x="154" y="211"/>
                    <a:pt x="154" y="209"/>
                    <a:pt x="153" y="208"/>
                  </a:cubicBezTo>
                  <a:cubicBezTo>
                    <a:pt x="152" y="208"/>
                    <a:pt x="154" y="207"/>
                    <a:pt x="153" y="206"/>
                  </a:cubicBezTo>
                  <a:cubicBezTo>
                    <a:pt x="153" y="206"/>
                    <a:pt x="151" y="205"/>
                    <a:pt x="151" y="205"/>
                  </a:cubicBezTo>
                  <a:cubicBezTo>
                    <a:pt x="151" y="205"/>
                    <a:pt x="155" y="204"/>
                    <a:pt x="156" y="204"/>
                  </a:cubicBezTo>
                  <a:cubicBezTo>
                    <a:pt x="159" y="204"/>
                    <a:pt x="156" y="203"/>
                    <a:pt x="155" y="202"/>
                  </a:cubicBezTo>
                  <a:cubicBezTo>
                    <a:pt x="155" y="202"/>
                    <a:pt x="160" y="202"/>
                    <a:pt x="160" y="202"/>
                  </a:cubicBezTo>
                  <a:cubicBezTo>
                    <a:pt x="159" y="201"/>
                    <a:pt x="157" y="201"/>
                    <a:pt x="156" y="200"/>
                  </a:cubicBezTo>
                  <a:cubicBezTo>
                    <a:pt x="156" y="200"/>
                    <a:pt x="160" y="201"/>
                    <a:pt x="160" y="200"/>
                  </a:cubicBezTo>
                  <a:cubicBezTo>
                    <a:pt x="161" y="200"/>
                    <a:pt x="160" y="200"/>
                    <a:pt x="160" y="199"/>
                  </a:cubicBezTo>
                  <a:cubicBezTo>
                    <a:pt x="161" y="199"/>
                    <a:pt x="161" y="199"/>
                    <a:pt x="161" y="199"/>
                  </a:cubicBezTo>
                  <a:cubicBezTo>
                    <a:pt x="162" y="198"/>
                    <a:pt x="158" y="197"/>
                    <a:pt x="158" y="197"/>
                  </a:cubicBezTo>
                  <a:cubicBezTo>
                    <a:pt x="158" y="197"/>
                    <a:pt x="163" y="197"/>
                    <a:pt x="162" y="196"/>
                  </a:cubicBezTo>
                  <a:cubicBezTo>
                    <a:pt x="162" y="195"/>
                    <a:pt x="163" y="195"/>
                    <a:pt x="161" y="194"/>
                  </a:cubicBezTo>
                  <a:cubicBezTo>
                    <a:pt x="161" y="194"/>
                    <a:pt x="158" y="194"/>
                    <a:pt x="158" y="193"/>
                  </a:cubicBezTo>
                  <a:cubicBezTo>
                    <a:pt x="158" y="193"/>
                    <a:pt x="163" y="192"/>
                    <a:pt x="163" y="192"/>
                  </a:cubicBezTo>
                  <a:cubicBezTo>
                    <a:pt x="165" y="192"/>
                    <a:pt x="164" y="189"/>
                    <a:pt x="162" y="189"/>
                  </a:cubicBezTo>
                  <a:cubicBezTo>
                    <a:pt x="161" y="188"/>
                    <a:pt x="158" y="187"/>
                    <a:pt x="161" y="186"/>
                  </a:cubicBezTo>
                  <a:cubicBezTo>
                    <a:pt x="163" y="186"/>
                    <a:pt x="166" y="187"/>
                    <a:pt x="167" y="185"/>
                  </a:cubicBezTo>
                  <a:cubicBezTo>
                    <a:pt x="167" y="185"/>
                    <a:pt x="165" y="183"/>
                    <a:pt x="165" y="183"/>
                  </a:cubicBezTo>
                  <a:cubicBezTo>
                    <a:pt x="165" y="182"/>
                    <a:pt x="167" y="182"/>
                    <a:pt x="167" y="182"/>
                  </a:cubicBezTo>
                  <a:cubicBezTo>
                    <a:pt x="168" y="181"/>
                    <a:pt x="170" y="181"/>
                    <a:pt x="172" y="182"/>
                  </a:cubicBezTo>
                  <a:cubicBezTo>
                    <a:pt x="172" y="182"/>
                    <a:pt x="174" y="182"/>
                    <a:pt x="174" y="182"/>
                  </a:cubicBezTo>
                  <a:cubicBezTo>
                    <a:pt x="175" y="181"/>
                    <a:pt x="173" y="180"/>
                    <a:pt x="173" y="179"/>
                  </a:cubicBezTo>
                  <a:cubicBezTo>
                    <a:pt x="174" y="178"/>
                    <a:pt x="177" y="174"/>
                    <a:pt x="179" y="176"/>
                  </a:cubicBezTo>
                  <a:cubicBezTo>
                    <a:pt x="178" y="175"/>
                    <a:pt x="175" y="181"/>
                    <a:pt x="176" y="181"/>
                  </a:cubicBezTo>
                  <a:cubicBezTo>
                    <a:pt x="177" y="182"/>
                    <a:pt x="179" y="179"/>
                    <a:pt x="181" y="179"/>
                  </a:cubicBezTo>
                  <a:cubicBezTo>
                    <a:pt x="181" y="179"/>
                    <a:pt x="183" y="180"/>
                    <a:pt x="183" y="180"/>
                  </a:cubicBezTo>
                  <a:cubicBezTo>
                    <a:pt x="183" y="180"/>
                    <a:pt x="183" y="178"/>
                    <a:pt x="183" y="178"/>
                  </a:cubicBezTo>
                  <a:cubicBezTo>
                    <a:pt x="186" y="179"/>
                    <a:pt x="186" y="178"/>
                    <a:pt x="187" y="177"/>
                  </a:cubicBezTo>
                  <a:cubicBezTo>
                    <a:pt x="188" y="176"/>
                    <a:pt x="189" y="176"/>
                    <a:pt x="190" y="176"/>
                  </a:cubicBezTo>
                  <a:cubicBezTo>
                    <a:pt x="192" y="175"/>
                    <a:pt x="192" y="174"/>
                    <a:pt x="193" y="173"/>
                  </a:cubicBezTo>
                  <a:cubicBezTo>
                    <a:pt x="194" y="172"/>
                    <a:pt x="196" y="170"/>
                    <a:pt x="197" y="168"/>
                  </a:cubicBezTo>
                  <a:cubicBezTo>
                    <a:pt x="199" y="166"/>
                    <a:pt x="199" y="165"/>
                    <a:pt x="201" y="165"/>
                  </a:cubicBezTo>
                  <a:cubicBezTo>
                    <a:pt x="202" y="164"/>
                    <a:pt x="205" y="164"/>
                    <a:pt x="205" y="162"/>
                  </a:cubicBezTo>
                  <a:cubicBezTo>
                    <a:pt x="204" y="162"/>
                    <a:pt x="203" y="157"/>
                    <a:pt x="203" y="157"/>
                  </a:cubicBezTo>
                  <a:cubicBezTo>
                    <a:pt x="204" y="157"/>
                    <a:pt x="207" y="160"/>
                    <a:pt x="208" y="160"/>
                  </a:cubicBezTo>
                  <a:cubicBezTo>
                    <a:pt x="209" y="161"/>
                    <a:pt x="210" y="161"/>
                    <a:pt x="211" y="161"/>
                  </a:cubicBezTo>
                  <a:cubicBezTo>
                    <a:pt x="211" y="161"/>
                    <a:pt x="213" y="160"/>
                    <a:pt x="213" y="160"/>
                  </a:cubicBezTo>
                  <a:cubicBezTo>
                    <a:pt x="214" y="160"/>
                    <a:pt x="215" y="161"/>
                    <a:pt x="216" y="160"/>
                  </a:cubicBezTo>
                  <a:cubicBezTo>
                    <a:pt x="216" y="160"/>
                    <a:pt x="214" y="158"/>
                    <a:pt x="217" y="159"/>
                  </a:cubicBezTo>
                  <a:cubicBezTo>
                    <a:pt x="219" y="159"/>
                    <a:pt x="221" y="159"/>
                    <a:pt x="223" y="158"/>
                  </a:cubicBezTo>
                  <a:cubicBezTo>
                    <a:pt x="228" y="157"/>
                    <a:pt x="232" y="156"/>
                    <a:pt x="237" y="154"/>
                  </a:cubicBezTo>
                  <a:cubicBezTo>
                    <a:pt x="238" y="153"/>
                    <a:pt x="254" y="143"/>
                    <a:pt x="255" y="143"/>
                  </a:cubicBezTo>
                  <a:cubicBezTo>
                    <a:pt x="254" y="143"/>
                    <a:pt x="247" y="143"/>
                    <a:pt x="246" y="143"/>
                  </a:cubicBezTo>
                  <a:cubicBezTo>
                    <a:pt x="244" y="142"/>
                    <a:pt x="242" y="141"/>
                    <a:pt x="240" y="141"/>
                  </a:cubicBezTo>
                  <a:cubicBezTo>
                    <a:pt x="238" y="141"/>
                    <a:pt x="236" y="142"/>
                    <a:pt x="235" y="142"/>
                  </a:cubicBezTo>
                  <a:cubicBezTo>
                    <a:pt x="233" y="143"/>
                    <a:pt x="233" y="141"/>
                    <a:pt x="232" y="142"/>
                  </a:cubicBezTo>
                  <a:cubicBezTo>
                    <a:pt x="231" y="142"/>
                    <a:pt x="230" y="144"/>
                    <a:pt x="229" y="144"/>
                  </a:cubicBezTo>
                  <a:cubicBezTo>
                    <a:pt x="225" y="144"/>
                    <a:pt x="232" y="140"/>
                    <a:pt x="233" y="141"/>
                  </a:cubicBezTo>
                  <a:cubicBezTo>
                    <a:pt x="232" y="140"/>
                    <a:pt x="229" y="141"/>
                    <a:pt x="228" y="141"/>
                  </a:cubicBezTo>
                  <a:cubicBezTo>
                    <a:pt x="225" y="141"/>
                    <a:pt x="223" y="140"/>
                    <a:pt x="221" y="140"/>
                  </a:cubicBezTo>
                  <a:cubicBezTo>
                    <a:pt x="222" y="140"/>
                    <a:pt x="225" y="138"/>
                    <a:pt x="226" y="137"/>
                  </a:cubicBezTo>
                  <a:cubicBezTo>
                    <a:pt x="226" y="134"/>
                    <a:pt x="228" y="135"/>
                    <a:pt x="229" y="136"/>
                  </a:cubicBezTo>
                  <a:cubicBezTo>
                    <a:pt x="231" y="136"/>
                    <a:pt x="239" y="134"/>
                    <a:pt x="240" y="133"/>
                  </a:cubicBezTo>
                  <a:cubicBezTo>
                    <a:pt x="240" y="132"/>
                    <a:pt x="235" y="131"/>
                    <a:pt x="234" y="130"/>
                  </a:cubicBezTo>
                  <a:cubicBezTo>
                    <a:pt x="235" y="131"/>
                    <a:pt x="239" y="132"/>
                    <a:pt x="240" y="132"/>
                  </a:cubicBezTo>
                  <a:cubicBezTo>
                    <a:pt x="241" y="133"/>
                    <a:pt x="245" y="133"/>
                    <a:pt x="245" y="135"/>
                  </a:cubicBezTo>
                  <a:cubicBezTo>
                    <a:pt x="244" y="138"/>
                    <a:pt x="246" y="139"/>
                    <a:pt x="248" y="139"/>
                  </a:cubicBezTo>
                  <a:cubicBezTo>
                    <a:pt x="248" y="139"/>
                    <a:pt x="254" y="139"/>
                    <a:pt x="253" y="138"/>
                  </a:cubicBezTo>
                  <a:cubicBezTo>
                    <a:pt x="253" y="138"/>
                    <a:pt x="253" y="140"/>
                    <a:pt x="254" y="140"/>
                  </a:cubicBezTo>
                  <a:cubicBezTo>
                    <a:pt x="256" y="139"/>
                    <a:pt x="257" y="136"/>
                    <a:pt x="257" y="134"/>
                  </a:cubicBezTo>
                  <a:cubicBezTo>
                    <a:pt x="257" y="133"/>
                    <a:pt x="257" y="129"/>
                    <a:pt x="255" y="130"/>
                  </a:cubicBezTo>
                  <a:cubicBezTo>
                    <a:pt x="253" y="132"/>
                    <a:pt x="254" y="130"/>
                    <a:pt x="253" y="129"/>
                  </a:cubicBezTo>
                  <a:cubicBezTo>
                    <a:pt x="251" y="127"/>
                    <a:pt x="248" y="126"/>
                    <a:pt x="245" y="124"/>
                  </a:cubicBezTo>
                  <a:cubicBezTo>
                    <a:pt x="244" y="123"/>
                    <a:pt x="243" y="123"/>
                    <a:pt x="242" y="122"/>
                  </a:cubicBezTo>
                  <a:cubicBezTo>
                    <a:pt x="242" y="122"/>
                    <a:pt x="238" y="123"/>
                    <a:pt x="238" y="124"/>
                  </a:cubicBezTo>
                  <a:cubicBezTo>
                    <a:pt x="238" y="124"/>
                    <a:pt x="239" y="123"/>
                    <a:pt x="238" y="123"/>
                  </a:cubicBezTo>
                  <a:cubicBezTo>
                    <a:pt x="238" y="123"/>
                    <a:pt x="237" y="122"/>
                    <a:pt x="237" y="122"/>
                  </a:cubicBezTo>
                  <a:cubicBezTo>
                    <a:pt x="237" y="121"/>
                    <a:pt x="241" y="122"/>
                    <a:pt x="241" y="121"/>
                  </a:cubicBezTo>
                  <a:cubicBezTo>
                    <a:pt x="241" y="119"/>
                    <a:pt x="241" y="118"/>
                    <a:pt x="238" y="118"/>
                  </a:cubicBezTo>
                  <a:cubicBezTo>
                    <a:pt x="236" y="119"/>
                    <a:pt x="235" y="121"/>
                    <a:pt x="233" y="119"/>
                  </a:cubicBezTo>
                  <a:cubicBezTo>
                    <a:pt x="233" y="119"/>
                    <a:pt x="229" y="119"/>
                    <a:pt x="229" y="118"/>
                  </a:cubicBezTo>
                  <a:cubicBezTo>
                    <a:pt x="229" y="116"/>
                    <a:pt x="234" y="119"/>
                    <a:pt x="234" y="119"/>
                  </a:cubicBezTo>
                  <a:cubicBezTo>
                    <a:pt x="235" y="119"/>
                    <a:pt x="240" y="118"/>
                    <a:pt x="240" y="117"/>
                  </a:cubicBezTo>
                  <a:cubicBezTo>
                    <a:pt x="241" y="117"/>
                    <a:pt x="236" y="115"/>
                    <a:pt x="235" y="115"/>
                  </a:cubicBezTo>
                  <a:cubicBezTo>
                    <a:pt x="233" y="115"/>
                    <a:pt x="230" y="115"/>
                    <a:pt x="228" y="116"/>
                  </a:cubicBezTo>
                  <a:cubicBezTo>
                    <a:pt x="229" y="116"/>
                    <a:pt x="233" y="113"/>
                    <a:pt x="233" y="114"/>
                  </a:cubicBezTo>
                  <a:cubicBezTo>
                    <a:pt x="233" y="113"/>
                    <a:pt x="229" y="113"/>
                    <a:pt x="229" y="112"/>
                  </a:cubicBezTo>
                  <a:cubicBezTo>
                    <a:pt x="232" y="113"/>
                    <a:pt x="235" y="115"/>
                    <a:pt x="238" y="113"/>
                  </a:cubicBezTo>
                  <a:cubicBezTo>
                    <a:pt x="238" y="113"/>
                    <a:pt x="241" y="112"/>
                    <a:pt x="241" y="111"/>
                  </a:cubicBezTo>
                  <a:cubicBezTo>
                    <a:pt x="240" y="110"/>
                    <a:pt x="238" y="109"/>
                    <a:pt x="238" y="108"/>
                  </a:cubicBezTo>
                  <a:cubicBezTo>
                    <a:pt x="238" y="109"/>
                    <a:pt x="241" y="110"/>
                    <a:pt x="242" y="110"/>
                  </a:cubicBezTo>
                  <a:cubicBezTo>
                    <a:pt x="244" y="111"/>
                    <a:pt x="243" y="109"/>
                    <a:pt x="245" y="109"/>
                  </a:cubicBezTo>
                  <a:cubicBezTo>
                    <a:pt x="246" y="109"/>
                    <a:pt x="254" y="111"/>
                    <a:pt x="254" y="111"/>
                  </a:cubicBezTo>
                  <a:cubicBezTo>
                    <a:pt x="253" y="111"/>
                    <a:pt x="246" y="110"/>
                    <a:pt x="246" y="110"/>
                  </a:cubicBezTo>
                  <a:cubicBezTo>
                    <a:pt x="248" y="114"/>
                    <a:pt x="254" y="113"/>
                    <a:pt x="257" y="113"/>
                  </a:cubicBezTo>
                  <a:cubicBezTo>
                    <a:pt x="258" y="112"/>
                    <a:pt x="261" y="113"/>
                    <a:pt x="262" y="112"/>
                  </a:cubicBezTo>
                  <a:cubicBezTo>
                    <a:pt x="265" y="111"/>
                    <a:pt x="264" y="109"/>
                    <a:pt x="262" y="108"/>
                  </a:cubicBezTo>
                  <a:cubicBezTo>
                    <a:pt x="261" y="107"/>
                    <a:pt x="258" y="106"/>
                    <a:pt x="257" y="106"/>
                  </a:cubicBezTo>
                  <a:cubicBezTo>
                    <a:pt x="256" y="106"/>
                    <a:pt x="257" y="109"/>
                    <a:pt x="257" y="110"/>
                  </a:cubicBezTo>
                  <a:cubicBezTo>
                    <a:pt x="256" y="109"/>
                    <a:pt x="256" y="108"/>
                    <a:pt x="255" y="107"/>
                  </a:cubicBezTo>
                  <a:cubicBezTo>
                    <a:pt x="255" y="106"/>
                    <a:pt x="254" y="107"/>
                    <a:pt x="253" y="106"/>
                  </a:cubicBezTo>
                  <a:cubicBezTo>
                    <a:pt x="254" y="107"/>
                    <a:pt x="256" y="101"/>
                    <a:pt x="256" y="100"/>
                  </a:cubicBezTo>
                  <a:cubicBezTo>
                    <a:pt x="256" y="100"/>
                    <a:pt x="257" y="103"/>
                    <a:pt x="257" y="103"/>
                  </a:cubicBezTo>
                  <a:cubicBezTo>
                    <a:pt x="257" y="105"/>
                    <a:pt x="257" y="106"/>
                    <a:pt x="258" y="106"/>
                  </a:cubicBezTo>
                  <a:cubicBezTo>
                    <a:pt x="261" y="106"/>
                    <a:pt x="263" y="105"/>
                    <a:pt x="265" y="105"/>
                  </a:cubicBezTo>
                  <a:cubicBezTo>
                    <a:pt x="266" y="105"/>
                    <a:pt x="272" y="103"/>
                    <a:pt x="270" y="101"/>
                  </a:cubicBezTo>
                  <a:cubicBezTo>
                    <a:pt x="268" y="100"/>
                    <a:pt x="267" y="102"/>
                    <a:pt x="266" y="101"/>
                  </a:cubicBezTo>
                  <a:cubicBezTo>
                    <a:pt x="266" y="100"/>
                    <a:pt x="266" y="100"/>
                    <a:pt x="266" y="99"/>
                  </a:cubicBezTo>
                  <a:cubicBezTo>
                    <a:pt x="267" y="98"/>
                    <a:pt x="266" y="97"/>
                    <a:pt x="265" y="97"/>
                  </a:cubicBezTo>
                  <a:cubicBezTo>
                    <a:pt x="265" y="96"/>
                    <a:pt x="262" y="96"/>
                    <a:pt x="261" y="96"/>
                  </a:cubicBezTo>
                  <a:cubicBezTo>
                    <a:pt x="259" y="96"/>
                    <a:pt x="258" y="98"/>
                    <a:pt x="256" y="96"/>
                  </a:cubicBezTo>
                  <a:cubicBezTo>
                    <a:pt x="260" y="99"/>
                    <a:pt x="262" y="91"/>
                    <a:pt x="266" y="95"/>
                  </a:cubicBezTo>
                  <a:cubicBezTo>
                    <a:pt x="267" y="97"/>
                    <a:pt x="269" y="94"/>
                    <a:pt x="269" y="92"/>
                  </a:cubicBezTo>
                  <a:cubicBezTo>
                    <a:pt x="269" y="91"/>
                    <a:pt x="266" y="88"/>
                    <a:pt x="266" y="88"/>
                  </a:cubicBezTo>
                  <a:cubicBezTo>
                    <a:pt x="266" y="87"/>
                    <a:pt x="269" y="90"/>
                    <a:pt x="269" y="91"/>
                  </a:cubicBezTo>
                  <a:cubicBezTo>
                    <a:pt x="269" y="92"/>
                    <a:pt x="271" y="90"/>
                    <a:pt x="270" y="88"/>
                  </a:cubicBezTo>
                  <a:cubicBezTo>
                    <a:pt x="269" y="87"/>
                    <a:pt x="267" y="85"/>
                    <a:pt x="266" y="84"/>
                  </a:cubicBezTo>
                  <a:cubicBezTo>
                    <a:pt x="264" y="84"/>
                    <a:pt x="261" y="85"/>
                    <a:pt x="259" y="84"/>
                  </a:cubicBezTo>
                  <a:cubicBezTo>
                    <a:pt x="258" y="83"/>
                    <a:pt x="258" y="81"/>
                    <a:pt x="256" y="81"/>
                  </a:cubicBezTo>
                  <a:cubicBezTo>
                    <a:pt x="256" y="80"/>
                    <a:pt x="252" y="81"/>
                    <a:pt x="253" y="80"/>
                  </a:cubicBezTo>
                  <a:cubicBezTo>
                    <a:pt x="254" y="78"/>
                    <a:pt x="254" y="77"/>
                    <a:pt x="256" y="79"/>
                  </a:cubicBezTo>
                  <a:cubicBezTo>
                    <a:pt x="258" y="81"/>
                    <a:pt x="260" y="78"/>
                    <a:pt x="262" y="77"/>
                  </a:cubicBezTo>
                  <a:cubicBezTo>
                    <a:pt x="265" y="75"/>
                    <a:pt x="271" y="81"/>
                    <a:pt x="274" y="78"/>
                  </a:cubicBezTo>
                  <a:cubicBezTo>
                    <a:pt x="275" y="77"/>
                    <a:pt x="275" y="72"/>
                    <a:pt x="272" y="73"/>
                  </a:cubicBezTo>
                  <a:cubicBezTo>
                    <a:pt x="271" y="73"/>
                    <a:pt x="270" y="74"/>
                    <a:pt x="269" y="73"/>
                  </a:cubicBezTo>
                  <a:cubicBezTo>
                    <a:pt x="267" y="73"/>
                    <a:pt x="265" y="72"/>
                    <a:pt x="263" y="70"/>
                  </a:cubicBezTo>
                  <a:cubicBezTo>
                    <a:pt x="260" y="68"/>
                    <a:pt x="271" y="71"/>
                    <a:pt x="271" y="70"/>
                  </a:cubicBezTo>
                  <a:cubicBezTo>
                    <a:pt x="270" y="68"/>
                    <a:pt x="265" y="67"/>
                    <a:pt x="263" y="66"/>
                  </a:cubicBezTo>
                  <a:cubicBezTo>
                    <a:pt x="260" y="65"/>
                    <a:pt x="260" y="66"/>
                    <a:pt x="259" y="68"/>
                  </a:cubicBezTo>
                  <a:cubicBezTo>
                    <a:pt x="259" y="69"/>
                    <a:pt x="257" y="70"/>
                    <a:pt x="256" y="69"/>
                  </a:cubicBezTo>
                  <a:cubicBezTo>
                    <a:pt x="255" y="69"/>
                    <a:pt x="258" y="65"/>
                    <a:pt x="258" y="64"/>
                  </a:cubicBezTo>
                  <a:cubicBezTo>
                    <a:pt x="258" y="63"/>
                    <a:pt x="259" y="61"/>
                    <a:pt x="260" y="60"/>
                  </a:cubicBezTo>
                  <a:cubicBezTo>
                    <a:pt x="260" y="59"/>
                    <a:pt x="260" y="57"/>
                    <a:pt x="261" y="57"/>
                  </a:cubicBezTo>
                  <a:cubicBezTo>
                    <a:pt x="262" y="57"/>
                    <a:pt x="264" y="57"/>
                    <a:pt x="265" y="56"/>
                  </a:cubicBezTo>
                  <a:cubicBezTo>
                    <a:pt x="265" y="56"/>
                    <a:pt x="270" y="51"/>
                    <a:pt x="270" y="52"/>
                  </a:cubicBezTo>
                  <a:cubicBezTo>
                    <a:pt x="270" y="52"/>
                    <a:pt x="268" y="51"/>
                    <a:pt x="268" y="51"/>
                  </a:cubicBezTo>
                  <a:cubicBezTo>
                    <a:pt x="268" y="50"/>
                    <a:pt x="268" y="49"/>
                    <a:pt x="268" y="48"/>
                  </a:cubicBezTo>
                  <a:cubicBezTo>
                    <a:pt x="268" y="46"/>
                    <a:pt x="269" y="46"/>
                    <a:pt x="271" y="46"/>
                  </a:cubicBezTo>
                  <a:cubicBezTo>
                    <a:pt x="273" y="46"/>
                    <a:pt x="281" y="43"/>
                    <a:pt x="276" y="43"/>
                  </a:cubicBezTo>
                  <a:cubicBezTo>
                    <a:pt x="273" y="43"/>
                    <a:pt x="268" y="42"/>
                    <a:pt x="266" y="44"/>
                  </a:cubicBezTo>
                  <a:cubicBezTo>
                    <a:pt x="265" y="45"/>
                    <a:pt x="265" y="47"/>
                    <a:pt x="263" y="46"/>
                  </a:cubicBezTo>
                  <a:cubicBezTo>
                    <a:pt x="261" y="45"/>
                    <a:pt x="263" y="43"/>
                    <a:pt x="264" y="42"/>
                  </a:cubicBezTo>
                  <a:cubicBezTo>
                    <a:pt x="266" y="39"/>
                    <a:pt x="270" y="41"/>
                    <a:pt x="273" y="41"/>
                  </a:cubicBezTo>
                  <a:cubicBezTo>
                    <a:pt x="277" y="41"/>
                    <a:pt x="281" y="42"/>
                    <a:pt x="283" y="38"/>
                  </a:cubicBezTo>
                  <a:cubicBezTo>
                    <a:pt x="284" y="38"/>
                    <a:pt x="280" y="37"/>
                    <a:pt x="280" y="37"/>
                  </a:cubicBezTo>
                  <a:cubicBezTo>
                    <a:pt x="278" y="36"/>
                    <a:pt x="276" y="37"/>
                    <a:pt x="274" y="37"/>
                  </a:cubicBezTo>
                  <a:cubicBezTo>
                    <a:pt x="272" y="37"/>
                    <a:pt x="271" y="36"/>
                    <a:pt x="269" y="36"/>
                  </a:cubicBezTo>
                  <a:cubicBezTo>
                    <a:pt x="268" y="36"/>
                    <a:pt x="266" y="36"/>
                    <a:pt x="265" y="36"/>
                  </a:cubicBezTo>
                  <a:cubicBezTo>
                    <a:pt x="266" y="37"/>
                    <a:pt x="269" y="36"/>
                    <a:pt x="271" y="36"/>
                  </a:cubicBezTo>
                  <a:cubicBezTo>
                    <a:pt x="274" y="36"/>
                    <a:pt x="276" y="35"/>
                    <a:pt x="279" y="35"/>
                  </a:cubicBezTo>
                  <a:cubicBezTo>
                    <a:pt x="283" y="36"/>
                    <a:pt x="285" y="34"/>
                    <a:pt x="288" y="34"/>
                  </a:cubicBezTo>
                  <a:cubicBezTo>
                    <a:pt x="289" y="34"/>
                    <a:pt x="291" y="34"/>
                    <a:pt x="291" y="33"/>
                  </a:cubicBezTo>
                  <a:cubicBezTo>
                    <a:pt x="291" y="33"/>
                    <a:pt x="289" y="31"/>
                    <a:pt x="290" y="31"/>
                  </a:cubicBezTo>
                  <a:cubicBezTo>
                    <a:pt x="295" y="30"/>
                    <a:pt x="300" y="29"/>
                    <a:pt x="304" y="26"/>
                  </a:cubicBezTo>
                  <a:cubicBezTo>
                    <a:pt x="305" y="25"/>
                    <a:pt x="301" y="24"/>
                    <a:pt x="301" y="24"/>
                  </a:cubicBezTo>
                  <a:cubicBezTo>
                    <a:pt x="298" y="23"/>
                    <a:pt x="295" y="22"/>
                    <a:pt x="293" y="22"/>
                  </a:cubicBezTo>
                  <a:cubicBezTo>
                    <a:pt x="287" y="21"/>
                    <a:pt x="282" y="20"/>
                    <a:pt x="277" y="25"/>
                  </a:cubicBezTo>
                  <a:cubicBezTo>
                    <a:pt x="275" y="28"/>
                    <a:pt x="273" y="26"/>
                    <a:pt x="269" y="26"/>
                  </a:cubicBezTo>
                  <a:cubicBezTo>
                    <a:pt x="268" y="26"/>
                    <a:pt x="264" y="29"/>
                    <a:pt x="265" y="26"/>
                  </a:cubicBezTo>
                  <a:cubicBezTo>
                    <a:pt x="265" y="24"/>
                    <a:pt x="260" y="27"/>
                    <a:pt x="259" y="28"/>
                  </a:cubicBezTo>
                  <a:cubicBezTo>
                    <a:pt x="257" y="29"/>
                    <a:pt x="255" y="30"/>
                    <a:pt x="253" y="31"/>
                  </a:cubicBezTo>
                  <a:cubicBezTo>
                    <a:pt x="252" y="31"/>
                    <a:pt x="244" y="37"/>
                    <a:pt x="244" y="37"/>
                  </a:cubicBezTo>
                  <a:cubicBezTo>
                    <a:pt x="242" y="35"/>
                    <a:pt x="264" y="22"/>
                    <a:pt x="251" y="19"/>
                  </a:cubicBezTo>
                  <a:cubicBezTo>
                    <a:pt x="246" y="19"/>
                    <a:pt x="247" y="22"/>
                    <a:pt x="243" y="24"/>
                  </a:cubicBezTo>
                  <a:cubicBezTo>
                    <a:pt x="240" y="25"/>
                    <a:pt x="238" y="25"/>
                    <a:pt x="235" y="26"/>
                  </a:cubicBezTo>
                  <a:cubicBezTo>
                    <a:pt x="234" y="26"/>
                    <a:pt x="229" y="28"/>
                    <a:pt x="228" y="28"/>
                  </a:cubicBezTo>
                  <a:cubicBezTo>
                    <a:pt x="226" y="25"/>
                    <a:pt x="233" y="24"/>
                    <a:pt x="235" y="24"/>
                  </a:cubicBezTo>
                  <a:cubicBezTo>
                    <a:pt x="235" y="23"/>
                    <a:pt x="241" y="22"/>
                    <a:pt x="238" y="21"/>
                  </a:cubicBezTo>
                  <a:cubicBezTo>
                    <a:pt x="235" y="20"/>
                    <a:pt x="232" y="20"/>
                    <a:pt x="229" y="20"/>
                  </a:cubicBezTo>
                  <a:cubicBezTo>
                    <a:pt x="221" y="20"/>
                    <a:pt x="213" y="21"/>
                    <a:pt x="205" y="23"/>
                  </a:cubicBezTo>
                  <a:cubicBezTo>
                    <a:pt x="205" y="23"/>
                    <a:pt x="202" y="25"/>
                    <a:pt x="201" y="24"/>
                  </a:cubicBezTo>
                  <a:cubicBezTo>
                    <a:pt x="201" y="22"/>
                    <a:pt x="200" y="22"/>
                    <a:pt x="202" y="22"/>
                  </a:cubicBezTo>
                  <a:cubicBezTo>
                    <a:pt x="206" y="20"/>
                    <a:pt x="210" y="19"/>
                    <a:pt x="214" y="18"/>
                  </a:cubicBezTo>
                  <a:cubicBezTo>
                    <a:pt x="221" y="17"/>
                    <a:pt x="229" y="18"/>
                    <a:pt x="237" y="18"/>
                  </a:cubicBezTo>
                  <a:cubicBezTo>
                    <a:pt x="239" y="18"/>
                    <a:pt x="241" y="18"/>
                    <a:pt x="243" y="18"/>
                  </a:cubicBezTo>
                  <a:cubicBezTo>
                    <a:pt x="247" y="16"/>
                    <a:pt x="252" y="16"/>
                    <a:pt x="256" y="14"/>
                  </a:cubicBezTo>
                  <a:cubicBezTo>
                    <a:pt x="258" y="14"/>
                    <a:pt x="259" y="13"/>
                    <a:pt x="256" y="12"/>
                  </a:cubicBezTo>
                  <a:cubicBezTo>
                    <a:pt x="254" y="11"/>
                    <a:pt x="250" y="10"/>
                    <a:pt x="248" y="11"/>
                  </a:cubicBezTo>
                  <a:cubicBezTo>
                    <a:pt x="246" y="11"/>
                    <a:pt x="246" y="10"/>
                    <a:pt x="244" y="9"/>
                  </a:cubicBezTo>
                  <a:cubicBezTo>
                    <a:pt x="242" y="9"/>
                    <a:pt x="240" y="11"/>
                    <a:pt x="238" y="11"/>
                  </a:cubicBezTo>
                  <a:cubicBezTo>
                    <a:pt x="238" y="11"/>
                    <a:pt x="240" y="8"/>
                    <a:pt x="241" y="8"/>
                  </a:cubicBezTo>
                  <a:cubicBezTo>
                    <a:pt x="242" y="6"/>
                    <a:pt x="238" y="6"/>
                    <a:pt x="237" y="6"/>
                  </a:cubicBezTo>
                  <a:cubicBezTo>
                    <a:pt x="231" y="7"/>
                    <a:pt x="226" y="7"/>
                    <a:pt x="220" y="6"/>
                  </a:cubicBezTo>
                  <a:cubicBezTo>
                    <a:pt x="215" y="6"/>
                    <a:pt x="211" y="8"/>
                    <a:pt x="206" y="8"/>
                  </a:cubicBezTo>
                  <a:cubicBezTo>
                    <a:pt x="204" y="8"/>
                    <a:pt x="201" y="8"/>
                    <a:pt x="199" y="8"/>
                  </a:cubicBezTo>
                  <a:cubicBezTo>
                    <a:pt x="197" y="9"/>
                    <a:pt x="194" y="8"/>
                    <a:pt x="193" y="9"/>
                  </a:cubicBezTo>
                  <a:cubicBezTo>
                    <a:pt x="196" y="8"/>
                    <a:pt x="199" y="8"/>
                    <a:pt x="202" y="7"/>
                  </a:cubicBezTo>
                  <a:cubicBezTo>
                    <a:pt x="207" y="7"/>
                    <a:pt x="211" y="6"/>
                    <a:pt x="215" y="6"/>
                  </a:cubicBezTo>
                  <a:cubicBezTo>
                    <a:pt x="217" y="6"/>
                    <a:pt x="237" y="6"/>
                    <a:pt x="237" y="4"/>
                  </a:cubicBezTo>
                  <a:cubicBezTo>
                    <a:pt x="236" y="4"/>
                    <a:pt x="233" y="3"/>
                    <a:pt x="232" y="2"/>
                  </a:cubicBezTo>
                  <a:cubicBezTo>
                    <a:pt x="229" y="2"/>
                    <a:pt x="227" y="2"/>
                    <a:pt x="224" y="2"/>
                  </a:cubicBezTo>
                  <a:cubicBezTo>
                    <a:pt x="220" y="2"/>
                    <a:pt x="216" y="1"/>
                    <a:pt x="213" y="0"/>
                  </a:cubicBezTo>
                  <a:cubicBezTo>
                    <a:pt x="206" y="0"/>
                    <a:pt x="200" y="0"/>
                    <a:pt x="194" y="0"/>
                  </a:cubicBezTo>
                  <a:cubicBezTo>
                    <a:pt x="191" y="1"/>
                    <a:pt x="188" y="1"/>
                    <a:pt x="185" y="1"/>
                  </a:cubicBezTo>
                  <a:cubicBezTo>
                    <a:pt x="184" y="1"/>
                    <a:pt x="183" y="3"/>
                    <a:pt x="183" y="3"/>
                  </a:cubicBezTo>
                  <a:cubicBezTo>
                    <a:pt x="181" y="3"/>
                    <a:pt x="179" y="2"/>
                    <a:pt x="177" y="2"/>
                  </a:cubicBezTo>
                  <a:cubicBezTo>
                    <a:pt x="176" y="2"/>
                    <a:pt x="175" y="3"/>
                    <a:pt x="173" y="3"/>
                  </a:cubicBezTo>
                  <a:cubicBezTo>
                    <a:pt x="171" y="3"/>
                    <a:pt x="171" y="4"/>
                    <a:pt x="173" y="4"/>
                  </a:cubicBezTo>
                  <a:cubicBezTo>
                    <a:pt x="176" y="5"/>
                    <a:pt x="179" y="5"/>
                    <a:pt x="181" y="6"/>
                  </a:cubicBezTo>
                  <a:cubicBezTo>
                    <a:pt x="180" y="5"/>
                    <a:pt x="174" y="7"/>
                    <a:pt x="173" y="8"/>
                  </a:cubicBezTo>
                  <a:cubicBezTo>
                    <a:pt x="173" y="8"/>
                    <a:pt x="170" y="8"/>
                    <a:pt x="170" y="8"/>
                  </a:cubicBezTo>
                  <a:cubicBezTo>
                    <a:pt x="170" y="8"/>
                    <a:pt x="172" y="10"/>
                    <a:pt x="172" y="10"/>
                  </a:cubicBezTo>
                  <a:cubicBezTo>
                    <a:pt x="171" y="10"/>
                    <a:pt x="169" y="9"/>
                    <a:pt x="168" y="8"/>
                  </a:cubicBezTo>
                  <a:cubicBezTo>
                    <a:pt x="167" y="7"/>
                    <a:pt x="164" y="8"/>
                    <a:pt x="163" y="8"/>
                  </a:cubicBezTo>
                  <a:cubicBezTo>
                    <a:pt x="160" y="7"/>
                    <a:pt x="157" y="6"/>
                    <a:pt x="154" y="5"/>
                  </a:cubicBezTo>
                  <a:cubicBezTo>
                    <a:pt x="152" y="4"/>
                    <a:pt x="150" y="6"/>
                    <a:pt x="147" y="6"/>
                  </a:cubicBezTo>
                  <a:cubicBezTo>
                    <a:pt x="146" y="6"/>
                    <a:pt x="140" y="5"/>
                    <a:pt x="140" y="7"/>
                  </a:cubicBezTo>
                  <a:cubicBezTo>
                    <a:pt x="139" y="7"/>
                    <a:pt x="153" y="9"/>
                    <a:pt x="155" y="10"/>
                  </a:cubicBezTo>
                  <a:cubicBezTo>
                    <a:pt x="158" y="10"/>
                    <a:pt x="161" y="10"/>
                    <a:pt x="163" y="11"/>
                  </a:cubicBezTo>
                  <a:cubicBezTo>
                    <a:pt x="164" y="11"/>
                    <a:pt x="165" y="11"/>
                    <a:pt x="166" y="12"/>
                  </a:cubicBezTo>
                  <a:cubicBezTo>
                    <a:pt x="166" y="12"/>
                    <a:pt x="166" y="15"/>
                    <a:pt x="166" y="15"/>
                  </a:cubicBezTo>
                  <a:cubicBezTo>
                    <a:pt x="166" y="16"/>
                    <a:pt x="165" y="14"/>
                    <a:pt x="165" y="13"/>
                  </a:cubicBezTo>
                  <a:cubicBezTo>
                    <a:pt x="164" y="12"/>
                    <a:pt x="161" y="12"/>
                    <a:pt x="160" y="11"/>
                  </a:cubicBezTo>
                  <a:cubicBezTo>
                    <a:pt x="160" y="11"/>
                    <a:pt x="157" y="11"/>
                    <a:pt x="157" y="11"/>
                  </a:cubicBezTo>
                  <a:cubicBezTo>
                    <a:pt x="157" y="12"/>
                    <a:pt x="158" y="14"/>
                    <a:pt x="158" y="14"/>
                  </a:cubicBezTo>
                  <a:cubicBezTo>
                    <a:pt x="156" y="14"/>
                    <a:pt x="155" y="11"/>
                    <a:pt x="154" y="11"/>
                  </a:cubicBezTo>
                  <a:cubicBezTo>
                    <a:pt x="152" y="11"/>
                    <a:pt x="150" y="11"/>
                    <a:pt x="148" y="10"/>
                  </a:cubicBezTo>
                  <a:cubicBezTo>
                    <a:pt x="147" y="10"/>
                    <a:pt x="139" y="10"/>
                    <a:pt x="139" y="10"/>
                  </a:cubicBezTo>
                  <a:cubicBezTo>
                    <a:pt x="138" y="12"/>
                    <a:pt x="151" y="17"/>
                    <a:pt x="151" y="17"/>
                  </a:cubicBezTo>
                  <a:cubicBezTo>
                    <a:pt x="151" y="18"/>
                    <a:pt x="146" y="17"/>
                    <a:pt x="146" y="17"/>
                  </a:cubicBezTo>
                  <a:cubicBezTo>
                    <a:pt x="143" y="17"/>
                    <a:pt x="142" y="16"/>
                    <a:pt x="143" y="19"/>
                  </a:cubicBezTo>
                  <a:cubicBezTo>
                    <a:pt x="142" y="19"/>
                    <a:pt x="141" y="18"/>
                    <a:pt x="140" y="17"/>
                  </a:cubicBezTo>
                  <a:cubicBezTo>
                    <a:pt x="140" y="16"/>
                    <a:pt x="142" y="17"/>
                    <a:pt x="143" y="16"/>
                  </a:cubicBezTo>
                  <a:cubicBezTo>
                    <a:pt x="143" y="16"/>
                    <a:pt x="141" y="14"/>
                    <a:pt x="140" y="14"/>
                  </a:cubicBezTo>
                  <a:cubicBezTo>
                    <a:pt x="138" y="13"/>
                    <a:pt x="136" y="12"/>
                    <a:pt x="133" y="12"/>
                  </a:cubicBezTo>
                  <a:cubicBezTo>
                    <a:pt x="132" y="12"/>
                    <a:pt x="130" y="11"/>
                    <a:pt x="129" y="12"/>
                  </a:cubicBezTo>
                  <a:cubicBezTo>
                    <a:pt x="128" y="12"/>
                    <a:pt x="131" y="15"/>
                    <a:pt x="131" y="15"/>
                  </a:cubicBezTo>
                  <a:cubicBezTo>
                    <a:pt x="134" y="17"/>
                    <a:pt x="138" y="17"/>
                    <a:pt x="142" y="20"/>
                  </a:cubicBezTo>
                  <a:cubicBezTo>
                    <a:pt x="143" y="20"/>
                    <a:pt x="144" y="21"/>
                    <a:pt x="143" y="22"/>
                  </a:cubicBezTo>
                  <a:cubicBezTo>
                    <a:pt x="141" y="24"/>
                    <a:pt x="139" y="22"/>
                    <a:pt x="137" y="21"/>
                  </a:cubicBezTo>
                  <a:cubicBezTo>
                    <a:pt x="132" y="18"/>
                    <a:pt x="126" y="16"/>
                    <a:pt x="120" y="15"/>
                  </a:cubicBezTo>
                  <a:cubicBezTo>
                    <a:pt x="117" y="14"/>
                    <a:pt x="114" y="13"/>
                    <a:pt x="111" y="14"/>
                  </a:cubicBezTo>
                  <a:cubicBezTo>
                    <a:pt x="110" y="14"/>
                    <a:pt x="113" y="17"/>
                    <a:pt x="113" y="18"/>
                  </a:cubicBezTo>
                  <a:cubicBezTo>
                    <a:pt x="113" y="18"/>
                    <a:pt x="117" y="21"/>
                    <a:pt x="117" y="21"/>
                  </a:cubicBezTo>
                  <a:cubicBezTo>
                    <a:pt x="117" y="22"/>
                    <a:pt x="111" y="21"/>
                    <a:pt x="111" y="21"/>
                  </a:cubicBezTo>
                  <a:cubicBezTo>
                    <a:pt x="111" y="23"/>
                    <a:pt x="115" y="22"/>
                    <a:pt x="115" y="24"/>
                  </a:cubicBezTo>
                  <a:cubicBezTo>
                    <a:pt x="115" y="24"/>
                    <a:pt x="111" y="23"/>
                    <a:pt x="110" y="22"/>
                  </a:cubicBezTo>
                  <a:cubicBezTo>
                    <a:pt x="108" y="21"/>
                    <a:pt x="106" y="21"/>
                    <a:pt x="103" y="20"/>
                  </a:cubicBezTo>
                  <a:cubicBezTo>
                    <a:pt x="101" y="19"/>
                    <a:pt x="101" y="20"/>
                    <a:pt x="101" y="22"/>
                  </a:cubicBezTo>
                  <a:cubicBezTo>
                    <a:pt x="100" y="23"/>
                    <a:pt x="99" y="23"/>
                    <a:pt x="98" y="23"/>
                  </a:cubicBezTo>
                  <a:cubicBezTo>
                    <a:pt x="98" y="24"/>
                    <a:pt x="98" y="26"/>
                    <a:pt x="97" y="26"/>
                  </a:cubicBezTo>
                  <a:cubicBezTo>
                    <a:pt x="97" y="27"/>
                    <a:pt x="97" y="24"/>
                    <a:pt x="97" y="23"/>
                  </a:cubicBezTo>
                  <a:cubicBezTo>
                    <a:pt x="97" y="22"/>
                    <a:pt x="98" y="21"/>
                    <a:pt x="98" y="20"/>
                  </a:cubicBezTo>
                  <a:cubicBezTo>
                    <a:pt x="97" y="16"/>
                    <a:pt x="93" y="16"/>
                    <a:pt x="90" y="16"/>
                  </a:cubicBezTo>
                  <a:cubicBezTo>
                    <a:pt x="86" y="17"/>
                    <a:pt x="82" y="18"/>
                    <a:pt x="78" y="18"/>
                  </a:cubicBezTo>
                  <a:cubicBezTo>
                    <a:pt x="77" y="19"/>
                    <a:pt x="75" y="19"/>
                    <a:pt x="74" y="19"/>
                  </a:cubicBezTo>
                  <a:cubicBezTo>
                    <a:pt x="74" y="19"/>
                    <a:pt x="69" y="20"/>
                    <a:pt x="69" y="20"/>
                  </a:cubicBezTo>
                  <a:cubicBezTo>
                    <a:pt x="70" y="21"/>
                    <a:pt x="72" y="21"/>
                    <a:pt x="73" y="21"/>
                  </a:cubicBezTo>
                  <a:cubicBezTo>
                    <a:pt x="74" y="22"/>
                    <a:pt x="75" y="23"/>
                    <a:pt x="77" y="24"/>
                  </a:cubicBezTo>
                  <a:cubicBezTo>
                    <a:pt x="77" y="24"/>
                    <a:pt x="81" y="27"/>
                    <a:pt x="81" y="27"/>
                  </a:cubicBezTo>
                  <a:cubicBezTo>
                    <a:pt x="80" y="27"/>
                    <a:pt x="76" y="25"/>
                    <a:pt x="75" y="25"/>
                  </a:cubicBezTo>
                  <a:cubicBezTo>
                    <a:pt x="73" y="24"/>
                    <a:pt x="72" y="22"/>
                    <a:pt x="70" y="22"/>
                  </a:cubicBezTo>
                  <a:cubicBezTo>
                    <a:pt x="67" y="21"/>
                    <a:pt x="64" y="22"/>
                    <a:pt x="61" y="22"/>
                  </a:cubicBezTo>
                  <a:cubicBezTo>
                    <a:pt x="58" y="23"/>
                    <a:pt x="58" y="22"/>
                    <a:pt x="60" y="25"/>
                  </a:cubicBezTo>
                  <a:cubicBezTo>
                    <a:pt x="60" y="26"/>
                    <a:pt x="60" y="29"/>
                    <a:pt x="60" y="30"/>
                  </a:cubicBezTo>
                  <a:cubicBezTo>
                    <a:pt x="60" y="32"/>
                    <a:pt x="56" y="30"/>
                    <a:pt x="55" y="30"/>
                  </a:cubicBezTo>
                  <a:cubicBezTo>
                    <a:pt x="54" y="30"/>
                    <a:pt x="51" y="28"/>
                    <a:pt x="50" y="30"/>
                  </a:cubicBezTo>
                  <a:cubicBezTo>
                    <a:pt x="49" y="31"/>
                    <a:pt x="50" y="34"/>
                    <a:pt x="50" y="34"/>
                  </a:cubicBezTo>
                  <a:cubicBezTo>
                    <a:pt x="49" y="35"/>
                    <a:pt x="48" y="33"/>
                    <a:pt x="47" y="32"/>
                  </a:cubicBezTo>
                  <a:cubicBezTo>
                    <a:pt x="45" y="31"/>
                    <a:pt x="43" y="31"/>
                    <a:pt x="42" y="32"/>
                  </a:cubicBezTo>
                  <a:cubicBezTo>
                    <a:pt x="39" y="34"/>
                    <a:pt x="36" y="36"/>
                    <a:pt x="32" y="37"/>
                  </a:cubicBezTo>
                  <a:cubicBezTo>
                    <a:pt x="31" y="38"/>
                    <a:pt x="34" y="37"/>
                    <a:pt x="32" y="3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76" name="Freeform 777">
              <a:extLst>
                <a:ext uri="{FF2B5EF4-FFF2-40B4-BE49-F238E27FC236}">
                  <a16:creationId xmlns:a16="http://schemas.microsoft.com/office/drawing/2014/main" xmlns="" id="{75498555-A6CF-4BDB-8FAB-449E057B6020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6497" y="5038398"/>
              <a:ext cx="149682" cy="105124"/>
            </a:xfrm>
            <a:custGeom>
              <a:avLst/>
              <a:gdLst>
                <a:gd name="T0" fmla="*/ 16 w 16"/>
                <a:gd name="T1" fmla="*/ 6 h 11"/>
                <a:gd name="T2" fmla="*/ 11 w 16"/>
                <a:gd name="T3" fmla="*/ 3 h 11"/>
                <a:gd name="T4" fmla="*/ 5 w 16"/>
                <a:gd name="T5" fmla="*/ 1 h 11"/>
                <a:gd name="T6" fmla="*/ 1 w 16"/>
                <a:gd name="T7" fmla="*/ 1 h 11"/>
                <a:gd name="T8" fmla="*/ 3 w 16"/>
                <a:gd name="T9" fmla="*/ 3 h 11"/>
                <a:gd name="T10" fmla="*/ 1 w 16"/>
                <a:gd name="T11" fmla="*/ 7 h 11"/>
                <a:gd name="T12" fmla="*/ 5 w 16"/>
                <a:gd name="T13" fmla="*/ 7 h 11"/>
                <a:gd name="T14" fmla="*/ 5 w 16"/>
                <a:gd name="T15" fmla="*/ 9 h 11"/>
                <a:gd name="T16" fmla="*/ 16 w 16"/>
                <a:gd name="T17" fmla="*/ 6 h 11"/>
                <a:gd name="T18" fmla="*/ 16 w 16"/>
                <a:gd name="T1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1">
                  <a:moveTo>
                    <a:pt x="16" y="6"/>
                  </a:moveTo>
                  <a:cubicBezTo>
                    <a:pt x="15" y="5"/>
                    <a:pt x="11" y="3"/>
                    <a:pt x="11" y="3"/>
                  </a:cubicBezTo>
                  <a:cubicBezTo>
                    <a:pt x="9" y="2"/>
                    <a:pt x="7" y="1"/>
                    <a:pt x="5" y="1"/>
                  </a:cubicBezTo>
                  <a:cubicBezTo>
                    <a:pt x="4" y="1"/>
                    <a:pt x="2" y="0"/>
                    <a:pt x="1" y="1"/>
                  </a:cubicBezTo>
                  <a:cubicBezTo>
                    <a:pt x="0" y="2"/>
                    <a:pt x="3" y="3"/>
                    <a:pt x="3" y="3"/>
                  </a:cubicBezTo>
                  <a:cubicBezTo>
                    <a:pt x="2" y="3"/>
                    <a:pt x="0" y="6"/>
                    <a:pt x="1" y="7"/>
                  </a:cubicBezTo>
                  <a:cubicBezTo>
                    <a:pt x="2" y="7"/>
                    <a:pt x="4" y="6"/>
                    <a:pt x="5" y="7"/>
                  </a:cubicBezTo>
                  <a:cubicBezTo>
                    <a:pt x="7" y="8"/>
                    <a:pt x="5" y="8"/>
                    <a:pt x="5" y="9"/>
                  </a:cubicBezTo>
                  <a:cubicBezTo>
                    <a:pt x="5" y="11"/>
                    <a:pt x="16" y="8"/>
                    <a:pt x="16" y="6"/>
                  </a:cubicBezTo>
                  <a:cubicBezTo>
                    <a:pt x="15" y="5"/>
                    <a:pt x="16" y="7"/>
                    <a:pt x="16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77" name="Freeform 778">
              <a:extLst>
                <a:ext uri="{FF2B5EF4-FFF2-40B4-BE49-F238E27FC236}">
                  <a16:creationId xmlns:a16="http://schemas.microsoft.com/office/drawing/2014/main" xmlns="" id="{96490034-D00A-41BD-B0F6-18FACC2C1C9A}"/>
                </a:ext>
              </a:extLst>
            </p:cNvPr>
            <p:cNvSpPr>
              <a:spLocks/>
            </p:cNvSpPr>
            <p:nvPr/>
          </p:nvSpPr>
          <p:spPr bwMode="auto">
            <a:xfrm>
              <a:off x="9184270" y="4965129"/>
              <a:ext cx="38217" cy="19114"/>
            </a:xfrm>
            <a:custGeom>
              <a:avLst/>
              <a:gdLst>
                <a:gd name="T0" fmla="*/ 2 w 4"/>
                <a:gd name="T1" fmla="*/ 2 h 2"/>
                <a:gd name="T2" fmla="*/ 2 w 4"/>
                <a:gd name="T3" fmla="*/ 0 h 2"/>
                <a:gd name="T4" fmla="*/ 2 w 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cubicBezTo>
                    <a:pt x="0" y="2"/>
                    <a:pt x="1" y="0"/>
                    <a:pt x="2" y="0"/>
                  </a:cubicBezTo>
                  <a:cubicBezTo>
                    <a:pt x="3" y="0"/>
                    <a:pt x="4" y="2"/>
                    <a:pt x="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78" name="Freeform 779">
              <a:extLst>
                <a:ext uri="{FF2B5EF4-FFF2-40B4-BE49-F238E27FC236}">
                  <a16:creationId xmlns:a16="http://schemas.microsoft.com/office/drawing/2014/main" xmlns="" id="{0B5C55F9-7241-46E6-971F-6F6AD9CE8AA0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2932" y="3859745"/>
              <a:ext cx="101909" cy="57338"/>
            </a:xfrm>
            <a:custGeom>
              <a:avLst/>
              <a:gdLst>
                <a:gd name="T0" fmla="*/ 9 w 11"/>
                <a:gd name="T1" fmla="*/ 4 h 6"/>
                <a:gd name="T2" fmla="*/ 9 w 11"/>
                <a:gd name="T3" fmla="*/ 5 h 6"/>
                <a:gd name="T4" fmla="*/ 3 w 11"/>
                <a:gd name="T5" fmla="*/ 4 h 6"/>
                <a:gd name="T6" fmla="*/ 2 w 11"/>
                <a:gd name="T7" fmla="*/ 1 h 6"/>
                <a:gd name="T8" fmla="*/ 9 w 11"/>
                <a:gd name="T9" fmla="*/ 4 h 6"/>
                <a:gd name="T10" fmla="*/ 9 w 11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9" y="4"/>
                  </a:moveTo>
                  <a:cubicBezTo>
                    <a:pt x="11" y="5"/>
                    <a:pt x="11" y="6"/>
                    <a:pt x="9" y="5"/>
                  </a:cubicBezTo>
                  <a:cubicBezTo>
                    <a:pt x="7" y="5"/>
                    <a:pt x="4" y="4"/>
                    <a:pt x="3" y="4"/>
                  </a:cubicBezTo>
                  <a:cubicBezTo>
                    <a:pt x="2" y="3"/>
                    <a:pt x="0" y="0"/>
                    <a:pt x="2" y="1"/>
                  </a:cubicBezTo>
                  <a:cubicBezTo>
                    <a:pt x="4" y="2"/>
                    <a:pt x="7" y="3"/>
                    <a:pt x="9" y="4"/>
                  </a:cubicBezTo>
                  <a:cubicBezTo>
                    <a:pt x="11" y="5"/>
                    <a:pt x="7" y="3"/>
                    <a:pt x="9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79" name="Freeform 780">
              <a:extLst>
                <a:ext uri="{FF2B5EF4-FFF2-40B4-BE49-F238E27FC236}">
                  <a16:creationId xmlns:a16="http://schemas.microsoft.com/office/drawing/2014/main" xmlns="" id="{A95BB00B-1F9C-4804-8D4D-D3B88448B989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8218" y="3776918"/>
              <a:ext cx="76432" cy="44598"/>
            </a:xfrm>
            <a:custGeom>
              <a:avLst/>
              <a:gdLst>
                <a:gd name="T0" fmla="*/ 8 w 8"/>
                <a:gd name="T1" fmla="*/ 3 h 5"/>
                <a:gd name="T2" fmla="*/ 0 w 8"/>
                <a:gd name="T3" fmla="*/ 2 h 5"/>
                <a:gd name="T4" fmla="*/ 8 w 8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8" y="5"/>
                    <a:pt x="0" y="4"/>
                    <a:pt x="0" y="2"/>
                  </a:cubicBezTo>
                  <a:cubicBezTo>
                    <a:pt x="0" y="0"/>
                    <a:pt x="8" y="1"/>
                    <a:pt x="8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80" name="Freeform 782">
              <a:extLst>
                <a:ext uri="{FF2B5EF4-FFF2-40B4-BE49-F238E27FC236}">
                  <a16:creationId xmlns:a16="http://schemas.microsoft.com/office/drawing/2014/main" xmlns="" id="{1028BC50-9555-4418-961B-7916D55FDC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35225" y="3897972"/>
              <a:ext cx="54142" cy="38227"/>
            </a:xfrm>
            <a:custGeom>
              <a:avLst/>
              <a:gdLst>
                <a:gd name="T0" fmla="*/ 5 w 6"/>
                <a:gd name="T1" fmla="*/ 3 h 4"/>
                <a:gd name="T2" fmla="*/ 1 w 6"/>
                <a:gd name="T3" fmla="*/ 0 h 4"/>
                <a:gd name="T4" fmla="*/ 5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5" y="3"/>
                  </a:moveTo>
                  <a:cubicBezTo>
                    <a:pt x="4" y="4"/>
                    <a:pt x="0" y="0"/>
                    <a:pt x="1" y="0"/>
                  </a:cubicBezTo>
                  <a:cubicBezTo>
                    <a:pt x="2" y="0"/>
                    <a:pt x="6" y="2"/>
                    <a:pt x="5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81" name="Freeform 783">
              <a:extLst>
                <a:ext uri="{FF2B5EF4-FFF2-40B4-BE49-F238E27FC236}">
                  <a16:creationId xmlns:a16="http://schemas.microsoft.com/office/drawing/2014/main" xmlns="" id="{E7631A95-797E-465A-A942-786B2561B8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08475" y="3936197"/>
              <a:ext cx="47770" cy="9558"/>
            </a:xfrm>
            <a:custGeom>
              <a:avLst/>
              <a:gdLst>
                <a:gd name="T0" fmla="*/ 4 w 5"/>
                <a:gd name="T1" fmla="*/ 1 h 1"/>
                <a:gd name="T2" fmla="*/ 2 w 5"/>
                <a:gd name="T3" fmla="*/ 0 h 1"/>
                <a:gd name="T4" fmla="*/ 4 w 5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2" y="1"/>
                    <a:pt x="0" y="0"/>
                    <a:pt x="2" y="0"/>
                  </a:cubicBezTo>
                  <a:cubicBezTo>
                    <a:pt x="3" y="0"/>
                    <a:pt x="5" y="1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82" name="Freeform 784">
              <a:extLst>
                <a:ext uri="{FF2B5EF4-FFF2-40B4-BE49-F238E27FC236}">
                  <a16:creationId xmlns:a16="http://schemas.microsoft.com/office/drawing/2014/main" xmlns="" id="{EE5AA014-5A2D-45FF-943A-CD01058FCA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08475" y="4468183"/>
              <a:ext cx="38217" cy="66896"/>
            </a:xfrm>
            <a:custGeom>
              <a:avLst/>
              <a:gdLst>
                <a:gd name="T0" fmla="*/ 2 w 4"/>
                <a:gd name="T1" fmla="*/ 0 h 7"/>
                <a:gd name="T2" fmla="*/ 4 w 4"/>
                <a:gd name="T3" fmla="*/ 7 h 7"/>
                <a:gd name="T4" fmla="*/ 2 w 4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cubicBezTo>
                    <a:pt x="0" y="0"/>
                    <a:pt x="3" y="7"/>
                    <a:pt x="4" y="7"/>
                  </a:cubicBezTo>
                  <a:cubicBezTo>
                    <a:pt x="4" y="7"/>
                    <a:pt x="3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83" name="Freeform 785">
              <a:extLst>
                <a:ext uri="{FF2B5EF4-FFF2-40B4-BE49-F238E27FC236}">
                  <a16:creationId xmlns:a16="http://schemas.microsoft.com/office/drawing/2014/main" xmlns="" id="{C14195B1-B1FF-49DA-A1CE-AC348343E3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27583" y="4589232"/>
              <a:ext cx="63695" cy="38227"/>
            </a:xfrm>
            <a:custGeom>
              <a:avLst/>
              <a:gdLst>
                <a:gd name="T0" fmla="*/ 1 w 7"/>
                <a:gd name="T1" fmla="*/ 0 h 4"/>
                <a:gd name="T2" fmla="*/ 1 w 7"/>
                <a:gd name="T3" fmla="*/ 4 h 4"/>
                <a:gd name="T4" fmla="*/ 5 w 7"/>
                <a:gd name="T5" fmla="*/ 4 h 4"/>
                <a:gd name="T6" fmla="*/ 1 w 7"/>
                <a:gd name="T7" fmla="*/ 0 h 4"/>
                <a:gd name="T8" fmla="*/ 1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1" y="0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2" y="4"/>
                    <a:pt x="3" y="4"/>
                    <a:pt x="5" y="4"/>
                  </a:cubicBezTo>
                  <a:cubicBezTo>
                    <a:pt x="7" y="4"/>
                    <a:pt x="1" y="0"/>
                    <a:pt x="1" y="0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84" name="Freeform 786">
              <a:extLst>
                <a:ext uri="{FF2B5EF4-FFF2-40B4-BE49-F238E27FC236}">
                  <a16:creationId xmlns:a16="http://schemas.microsoft.com/office/drawing/2014/main" xmlns="" id="{4B67FCF0-D48D-43E8-84AA-7EB734650B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66434" y="4796294"/>
              <a:ext cx="159235" cy="92380"/>
            </a:xfrm>
            <a:custGeom>
              <a:avLst/>
              <a:gdLst>
                <a:gd name="T0" fmla="*/ 0 w 17"/>
                <a:gd name="T1" fmla="*/ 4 h 10"/>
                <a:gd name="T2" fmla="*/ 10 w 17"/>
                <a:gd name="T3" fmla="*/ 2 h 10"/>
                <a:gd name="T4" fmla="*/ 8 w 17"/>
                <a:gd name="T5" fmla="*/ 4 h 10"/>
                <a:gd name="T6" fmla="*/ 12 w 17"/>
                <a:gd name="T7" fmla="*/ 7 h 10"/>
                <a:gd name="T8" fmla="*/ 9 w 17"/>
                <a:gd name="T9" fmla="*/ 7 h 10"/>
                <a:gd name="T10" fmla="*/ 11 w 17"/>
                <a:gd name="T11" fmla="*/ 10 h 10"/>
                <a:gd name="T12" fmla="*/ 8 w 17"/>
                <a:gd name="T13" fmla="*/ 9 h 10"/>
                <a:gd name="T14" fmla="*/ 0 w 17"/>
                <a:gd name="T15" fmla="*/ 4 h 10"/>
                <a:gd name="T16" fmla="*/ 0 w 17"/>
                <a:gd name="T1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0" y="4"/>
                  </a:moveTo>
                  <a:cubicBezTo>
                    <a:pt x="1" y="0"/>
                    <a:pt x="7" y="2"/>
                    <a:pt x="10" y="2"/>
                  </a:cubicBezTo>
                  <a:cubicBezTo>
                    <a:pt x="17" y="3"/>
                    <a:pt x="8" y="4"/>
                    <a:pt x="8" y="4"/>
                  </a:cubicBezTo>
                  <a:cubicBezTo>
                    <a:pt x="8" y="6"/>
                    <a:pt x="12" y="5"/>
                    <a:pt x="12" y="7"/>
                  </a:cubicBezTo>
                  <a:cubicBezTo>
                    <a:pt x="12" y="7"/>
                    <a:pt x="10" y="6"/>
                    <a:pt x="9" y="7"/>
                  </a:cubicBezTo>
                  <a:cubicBezTo>
                    <a:pt x="9" y="7"/>
                    <a:pt x="12" y="10"/>
                    <a:pt x="11" y="10"/>
                  </a:cubicBezTo>
                  <a:cubicBezTo>
                    <a:pt x="10" y="10"/>
                    <a:pt x="9" y="9"/>
                    <a:pt x="8" y="9"/>
                  </a:cubicBezTo>
                  <a:cubicBezTo>
                    <a:pt x="6" y="8"/>
                    <a:pt x="0" y="7"/>
                    <a:pt x="0" y="4"/>
                  </a:cubicBezTo>
                  <a:cubicBezTo>
                    <a:pt x="0" y="3"/>
                    <a:pt x="0" y="7"/>
                    <a:pt x="0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85" name="Freeform 787">
              <a:extLst>
                <a:ext uri="{FF2B5EF4-FFF2-40B4-BE49-F238E27FC236}">
                  <a16:creationId xmlns:a16="http://schemas.microsoft.com/office/drawing/2014/main" xmlns="" id="{AA2287C7-B2C0-4F84-B963-7DFA620201C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37774" y="4777183"/>
              <a:ext cx="82803" cy="28672"/>
            </a:xfrm>
            <a:custGeom>
              <a:avLst/>
              <a:gdLst>
                <a:gd name="T0" fmla="*/ 8 w 9"/>
                <a:gd name="T1" fmla="*/ 1 h 3"/>
                <a:gd name="T2" fmla="*/ 5 w 9"/>
                <a:gd name="T3" fmla="*/ 0 h 3"/>
                <a:gd name="T4" fmla="*/ 0 w 9"/>
                <a:gd name="T5" fmla="*/ 0 h 3"/>
                <a:gd name="T6" fmla="*/ 8 w 9"/>
                <a:gd name="T7" fmla="*/ 1 h 3"/>
                <a:gd name="T8" fmla="*/ 8 w 9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8" y="1"/>
                  </a:moveTo>
                  <a:cubicBezTo>
                    <a:pt x="9" y="1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2" y="0"/>
                    <a:pt x="6" y="3"/>
                    <a:pt x="8" y="1"/>
                  </a:cubicBezTo>
                  <a:cubicBezTo>
                    <a:pt x="9" y="1"/>
                    <a:pt x="7" y="2"/>
                    <a:pt x="8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86" name="Freeform 788">
              <a:extLst>
                <a:ext uri="{FF2B5EF4-FFF2-40B4-BE49-F238E27FC236}">
                  <a16:creationId xmlns:a16="http://schemas.microsoft.com/office/drawing/2014/main" xmlns="" id="{9D4456F0-CC24-48C7-B37B-99817E62C9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07201" y="4974685"/>
              <a:ext cx="121018" cy="63711"/>
            </a:xfrm>
            <a:custGeom>
              <a:avLst/>
              <a:gdLst>
                <a:gd name="T0" fmla="*/ 12 w 13"/>
                <a:gd name="T1" fmla="*/ 4 h 7"/>
                <a:gd name="T2" fmla="*/ 12 w 13"/>
                <a:gd name="T3" fmla="*/ 1 h 7"/>
                <a:gd name="T4" fmla="*/ 7 w 13"/>
                <a:gd name="T5" fmla="*/ 2 h 7"/>
                <a:gd name="T6" fmla="*/ 3 w 13"/>
                <a:gd name="T7" fmla="*/ 3 h 7"/>
                <a:gd name="T8" fmla="*/ 0 w 13"/>
                <a:gd name="T9" fmla="*/ 5 h 7"/>
                <a:gd name="T10" fmla="*/ 12 w 13"/>
                <a:gd name="T11" fmla="*/ 4 h 7"/>
                <a:gd name="T12" fmla="*/ 12 w 13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7">
                  <a:moveTo>
                    <a:pt x="12" y="4"/>
                  </a:moveTo>
                  <a:cubicBezTo>
                    <a:pt x="13" y="3"/>
                    <a:pt x="13" y="2"/>
                    <a:pt x="12" y="1"/>
                  </a:cubicBezTo>
                  <a:cubicBezTo>
                    <a:pt x="11" y="0"/>
                    <a:pt x="8" y="1"/>
                    <a:pt x="7" y="2"/>
                  </a:cubicBezTo>
                  <a:cubicBezTo>
                    <a:pt x="6" y="2"/>
                    <a:pt x="4" y="2"/>
                    <a:pt x="3" y="3"/>
                  </a:cubicBezTo>
                  <a:cubicBezTo>
                    <a:pt x="3" y="3"/>
                    <a:pt x="0" y="5"/>
                    <a:pt x="0" y="5"/>
                  </a:cubicBezTo>
                  <a:cubicBezTo>
                    <a:pt x="3" y="7"/>
                    <a:pt x="10" y="6"/>
                    <a:pt x="12" y="4"/>
                  </a:cubicBezTo>
                  <a:cubicBezTo>
                    <a:pt x="13" y="3"/>
                    <a:pt x="9" y="6"/>
                    <a:pt x="12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87" name="Freeform 789">
              <a:extLst>
                <a:ext uri="{FF2B5EF4-FFF2-40B4-BE49-F238E27FC236}">
                  <a16:creationId xmlns:a16="http://schemas.microsoft.com/office/drawing/2014/main" xmlns="" id="{E5F99D87-4BA9-493D-BE36-4C22D1731196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5288" y="5067067"/>
              <a:ext cx="38217" cy="57338"/>
            </a:xfrm>
            <a:custGeom>
              <a:avLst/>
              <a:gdLst>
                <a:gd name="T0" fmla="*/ 3 w 4"/>
                <a:gd name="T1" fmla="*/ 2 h 6"/>
                <a:gd name="T2" fmla="*/ 1 w 4"/>
                <a:gd name="T3" fmla="*/ 3 h 6"/>
                <a:gd name="T4" fmla="*/ 3 w 4"/>
                <a:gd name="T5" fmla="*/ 2 h 6"/>
                <a:gd name="T6" fmla="*/ 3 w 4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3" y="2"/>
                  </a:moveTo>
                  <a:cubicBezTo>
                    <a:pt x="2" y="0"/>
                    <a:pt x="1" y="1"/>
                    <a:pt x="1" y="3"/>
                  </a:cubicBezTo>
                  <a:cubicBezTo>
                    <a:pt x="0" y="6"/>
                    <a:pt x="4" y="4"/>
                    <a:pt x="3" y="2"/>
                  </a:cubicBezTo>
                  <a:cubicBezTo>
                    <a:pt x="3" y="2"/>
                    <a:pt x="4" y="3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88" name="Freeform 790">
              <a:extLst>
                <a:ext uri="{FF2B5EF4-FFF2-40B4-BE49-F238E27FC236}">
                  <a16:creationId xmlns:a16="http://schemas.microsoft.com/office/drawing/2014/main" xmlns="" id="{38E45DAF-A8DA-4FAF-80E7-EEB32189F2F0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2485" y="4946016"/>
              <a:ext cx="35033" cy="38227"/>
            </a:xfrm>
            <a:custGeom>
              <a:avLst/>
              <a:gdLst>
                <a:gd name="T0" fmla="*/ 4 w 4"/>
                <a:gd name="T1" fmla="*/ 2 h 4"/>
                <a:gd name="T2" fmla="*/ 1 w 4"/>
                <a:gd name="T3" fmla="*/ 1 h 4"/>
                <a:gd name="T4" fmla="*/ 4 w 4"/>
                <a:gd name="T5" fmla="*/ 2 h 4"/>
                <a:gd name="T6" fmla="*/ 4 w 4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3" y="2"/>
                    <a:pt x="1" y="0"/>
                    <a:pt x="1" y="1"/>
                  </a:cubicBezTo>
                  <a:cubicBezTo>
                    <a:pt x="0" y="4"/>
                    <a:pt x="4" y="2"/>
                    <a:pt x="4" y="2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89" name="Freeform 791">
              <a:extLst>
                <a:ext uri="{FF2B5EF4-FFF2-40B4-BE49-F238E27FC236}">
                  <a16:creationId xmlns:a16="http://schemas.microsoft.com/office/drawing/2014/main" xmlns="" id="{1D64EF25-11C8-421C-B4CE-3D90610946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65798" y="4347133"/>
              <a:ext cx="19109" cy="19114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2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1" y="2"/>
                    <a:pt x="2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90" name="Freeform 792">
              <a:extLst>
                <a:ext uri="{FF2B5EF4-FFF2-40B4-BE49-F238E27FC236}">
                  <a16:creationId xmlns:a16="http://schemas.microsoft.com/office/drawing/2014/main" xmlns="" id="{61891031-054D-46DA-A60D-7780C9D4B5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89366" y="4245195"/>
              <a:ext cx="28664" cy="15928"/>
            </a:xfrm>
            <a:custGeom>
              <a:avLst/>
              <a:gdLst>
                <a:gd name="T0" fmla="*/ 2 w 3"/>
                <a:gd name="T1" fmla="*/ 0 h 2"/>
                <a:gd name="T2" fmla="*/ 1 w 3"/>
                <a:gd name="T3" fmla="*/ 1 h 2"/>
                <a:gd name="T4" fmla="*/ 2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2"/>
                    <a:pt x="3" y="1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91" name="Freeform 793">
              <a:extLst>
                <a:ext uri="{FF2B5EF4-FFF2-40B4-BE49-F238E27FC236}">
                  <a16:creationId xmlns:a16="http://schemas.microsoft.com/office/drawing/2014/main" xmlns="" id="{6745926D-8BB8-4930-B829-6F08AF5236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65798" y="4206968"/>
              <a:ext cx="25477" cy="28672"/>
            </a:xfrm>
            <a:custGeom>
              <a:avLst/>
              <a:gdLst>
                <a:gd name="T0" fmla="*/ 2 w 3"/>
                <a:gd name="T1" fmla="*/ 1 h 3"/>
                <a:gd name="T2" fmla="*/ 1 w 3"/>
                <a:gd name="T3" fmla="*/ 2 h 3"/>
                <a:gd name="T4" fmla="*/ 2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2" y="0"/>
                    <a:pt x="0" y="1"/>
                    <a:pt x="1" y="2"/>
                  </a:cubicBezTo>
                  <a:cubicBezTo>
                    <a:pt x="1" y="3"/>
                    <a:pt x="3" y="1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92" name="Freeform 794">
              <a:extLst>
                <a:ext uri="{FF2B5EF4-FFF2-40B4-BE49-F238E27FC236}">
                  <a16:creationId xmlns:a16="http://schemas.microsoft.com/office/drawing/2014/main" xmlns="" id="{39063B3C-E8F1-41C6-8FF1-62DD16CAA088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4841" y="4394916"/>
              <a:ext cx="47770" cy="6370"/>
            </a:xfrm>
            <a:custGeom>
              <a:avLst/>
              <a:gdLst>
                <a:gd name="T0" fmla="*/ 5 w 5"/>
                <a:gd name="T1" fmla="*/ 1 h 1"/>
                <a:gd name="T2" fmla="*/ 1 w 5"/>
                <a:gd name="T3" fmla="*/ 0 h 1"/>
                <a:gd name="T4" fmla="*/ 5 w 5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cubicBezTo>
                    <a:pt x="4" y="0"/>
                    <a:pt x="0" y="0"/>
                    <a:pt x="1" y="0"/>
                  </a:cubicBezTo>
                  <a:cubicBezTo>
                    <a:pt x="2" y="1"/>
                    <a:pt x="5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93" name="Freeform 795">
              <a:extLst>
                <a:ext uri="{FF2B5EF4-FFF2-40B4-BE49-F238E27FC236}">
                  <a16:creationId xmlns:a16="http://schemas.microsoft.com/office/drawing/2014/main" xmlns="" id="{E1882E9C-16E3-4AA5-8196-E3B4D67C176E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2164" y="4394916"/>
              <a:ext cx="57323" cy="0"/>
            </a:xfrm>
            <a:custGeom>
              <a:avLst/>
              <a:gdLst>
                <a:gd name="T0" fmla="*/ 5 w 6"/>
                <a:gd name="T1" fmla="*/ 1 w 6"/>
                <a:gd name="T2" fmla="*/ 5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5" y="0"/>
                  </a:moveTo>
                  <a:cubicBezTo>
                    <a:pt x="4" y="0"/>
                    <a:pt x="0" y="0"/>
                    <a:pt x="1" y="0"/>
                  </a:cubicBezTo>
                  <a:cubicBezTo>
                    <a:pt x="2" y="0"/>
                    <a:pt x="6" y="0"/>
                    <a:pt x="5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94" name="Freeform 796">
              <a:extLst>
                <a:ext uri="{FF2B5EF4-FFF2-40B4-BE49-F238E27FC236}">
                  <a16:creationId xmlns:a16="http://schemas.microsoft.com/office/drawing/2014/main" xmlns="" id="{15BA3983-C043-46D9-A14B-DE8F158D544A}"/>
                </a:ext>
              </a:extLst>
            </p:cNvPr>
            <p:cNvSpPr>
              <a:spLocks/>
            </p:cNvSpPr>
            <p:nvPr/>
          </p:nvSpPr>
          <p:spPr bwMode="auto">
            <a:xfrm>
              <a:off x="9445417" y="3802407"/>
              <a:ext cx="38217" cy="19114"/>
            </a:xfrm>
            <a:custGeom>
              <a:avLst/>
              <a:gdLst>
                <a:gd name="T0" fmla="*/ 3 w 4"/>
                <a:gd name="T1" fmla="*/ 2 h 2"/>
                <a:gd name="T2" fmla="*/ 2 w 4"/>
                <a:gd name="T3" fmla="*/ 0 h 2"/>
                <a:gd name="T4" fmla="*/ 3 w 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1" y="2"/>
                    <a:pt x="0" y="0"/>
                    <a:pt x="2" y="0"/>
                  </a:cubicBezTo>
                  <a:cubicBezTo>
                    <a:pt x="3" y="0"/>
                    <a:pt x="4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  <p:sp>
          <p:nvSpPr>
            <p:cNvPr id="395" name="Freeform 797">
              <a:extLst>
                <a:ext uri="{FF2B5EF4-FFF2-40B4-BE49-F238E27FC236}">
                  <a16:creationId xmlns:a16="http://schemas.microsoft.com/office/drawing/2014/main" xmlns="" id="{31B6AED8-765B-4523-A3CD-2257A33407D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7694" y="6086410"/>
              <a:ext cx="85988" cy="111494"/>
            </a:xfrm>
            <a:custGeom>
              <a:avLst/>
              <a:gdLst>
                <a:gd name="T0" fmla="*/ 9 w 9"/>
                <a:gd name="T1" fmla="*/ 11 h 12"/>
                <a:gd name="T2" fmla="*/ 5 w 9"/>
                <a:gd name="T3" fmla="*/ 2 h 12"/>
                <a:gd name="T4" fmla="*/ 2 w 9"/>
                <a:gd name="T5" fmla="*/ 2 h 12"/>
                <a:gd name="T6" fmla="*/ 0 w 9"/>
                <a:gd name="T7" fmla="*/ 3 h 12"/>
                <a:gd name="T8" fmla="*/ 3 w 9"/>
                <a:gd name="T9" fmla="*/ 5 h 12"/>
                <a:gd name="T10" fmla="*/ 3 w 9"/>
                <a:gd name="T11" fmla="*/ 7 h 12"/>
                <a:gd name="T12" fmla="*/ 4 w 9"/>
                <a:gd name="T13" fmla="*/ 7 h 12"/>
                <a:gd name="T14" fmla="*/ 3 w 9"/>
                <a:gd name="T15" fmla="*/ 8 h 12"/>
                <a:gd name="T16" fmla="*/ 6 w 9"/>
                <a:gd name="T17" fmla="*/ 11 h 12"/>
                <a:gd name="T18" fmla="*/ 6 w 9"/>
                <a:gd name="T19" fmla="*/ 9 h 12"/>
                <a:gd name="T20" fmla="*/ 9 w 9"/>
                <a:gd name="T21" fmla="*/ 11 h 12"/>
                <a:gd name="T22" fmla="*/ 9 w 9"/>
                <a:gd name="T2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12">
                  <a:moveTo>
                    <a:pt x="9" y="11"/>
                  </a:moveTo>
                  <a:cubicBezTo>
                    <a:pt x="8" y="8"/>
                    <a:pt x="7" y="4"/>
                    <a:pt x="5" y="2"/>
                  </a:cubicBezTo>
                  <a:cubicBezTo>
                    <a:pt x="4" y="1"/>
                    <a:pt x="3" y="0"/>
                    <a:pt x="2" y="2"/>
                  </a:cubicBezTo>
                  <a:cubicBezTo>
                    <a:pt x="2" y="2"/>
                    <a:pt x="0" y="2"/>
                    <a:pt x="0" y="3"/>
                  </a:cubicBezTo>
                  <a:cubicBezTo>
                    <a:pt x="1" y="4"/>
                    <a:pt x="3" y="3"/>
                    <a:pt x="3" y="5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3" y="8"/>
                    <a:pt x="4" y="7"/>
                    <a:pt x="4" y="7"/>
                  </a:cubicBezTo>
                  <a:cubicBezTo>
                    <a:pt x="5" y="8"/>
                    <a:pt x="3" y="8"/>
                    <a:pt x="3" y="8"/>
                  </a:cubicBezTo>
                  <a:cubicBezTo>
                    <a:pt x="3" y="9"/>
                    <a:pt x="5" y="11"/>
                    <a:pt x="6" y="11"/>
                  </a:cubicBezTo>
                  <a:cubicBezTo>
                    <a:pt x="6" y="11"/>
                    <a:pt x="2" y="7"/>
                    <a:pt x="6" y="9"/>
                  </a:cubicBezTo>
                  <a:cubicBezTo>
                    <a:pt x="7" y="9"/>
                    <a:pt x="9" y="12"/>
                    <a:pt x="9" y="11"/>
                  </a:cubicBezTo>
                  <a:cubicBezTo>
                    <a:pt x="8" y="10"/>
                    <a:pt x="9" y="12"/>
                    <a:pt x="9" y="1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82843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latin typeface="Montserrat" charset="0"/>
              </a:endParaRPr>
            </a:p>
          </p:txBody>
        </p:sp>
      </p:grpSp>
      <p:sp>
        <p:nvSpPr>
          <p:cNvPr id="398" name="TextBox 407">
            <a:extLst>
              <a:ext uri="{FF2B5EF4-FFF2-40B4-BE49-F238E27FC236}">
                <a16:creationId xmlns:a16="http://schemas.microsoft.com/office/drawing/2014/main" xmlns="" id="{3FCC937A-221E-4BC3-9336-7C7613437A08}"/>
              </a:ext>
            </a:extLst>
          </p:cNvPr>
          <p:cNvSpPr txBox="1"/>
          <p:nvPr/>
        </p:nvSpPr>
        <p:spPr>
          <a:xfrm>
            <a:off x="6297396" y="1684820"/>
            <a:ext cx="117959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8000" b="1">
                <a:solidFill>
                  <a:schemeClr val="bg2">
                    <a:lumMod val="50000"/>
                  </a:schemeClr>
                </a:solidFill>
                <a:latin typeface="微软雅黑" charset="0"/>
                <a:ea typeface="微软雅黑" charset="0"/>
              </a:defRPr>
            </a:lvl1pPr>
          </a:lstStyle>
          <a:p>
            <a:r>
              <a:rPr lang="zh-CN" altLang="en-US"/>
              <a:t>合作伙伴</a:t>
            </a:r>
            <a:endParaRPr lang="en-US" dirty="0"/>
          </a:p>
        </p:txBody>
      </p:sp>
      <p:sp>
        <p:nvSpPr>
          <p:cNvPr id="400" name="TextBox 409">
            <a:extLst>
              <a:ext uri="{FF2B5EF4-FFF2-40B4-BE49-F238E27FC236}">
                <a16:creationId xmlns:a16="http://schemas.microsoft.com/office/drawing/2014/main" xmlns="" id="{37F50CF3-AFD8-4C38-9597-A62E220D3A83}"/>
              </a:ext>
            </a:extLst>
          </p:cNvPr>
          <p:cNvSpPr txBox="1"/>
          <p:nvPr/>
        </p:nvSpPr>
        <p:spPr>
          <a:xfrm>
            <a:off x="4866222" y="3103601"/>
            <a:ext cx="146583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360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我们帮助更多伙伴，创造更大价值</a:t>
            </a:r>
          </a:p>
        </p:txBody>
      </p:sp>
      <p:grpSp>
        <p:nvGrpSpPr>
          <p:cNvPr id="401" name="Group 2">
            <a:extLst>
              <a:ext uri="{FF2B5EF4-FFF2-40B4-BE49-F238E27FC236}">
                <a16:creationId xmlns:a16="http://schemas.microsoft.com/office/drawing/2014/main" xmlns="" id="{BE3E6164-98E2-49EA-A0BA-AEC8D0F61DB7}"/>
              </a:ext>
            </a:extLst>
          </p:cNvPr>
          <p:cNvGrpSpPr/>
          <p:nvPr/>
        </p:nvGrpSpPr>
        <p:grpSpPr>
          <a:xfrm>
            <a:off x="3421139" y="6575287"/>
            <a:ext cx="3407089" cy="2804192"/>
            <a:chOff x="3817288" y="5690652"/>
            <a:chExt cx="3407089" cy="2804192"/>
          </a:xfrm>
        </p:grpSpPr>
        <p:sp>
          <p:nvSpPr>
            <p:cNvPr id="403" name="Oval 410">
              <a:extLst>
                <a:ext uri="{FF2B5EF4-FFF2-40B4-BE49-F238E27FC236}">
                  <a16:creationId xmlns:a16="http://schemas.microsoft.com/office/drawing/2014/main" xmlns="" id="{AFF56215-5E42-41C4-9E1D-6E1EBB3BE678}"/>
                </a:ext>
              </a:extLst>
            </p:cNvPr>
            <p:cNvSpPr/>
            <p:nvPr/>
          </p:nvSpPr>
          <p:spPr>
            <a:xfrm>
              <a:off x="4420185" y="5690652"/>
              <a:ext cx="2804192" cy="2804192"/>
            </a:xfrm>
            <a:prstGeom prst="ellipse">
              <a:avLst/>
            </a:prstGeom>
            <a:noFill/>
            <a:ln w="571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Montserrat" charset="0"/>
              </a:endParaRPr>
            </a:p>
          </p:txBody>
        </p:sp>
        <p:sp>
          <p:nvSpPr>
            <p:cNvPr id="402" name="Oval 1">
              <a:extLst>
                <a:ext uri="{FF2B5EF4-FFF2-40B4-BE49-F238E27FC236}">
                  <a16:creationId xmlns:a16="http://schemas.microsoft.com/office/drawing/2014/main" xmlns="" id="{CCE09F9A-9D4D-40C5-A60F-72FC9416F4C0}"/>
                </a:ext>
              </a:extLst>
            </p:cNvPr>
            <p:cNvSpPr/>
            <p:nvPr/>
          </p:nvSpPr>
          <p:spPr>
            <a:xfrm>
              <a:off x="3817288" y="6929142"/>
              <a:ext cx="1362502" cy="1362502"/>
            </a:xfrm>
            <a:prstGeom prst="ellipse">
              <a:avLst/>
            </a:prstGeom>
            <a:solidFill>
              <a:srgbClr val="BC12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Montserrat" charset="0"/>
              </a:endParaRPr>
            </a:p>
          </p:txBody>
        </p:sp>
      </p:grpSp>
      <p:sp>
        <p:nvSpPr>
          <p:cNvPr id="404" name="TextBox 411">
            <a:extLst>
              <a:ext uri="{FF2B5EF4-FFF2-40B4-BE49-F238E27FC236}">
                <a16:creationId xmlns:a16="http://schemas.microsoft.com/office/drawing/2014/main" xmlns="" id="{EBAB42F1-19CD-4ECF-A116-4DA0019C1D13}"/>
              </a:ext>
            </a:extLst>
          </p:cNvPr>
          <p:cNvSpPr txBox="1"/>
          <p:nvPr/>
        </p:nvSpPr>
        <p:spPr>
          <a:xfrm>
            <a:off x="3766938" y="9650788"/>
            <a:ext cx="3427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spc="6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rPr>
              <a:t>NORTH AMERICA</a:t>
            </a:r>
            <a:endParaRPr lang="en-US" spc="6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ontserrat" charset="0"/>
            </a:endParaRPr>
          </a:p>
        </p:txBody>
      </p:sp>
      <p:sp>
        <p:nvSpPr>
          <p:cNvPr id="405" name="TextBox 412">
            <a:extLst>
              <a:ext uri="{FF2B5EF4-FFF2-40B4-BE49-F238E27FC236}">
                <a16:creationId xmlns:a16="http://schemas.microsoft.com/office/drawing/2014/main" xmlns="" id="{1582A73F-E7DC-415D-97D6-2549F24EBC24}"/>
              </a:ext>
            </a:extLst>
          </p:cNvPr>
          <p:cNvSpPr txBox="1"/>
          <p:nvPr/>
        </p:nvSpPr>
        <p:spPr>
          <a:xfrm>
            <a:off x="3591636" y="8168713"/>
            <a:ext cx="10631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rPr>
              <a:t>25%</a:t>
            </a:r>
            <a:endParaRPr lang="en-US" sz="480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ontserrat" charset="0"/>
            </a:endParaRPr>
          </a:p>
        </p:txBody>
      </p:sp>
      <p:sp>
        <p:nvSpPr>
          <p:cNvPr id="406" name="TextBox 413">
            <a:extLst>
              <a:ext uri="{FF2B5EF4-FFF2-40B4-BE49-F238E27FC236}">
                <a16:creationId xmlns:a16="http://schemas.microsoft.com/office/drawing/2014/main" xmlns="" id="{23FA7F79-FCED-4ED8-90ED-B31CA19299FD}"/>
              </a:ext>
            </a:extLst>
          </p:cNvPr>
          <p:cNvSpPr txBox="1"/>
          <p:nvPr/>
        </p:nvSpPr>
        <p:spPr>
          <a:xfrm>
            <a:off x="4727440" y="7480418"/>
            <a:ext cx="169469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 Semi" charset="0"/>
              </a:rPr>
              <a:t>75%</a:t>
            </a:r>
            <a:endParaRPr lang="en-US" sz="80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ontserrat Semi" charset="0"/>
            </a:endParaRPr>
          </a:p>
        </p:txBody>
      </p:sp>
      <p:grpSp>
        <p:nvGrpSpPr>
          <p:cNvPr id="407" name="Group 420">
            <a:extLst>
              <a:ext uri="{FF2B5EF4-FFF2-40B4-BE49-F238E27FC236}">
                <a16:creationId xmlns:a16="http://schemas.microsoft.com/office/drawing/2014/main" xmlns="" id="{3E7D41FB-E793-4FDB-94C4-9866F8FFA1E5}"/>
              </a:ext>
            </a:extLst>
          </p:cNvPr>
          <p:cNvGrpSpPr/>
          <p:nvPr/>
        </p:nvGrpSpPr>
        <p:grpSpPr>
          <a:xfrm>
            <a:off x="10828397" y="9436287"/>
            <a:ext cx="3407089" cy="2804192"/>
            <a:chOff x="3817288" y="5690652"/>
            <a:chExt cx="3407089" cy="2804192"/>
          </a:xfrm>
        </p:grpSpPr>
        <p:sp>
          <p:nvSpPr>
            <p:cNvPr id="409" name="Oval 422">
              <a:extLst>
                <a:ext uri="{FF2B5EF4-FFF2-40B4-BE49-F238E27FC236}">
                  <a16:creationId xmlns:a16="http://schemas.microsoft.com/office/drawing/2014/main" xmlns="" id="{2158C2F9-7A60-42E2-85F4-D23F8B731787}"/>
                </a:ext>
              </a:extLst>
            </p:cNvPr>
            <p:cNvSpPr/>
            <p:nvPr/>
          </p:nvSpPr>
          <p:spPr>
            <a:xfrm>
              <a:off x="4420185" y="5690652"/>
              <a:ext cx="2804192" cy="2804192"/>
            </a:xfrm>
            <a:prstGeom prst="ellipse">
              <a:avLst/>
            </a:prstGeom>
            <a:noFill/>
            <a:ln w="571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Montserrat" charset="0"/>
              </a:endParaRPr>
            </a:p>
          </p:txBody>
        </p:sp>
        <p:sp>
          <p:nvSpPr>
            <p:cNvPr id="408" name="Oval 421">
              <a:extLst>
                <a:ext uri="{FF2B5EF4-FFF2-40B4-BE49-F238E27FC236}">
                  <a16:creationId xmlns:a16="http://schemas.microsoft.com/office/drawing/2014/main" xmlns="" id="{0BAAEF00-290A-468B-B8DE-C4A48EAF2BB9}"/>
                </a:ext>
              </a:extLst>
            </p:cNvPr>
            <p:cNvSpPr/>
            <p:nvPr/>
          </p:nvSpPr>
          <p:spPr>
            <a:xfrm>
              <a:off x="3817288" y="6929142"/>
              <a:ext cx="1362502" cy="1362502"/>
            </a:xfrm>
            <a:prstGeom prst="ellipse">
              <a:avLst/>
            </a:prstGeom>
            <a:solidFill>
              <a:srgbClr val="BC12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Montserrat" charset="0"/>
              </a:endParaRPr>
            </a:p>
          </p:txBody>
        </p:sp>
      </p:grpSp>
      <p:sp>
        <p:nvSpPr>
          <p:cNvPr id="410" name="TextBox 425">
            <a:extLst>
              <a:ext uri="{FF2B5EF4-FFF2-40B4-BE49-F238E27FC236}">
                <a16:creationId xmlns:a16="http://schemas.microsoft.com/office/drawing/2014/main" xmlns="" id="{C215FB61-7439-47BF-B620-6FAF9C44A6C2}"/>
              </a:ext>
            </a:extLst>
          </p:cNvPr>
          <p:cNvSpPr txBox="1"/>
          <p:nvPr/>
        </p:nvSpPr>
        <p:spPr>
          <a:xfrm>
            <a:off x="12080694" y="12511788"/>
            <a:ext cx="16145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rPr>
              <a:t>AFRICA</a:t>
            </a:r>
            <a:endParaRPr lang="en-US" spc="6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ontserrat" charset="0"/>
            </a:endParaRPr>
          </a:p>
        </p:txBody>
      </p:sp>
      <p:sp>
        <p:nvSpPr>
          <p:cNvPr id="411" name="TextBox 430">
            <a:extLst>
              <a:ext uri="{FF2B5EF4-FFF2-40B4-BE49-F238E27FC236}">
                <a16:creationId xmlns:a16="http://schemas.microsoft.com/office/drawing/2014/main" xmlns="" id="{3F506B2E-560D-41C8-BDB2-973B9460D427}"/>
              </a:ext>
            </a:extLst>
          </p:cNvPr>
          <p:cNvSpPr txBox="1"/>
          <p:nvPr/>
        </p:nvSpPr>
        <p:spPr>
          <a:xfrm>
            <a:off x="11014924" y="11029713"/>
            <a:ext cx="10310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rPr>
              <a:t>41%</a:t>
            </a:r>
            <a:endParaRPr lang="en-US" sz="480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ontserrat" charset="0"/>
            </a:endParaRPr>
          </a:p>
        </p:txBody>
      </p:sp>
      <p:sp>
        <p:nvSpPr>
          <p:cNvPr id="412" name="TextBox 431">
            <a:extLst>
              <a:ext uri="{FF2B5EF4-FFF2-40B4-BE49-F238E27FC236}">
                <a16:creationId xmlns:a16="http://schemas.microsoft.com/office/drawing/2014/main" xmlns="" id="{70B11323-639D-4F7C-8602-F3A7A57B05F3}"/>
              </a:ext>
            </a:extLst>
          </p:cNvPr>
          <p:cNvSpPr txBox="1"/>
          <p:nvPr/>
        </p:nvSpPr>
        <p:spPr>
          <a:xfrm>
            <a:off x="12120271" y="10341418"/>
            <a:ext cx="172354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 Semi" charset="0"/>
              </a:rPr>
              <a:t>59%</a:t>
            </a:r>
            <a:endParaRPr lang="en-US" sz="80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ontserrat Semi" charset="0"/>
            </a:endParaRPr>
          </a:p>
        </p:txBody>
      </p:sp>
      <p:grpSp>
        <p:nvGrpSpPr>
          <p:cNvPr id="413" name="Group 432">
            <a:extLst>
              <a:ext uri="{FF2B5EF4-FFF2-40B4-BE49-F238E27FC236}">
                <a16:creationId xmlns:a16="http://schemas.microsoft.com/office/drawing/2014/main" xmlns="" id="{5BFEB6BB-44E4-45B3-80AB-3CDA3D8BBB19}"/>
              </a:ext>
            </a:extLst>
          </p:cNvPr>
          <p:cNvGrpSpPr/>
          <p:nvPr/>
        </p:nvGrpSpPr>
        <p:grpSpPr>
          <a:xfrm>
            <a:off x="18633479" y="4525701"/>
            <a:ext cx="3407089" cy="2804192"/>
            <a:chOff x="3817288" y="5690652"/>
            <a:chExt cx="3407089" cy="2804192"/>
          </a:xfrm>
        </p:grpSpPr>
        <p:sp>
          <p:nvSpPr>
            <p:cNvPr id="415" name="Oval 434">
              <a:extLst>
                <a:ext uri="{FF2B5EF4-FFF2-40B4-BE49-F238E27FC236}">
                  <a16:creationId xmlns:a16="http://schemas.microsoft.com/office/drawing/2014/main" xmlns="" id="{9BD1624D-D7D7-4D66-B052-1559FBFB4CD1}"/>
                </a:ext>
              </a:extLst>
            </p:cNvPr>
            <p:cNvSpPr/>
            <p:nvPr/>
          </p:nvSpPr>
          <p:spPr>
            <a:xfrm>
              <a:off x="4420185" y="5690652"/>
              <a:ext cx="2804192" cy="2804192"/>
            </a:xfrm>
            <a:prstGeom prst="ellipse">
              <a:avLst/>
            </a:prstGeom>
            <a:noFill/>
            <a:ln w="571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Montserrat" charset="0"/>
              </a:endParaRPr>
            </a:p>
          </p:txBody>
        </p:sp>
        <p:sp>
          <p:nvSpPr>
            <p:cNvPr id="414" name="Oval 433">
              <a:extLst>
                <a:ext uri="{FF2B5EF4-FFF2-40B4-BE49-F238E27FC236}">
                  <a16:creationId xmlns:a16="http://schemas.microsoft.com/office/drawing/2014/main" xmlns="" id="{97E7902E-0ECF-4396-969C-A0839E7E3D6B}"/>
                </a:ext>
              </a:extLst>
            </p:cNvPr>
            <p:cNvSpPr/>
            <p:nvPr/>
          </p:nvSpPr>
          <p:spPr>
            <a:xfrm>
              <a:off x="3817288" y="6929142"/>
              <a:ext cx="1362502" cy="1362502"/>
            </a:xfrm>
            <a:prstGeom prst="ellipse">
              <a:avLst/>
            </a:prstGeom>
            <a:solidFill>
              <a:srgbClr val="BC12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Montserrat" charset="0"/>
              </a:endParaRPr>
            </a:p>
          </p:txBody>
        </p:sp>
      </p:grpSp>
      <p:sp>
        <p:nvSpPr>
          <p:cNvPr id="416" name="TextBox 435">
            <a:extLst>
              <a:ext uri="{FF2B5EF4-FFF2-40B4-BE49-F238E27FC236}">
                <a16:creationId xmlns:a16="http://schemas.microsoft.com/office/drawing/2014/main" xmlns="" id="{D94016EF-BB93-44AD-88CE-CC0024DF5EC6}"/>
              </a:ext>
            </a:extLst>
          </p:cNvPr>
          <p:cNvSpPr txBox="1"/>
          <p:nvPr/>
        </p:nvSpPr>
        <p:spPr>
          <a:xfrm>
            <a:off x="20139053" y="7601202"/>
            <a:ext cx="11079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rPr>
              <a:t>ASIA</a:t>
            </a:r>
            <a:endParaRPr lang="en-US" spc="6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ontserrat" charset="0"/>
            </a:endParaRPr>
          </a:p>
        </p:txBody>
      </p:sp>
      <p:sp>
        <p:nvSpPr>
          <p:cNvPr id="417" name="TextBox 436">
            <a:extLst>
              <a:ext uri="{FF2B5EF4-FFF2-40B4-BE49-F238E27FC236}">
                <a16:creationId xmlns:a16="http://schemas.microsoft.com/office/drawing/2014/main" xmlns="" id="{51314D1A-5ABD-440C-9BA8-4BCBCE4EECBC}"/>
              </a:ext>
            </a:extLst>
          </p:cNvPr>
          <p:cNvSpPr txBox="1"/>
          <p:nvPr/>
        </p:nvSpPr>
        <p:spPr>
          <a:xfrm>
            <a:off x="18820006" y="6119127"/>
            <a:ext cx="10310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rPr>
              <a:t>12%</a:t>
            </a:r>
            <a:endParaRPr lang="en-US" sz="480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ontserrat" charset="0"/>
            </a:endParaRPr>
          </a:p>
        </p:txBody>
      </p:sp>
      <p:sp>
        <p:nvSpPr>
          <p:cNvPr id="418" name="TextBox 437">
            <a:extLst>
              <a:ext uri="{FF2B5EF4-FFF2-40B4-BE49-F238E27FC236}">
                <a16:creationId xmlns:a16="http://schemas.microsoft.com/office/drawing/2014/main" xmlns="" id="{97F4B54E-724A-4F5C-8EF7-BB61A0E80389}"/>
              </a:ext>
            </a:extLst>
          </p:cNvPr>
          <p:cNvSpPr txBox="1"/>
          <p:nvPr/>
        </p:nvSpPr>
        <p:spPr>
          <a:xfrm>
            <a:off x="19946191" y="5430832"/>
            <a:ext cx="168187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 Semi" charset="0"/>
              </a:rPr>
              <a:t>88%</a:t>
            </a:r>
            <a:endParaRPr lang="en-US" sz="80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ontserrat Semi" charset="0"/>
            </a:endParaRPr>
          </a:p>
        </p:txBody>
      </p:sp>
      <p:sp>
        <p:nvSpPr>
          <p:cNvPr id="419" name="TextBox 18">
            <a:extLst>
              <a:ext uri="{FF2B5EF4-FFF2-40B4-BE49-F238E27FC236}">
                <a16:creationId xmlns:a16="http://schemas.microsoft.com/office/drawing/2014/main" xmlns="" id="{930546CB-C865-41C0-93BA-D7EEB46F8B29}"/>
              </a:ext>
            </a:extLst>
          </p:cNvPr>
          <p:cNvSpPr txBox="1"/>
          <p:nvPr/>
        </p:nvSpPr>
        <p:spPr>
          <a:xfrm>
            <a:off x="8397528" y="1166431"/>
            <a:ext cx="7584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spc="12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swald" charset="0"/>
              </a:defRPr>
            </a:lvl1pPr>
          </a:lstStyle>
          <a:p>
            <a:r>
              <a:rPr lang="en-US" altLang="zh-CN"/>
              <a:t>COOPERATIVE PARTNER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901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1">
            <a:extLst>
              <a:ext uri="{FF2B5EF4-FFF2-40B4-BE49-F238E27FC236}">
                <a16:creationId xmlns:a16="http://schemas.microsoft.com/office/drawing/2014/main" xmlns="" id="{1E50BC34-060B-4B68-8DEE-296B06ED85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60594763"/>
              </p:ext>
            </p:extLst>
          </p:nvPr>
        </p:nvGraphicFramePr>
        <p:xfrm>
          <a:off x="4314638" y="4309176"/>
          <a:ext cx="15748374" cy="61267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22">
            <a:extLst>
              <a:ext uri="{FF2B5EF4-FFF2-40B4-BE49-F238E27FC236}">
                <a16:creationId xmlns:a16="http://schemas.microsoft.com/office/drawing/2014/main" xmlns="" id="{CA543EE1-1C15-42E5-AB6D-73AFE2E55FA4}"/>
              </a:ext>
            </a:extLst>
          </p:cNvPr>
          <p:cNvSpPr txBox="1"/>
          <p:nvPr/>
        </p:nvSpPr>
        <p:spPr>
          <a:xfrm>
            <a:off x="6011212" y="10839319"/>
            <a:ext cx="3815414" cy="661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spc="600" dirty="0">
                <a:solidFill>
                  <a:schemeClr val="tx2"/>
                </a:solidFill>
                <a:latin typeface="Oswald" charset="0"/>
                <a:ea typeface="Oswald" charset="0"/>
                <a:cs typeface="Oswald" charset="0"/>
              </a:rPr>
              <a:t>A</a:t>
            </a:r>
            <a:r>
              <a:rPr lang="zh-CN" altLang="en-US" sz="2800" spc="600" dirty="0">
                <a:solidFill>
                  <a:schemeClr val="tx2"/>
                </a:solidFill>
                <a:latin typeface="Oswald" charset="0"/>
                <a:ea typeface="Oswald" charset="0"/>
                <a:cs typeface="Oswald" charset="0"/>
              </a:rPr>
              <a:t>增长额</a:t>
            </a:r>
            <a:endParaRPr lang="en-US" altLang="zh-CN" sz="2800" spc="600" dirty="0">
              <a:solidFill>
                <a:schemeClr val="tx2"/>
              </a:solidFill>
              <a:latin typeface="Oswald" charset="0"/>
              <a:ea typeface="Oswald" charset="0"/>
              <a:cs typeface="Oswald" charset="0"/>
            </a:endParaRPr>
          </a:p>
        </p:txBody>
      </p:sp>
      <p:sp>
        <p:nvSpPr>
          <p:cNvPr id="7" name="TextBox 26">
            <a:extLst>
              <a:ext uri="{FF2B5EF4-FFF2-40B4-BE49-F238E27FC236}">
                <a16:creationId xmlns:a16="http://schemas.microsoft.com/office/drawing/2014/main" xmlns="" id="{9089EC41-6E31-45B3-A9FE-5DC83988B0E6}"/>
              </a:ext>
            </a:extLst>
          </p:cNvPr>
          <p:cNvSpPr txBox="1"/>
          <p:nvPr/>
        </p:nvSpPr>
        <p:spPr>
          <a:xfrm>
            <a:off x="11082610" y="10830791"/>
            <a:ext cx="3815414" cy="661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spc="600" dirty="0">
                <a:solidFill>
                  <a:schemeClr val="tx2"/>
                </a:solidFill>
                <a:latin typeface="Oswald" charset="0"/>
                <a:ea typeface="Oswald" charset="0"/>
                <a:cs typeface="Oswald" charset="0"/>
              </a:rPr>
              <a:t>B</a:t>
            </a:r>
            <a:r>
              <a:rPr lang="zh-CN" altLang="en-US" sz="2800" spc="600" dirty="0">
                <a:solidFill>
                  <a:schemeClr val="tx2"/>
                </a:solidFill>
                <a:latin typeface="Oswald" charset="0"/>
                <a:ea typeface="Oswald" charset="0"/>
                <a:cs typeface="Oswald" charset="0"/>
              </a:rPr>
              <a:t>增长额</a:t>
            </a:r>
            <a:endParaRPr lang="en-US" altLang="zh-CN" sz="2800" spc="600" dirty="0">
              <a:solidFill>
                <a:schemeClr val="tx2"/>
              </a:solidFill>
              <a:latin typeface="Oswald" charset="0"/>
              <a:ea typeface="Oswald" charset="0"/>
              <a:cs typeface="Oswald" charset="0"/>
            </a:endParaRPr>
          </a:p>
        </p:txBody>
      </p:sp>
      <p:sp>
        <p:nvSpPr>
          <p:cNvPr id="8" name="TextBox 30">
            <a:extLst>
              <a:ext uri="{FF2B5EF4-FFF2-40B4-BE49-F238E27FC236}">
                <a16:creationId xmlns:a16="http://schemas.microsoft.com/office/drawing/2014/main" xmlns="" id="{0054A829-FC7B-4AA2-BFCF-EF12447AD0D9}"/>
              </a:ext>
            </a:extLst>
          </p:cNvPr>
          <p:cNvSpPr txBox="1"/>
          <p:nvPr/>
        </p:nvSpPr>
        <p:spPr>
          <a:xfrm>
            <a:off x="16443080" y="10835796"/>
            <a:ext cx="381541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spc="600" dirty="0">
                <a:solidFill>
                  <a:schemeClr val="tx2"/>
                </a:solidFill>
                <a:latin typeface="Oswald" charset="0"/>
                <a:ea typeface="Oswald" charset="0"/>
                <a:cs typeface="Oswald" charset="0"/>
              </a:rPr>
              <a:t>C</a:t>
            </a:r>
            <a:r>
              <a:rPr lang="zh-CN" altLang="en-US" sz="2800" spc="600" dirty="0">
                <a:solidFill>
                  <a:schemeClr val="tx2"/>
                </a:solidFill>
                <a:latin typeface="Oswald" charset="0"/>
                <a:ea typeface="Oswald" charset="0"/>
                <a:cs typeface="Oswald" charset="0"/>
              </a:rPr>
              <a:t>增长额</a:t>
            </a:r>
            <a:endParaRPr lang="en-US" altLang="zh-CN" sz="2800" spc="600" dirty="0">
              <a:solidFill>
                <a:schemeClr val="tx2"/>
              </a:solidFill>
              <a:latin typeface="Oswald" charset="0"/>
              <a:ea typeface="Oswald" charset="0"/>
              <a:cs typeface="Oswald" charset="0"/>
            </a:endParaRP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xmlns="" id="{59EADA8D-A675-47CB-95A0-D64DA9B23983}"/>
              </a:ext>
            </a:extLst>
          </p:cNvPr>
          <p:cNvSpPr/>
          <p:nvPr/>
        </p:nvSpPr>
        <p:spPr>
          <a:xfrm>
            <a:off x="5684042" y="11078316"/>
            <a:ext cx="260669" cy="260669"/>
          </a:xfrm>
          <a:prstGeom prst="rect">
            <a:avLst/>
          </a:prstGeom>
          <a:solidFill>
            <a:srgbClr val="BC1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31">
            <a:extLst>
              <a:ext uri="{FF2B5EF4-FFF2-40B4-BE49-F238E27FC236}">
                <a16:creationId xmlns:a16="http://schemas.microsoft.com/office/drawing/2014/main" xmlns="" id="{29B39239-0715-4AB2-99C5-70CBCCFB611E}"/>
              </a:ext>
            </a:extLst>
          </p:cNvPr>
          <p:cNvSpPr/>
          <p:nvPr/>
        </p:nvSpPr>
        <p:spPr>
          <a:xfrm>
            <a:off x="10760148" y="11069927"/>
            <a:ext cx="260669" cy="26066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32">
            <a:extLst>
              <a:ext uri="{FF2B5EF4-FFF2-40B4-BE49-F238E27FC236}">
                <a16:creationId xmlns:a16="http://schemas.microsoft.com/office/drawing/2014/main" xmlns="" id="{701E6C25-F909-434B-BACC-BF54C3D84D39}"/>
              </a:ext>
            </a:extLst>
          </p:cNvPr>
          <p:cNvSpPr/>
          <p:nvPr/>
        </p:nvSpPr>
        <p:spPr>
          <a:xfrm>
            <a:off x="16096350" y="11069927"/>
            <a:ext cx="260669" cy="260669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9">
            <a:extLst>
              <a:ext uri="{FF2B5EF4-FFF2-40B4-BE49-F238E27FC236}">
                <a16:creationId xmlns:a16="http://schemas.microsoft.com/office/drawing/2014/main" xmlns="" id="{149C0117-5A51-4A56-9483-17CF00899609}"/>
              </a:ext>
            </a:extLst>
          </p:cNvPr>
          <p:cNvSpPr txBox="1"/>
          <p:nvPr/>
        </p:nvSpPr>
        <p:spPr>
          <a:xfrm>
            <a:off x="5710555" y="1626569"/>
            <a:ext cx="129755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8000" b="1">
                <a:solidFill>
                  <a:schemeClr val="bg2">
                    <a:lumMod val="50000"/>
                  </a:schemeClr>
                </a:solidFill>
                <a:latin typeface="微软雅黑" charset="0"/>
                <a:ea typeface="微软雅黑" charset="0"/>
              </a:defRPr>
            </a:lvl1pPr>
          </a:lstStyle>
          <a:p>
            <a:r>
              <a:rPr lang="zh-CN" altLang="en-US" dirty="0"/>
              <a:t>数据分析</a:t>
            </a:r>
            <a:endParaRPr lang="en-US" dirty="0"/>
          </a:p>
        </p:txBody>
      </p:sp>
      <p:sp>
        <p:nvSpPr>
          <p:cNvPr id="13" name="TextBox 20">
            <a:extLst>
              <a:ext uri="{FF2B5EF4-FFF2-40B4-BE49-F238E27FC236}">
                <a16:creationId xmlns:a16="http://schemas.microsoft.com/office/drawing/2014/main" xmlns="" id="{79B29E1B-F198-43DA-8DA0-69C182526E8A}"/>
              </a:ext>
            </a:extLst>
          </p:cNvPr>
          <p:cNvSpPr txBox="1"/>
          <p:nvPr/>
        </p:nvSpPr>
        <p:spPr>
          <a:xfrm>
            <a:off x="8406276" y="1166431"/>
            <a:ext cx="7584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spc="12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swald" charset="0"/>
              </a:defRPr>
            </a:lvl1pPr>
          </a:lstStyle>
          <a:p>
            <a:r>
              <a:rPr lang="en-US" altLang="zh-CN" dirty="0"/>
              <a:t>Analysis </a:t>
            </a:r>
            <a:r>
              <a:rPr lang="en-US" altLang="zh-CN"/>
              <a:t>Of Data</a:t>
            </a:r>
            <a:endParaRPr lang="en-US" dirty="0"/>
          </a:p>
        </p:txBody>
      </p:sp>
      <p:sp>
        <p:nvSpPr>
          <p:cNvPr id="14" name="TextBox 21">
            <a:extLst>
              <a:ext uri="{FF2B5EF4-FFF2-40B4-BE49-F238E27FC236}">
                <a16:creationId xmlns:a16="http://schemas.microsoft.com/office/drawing/2014/main" xmlns="" id="{E305AC20-A0B4-4378-BCF3-BCA1633D66E7}"/>
              </a:ext>
            </a:extLst>
          </p:cNvPr>
          <p:cNvSpPr txBox="1"/>
          <p:nvPr/>
        </p:nvSpPr>
        <p:spPr>
          <a:xfrm>
            <a:off x="4654521" y="2978998"/>
            <a:ext cx="1511039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2800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sz="3600" dirty="0">
                <a:solidFill>
                  <a:schemeClr val="bg2">
                    <a:lumMod val="25000"/>
                  </a:schemeClr>
                </a:solidFill>
              </a:rPr>
              <a:t>提高转化率，驱动用户增长</a:t>
            </a:r>
            <a:br>
              <a:rPr lang="zh-CN" altLang="en-US" sz="3600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zh-CN" altLang="en-US" sz="3600" dirty="0">
                <a:solidFill>
                  <a:schemeClr val="bg2">
                    <a:lumMod val="25000"/>
                  </a:schemeClr>
                </a:solidFill>
              </a:rPr>
              <a:t>用更低的成本获取用户</a:t>
            </a:r>
          </a:p>
        </p:txBody>
      </p:sp>
    </p:spTree>
    <p:extLst>
      <p:ext uri="{BB962C8B-B14F-4D97-AF65-F5344CB8AC3E}">
        <p14:creationId xmlns:p14="http://schemas.microsoft.com/office/powerpoint/2010/main" val="1195831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Chart 1">
            <a:extLst>
              <a:ext uri="{FF2B5EF4-FFF2-40B4-BE49-F238E27FC236}">
                <a16:creationId xmlns:a16="http://schemas.microsoft.com/office/drawing/2014/main" xmlns="" id="{64C3B70C-31F1-48BF-B50F-A19ED50E2A7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68761245"/>
              </p:ext>
            </p:extLst>
          </p:nvPr>
        </p:nvGraphicFramePr>
        <p:xfrm>
          <a:off x="4314638" y="4692634"/>
          <a:ext cx="15748374" cy="6126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22">
            <a:extLst>
              <a:ext uri="{FF2B5EF4-FFF2-40B4-BE49-F238E27FC236}">
                <a16:creationId xmlns:a16="http://schemas.microsoft.com/office/drawing/2014/main" xmlns="" id="{65A52399-DE3C-4CF4-8C99-45CA35E4A030}"/>
              </a:ext>
            </a:extLst>
          </p:cNvPr>
          <p:cNvSpPr txBox="1"/>
          <p:nvPr/>
        </p:nvSpPr>
        <p:spPr>
          <a:xfrm>
            <a:off x="6011212" y="11222777"/>
            <a:ext cx="381541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spc="600" dirty="0">
                <a:solidFill>
                  <a:schemeClr val="tx2"/>
                </a:solidFill>
                <a:latin typeface="Oswald" charset="0"/>
                <a:ea typeface="Oswald" charset="0"/>
                <a:cs typeface="Oswald" charset="0"/>
              </a:rPr>
              <a:t>A</a:t>
            </a:r>
            <a:r>
              <a:rPr lang="zh-CN" altLang="en-US" sz="2800" spc="600" dirty="0">
                <a:solidFill>
                  <a:schemeClr val="tx2"/>
                </a:solidFill>
                <a:latin typeface="Oswald" charset="0"/>
                <a:ea typeface="Oswald" charset="0"/>
                <a:cs typeface="Oswald" charset="0"/>
              </a:rPr>
              <a:t>增长额</a:t>
            </a:r>
            <a:endParaRPr lang="en-US" sz="2800" spc="600" dirty="0">
              <a:solidFill>
                <a:schemeClr val="tx2"/>
              </a:solidFill>
              <a:latin typeface="Oswald" charset="0"/>
              <a:ea typeface="Oswald" charset="0"/>
              <a:cs typeface="Oswald" charset="0"/>
            </a:endParaRPr>
          </a:p>
        </p:txBody>
      </p:sp>
      <p:sp>
        <p:nvSpPr>
          <p:cNvPr id="13" name="TextBox 26">
            <a:extLst>
              <a:ext uri="{FF2B5EF4-FFF2-40B4-BE49-F238E27FC236}">
                <a16:creationId xmlns:a16="http://schemas.microsoft.com/office/drawing/2014/main" xmlns="" id="{ACE96772-983E-4246-8969-E5FB6F0BD272}"/>
              </a:ext>
            </a:extLst>
          </p:cNvPr>
          <p:cNvSpPr txBox="1"/>
          <p:nvPr/>
        </p:nvSpPr>
        <p:spPr>
          <a:xfrm>
            <a:off x="11082610" y="11214249"/>
            <a:ext cx="3815414" cy="6571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spc="600" dirty="0">
                <a:solidFill>
                  <a:schemeClr val="tx2"/>
                </a:solidFill>
                <a:latin typeface="Oswald" charset="0"/>
                <a:ea typeface="Oswald" charset="0"/>
                <a:cs typeface="Oswald" charset="0"/>
              </a:rPr>
              <a:t>B</a:t>
            </a:r>
            <a:r>
              <a:rPr lang="zh-CN" altLang="en-US" sz="2800" spc="600" dirty="0">
                <a:solidFill>
                  <a:schemeClr val="tx2"/>
                </a:solidFill>
                <a:latin typeface="Oswald" charset="0"/>
                <a:ea typeface="Oswald" charset="0"/>
                <a:cs typeface="Oswald" charset="0"/>
              </a:rPr>
              <a:t>增长额</a:t>
            </a:r>
            <a:endParaRPr lang="en-US" sz="2800" spc="600" dirty="0">
              <a:solidFill>
                <a:schemeClr val="tx2"/>
              </a:solidFill>
              <a:latin typeface="Oswald" charset="0"/>
              <a:ea typeface="Oswald" charset="0"/>
              <a:cs typeface="Oswald" charset="0"/>
            </a:endParaRPr>
          </a:p>
        </p:txBody>
      </p:sp>
      <p:sp>
        <p:nvSpPr>
          <p:cNvPr id="14" name="TextBox 30">
            <a:extLst>
              <a:ext uri="{FF2B5EF4-FFF2-40B4-BE49-F238E27FC236}">
                <a16:creationId xmlns:a16="http://schemas.microsoft.com/office/drawing/2014/main" xmlns="" id="{B0C0A465-80CF-4FDE-B4F2-4B32ACDF832B}"/>
              </a:ext>
            </a:extLst>
          </p:cNvPr>
          <p:cNvSpPr txBox="1"/>
          <p:nvPr/>
        </p:nvSpPr>
        <p:spPr>
          <a:xfrm>
            <a:off x="16443080" y="11219254"/>
            <a:ext cx="3815414" cy="6571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spc="600" dirty="0">
                <a:solidFill>
                  <a:schemeClr val="tx2"/>
                </a:solidFill>
                <a:latin typeface="Oswald" charset="0"/>
                <a:ea typeface="Oswald" charset="0"/>
                <a:cs typeface="Oswald" charset="0"/>
              </a:rPr>
              <a:t>C</a:t>
            </a:r>
            <a:r>
              <a:rPr lang="zh-CN" altLang="en-US" sz="2800" spc="600" dirty="0">
                <a:solidFill>
                  <a:schemeClr val="tx2"/>
                </a:solidFill>
                <a:latin typeface="Oswald" charset="0"/>
                <a:ea typeface="Oswald" charset="0"/>
                <a:cs typeface="Oswald" charset="0"/>
              </a:rPr>
              <a:t>增长额</a:t>
            </a:r>
            <a:endParaRPr lang="en-US" sz="2800" spc="600" dirty="0">
              <a:solidFill>
                <a:schemeClr val="tx2"/>
              </a:solidFill>
              <a:latin typeface="Oswald" charset="0"/>
              <a:ea typeface="Oswald" charset="0"/>
              <a:cs typeface="Oswald" charset="0"/>
            </a:endParaRPr>
          </a:p>
        </p:txBody>
      </p:sp>
      <p:sp>
        <p:nvSpPr>
          <p:cNvPr id="15" name="Rectangle 2">
            <a:extLst>
              <a:ext uri="{FF2B5EF4-FFF2-40B4-BE49-F238E27FC236}">
                <a16:creationId xmlns:a16="http://schemas.microsoft.com/office/drawing/2014/main" xmlns="" id="{9FDC5C71-6806-4AF9-BC9C-D0E0A1609E31}"/>
              </a:ext>
            </a:extLst>
          </p:cNvPr>
          <p:cNvSpPr/>
          <p:nvPr/>
        </p:nvSpPr>
        <p:spPr>
          <a:xfrm>
            <a:off x="5684042" y="11461774"/>
            <a:ext cx="260669" cy="260669"/>
          </a:xfrm>
          <a:prstGeom prst="rect">
            <a:avLst/>
          </a:prstGeom>
          <a:solidFill>
            <a:srgbClr val="BC1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31">
            <a:extLst>
              <a:ext uri="{FF2B5EF4-FFF2-40B4-BE49-F238E27FC236}">
                <a16:creationId xmlns:a16="http://schemas.microsoft.com/office/drawing/2014/main" xmlns="" id="{1D812C41-5D5C-41E2-AC44-673909AF41A2}"/>
              </a:ext>
            </a:extLst>
          </p:cNvPr>
          <p:cNvSpPr/>
          <p:nvPr/>
        </p:nvSpPr>
        <p:spPr>
          <a:xfrm>
            <a:off x="10760148" y="11453385"/>
            <a:ext cx="260669" cy="26066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32">
            <a:extLst>
              <a:ext uri="{FF2B5EF4-FFF2-40B4-BE49-F238E27FC236}">
                <a16:creationId xmlns:a16="http://schemas.microsoft.com/office/drawing/2014/main" xmlns="" id="{DD1E8802-2FAC-434E-A3D2-FA1A1190834D}"/>
              </a:ext>
            </a:extLst>
          </p:cNvPr>
          <p:cNvSpPr/>
          <p:nvPr/>
        </p:nvSpPr>
        <p:spPr>
          <a:xfrm>
            <a:off x="16096350" y="11453385"/>
            <a:ext cx="260669" cy="26066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9">
            <a:extLst>
              <a:ext uri="{FF2B5EF4-FFF2-40B4-BE49-F238E27FC236}">
                <a16:creationId xmlns:a16="http://schemas.microsoft.com/office/drawing/2014/main" xmlns="" id="{B0091199-07AB-4418-8E0E-79E7A4BBE0A7}"/>
              </a:ext>
            </a:extLst>
          </p:cNvPr>
          <p:cNvSpPr txBox="1"/>
          <p:nvPr/>
        </p:nvSpPr>
        <p:spPr>
          <a:xfrm>
            <a:off x="5710555" y="1626569"/>
            <a:ext cx="129755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8000" b="1">
                <a:solidFill>
                  <a:schemeClr val="bg2">
                    <a:lumMod val="50000"/>
                  </a:schemeClr>
                </a:solidFill>
                <a:latin typeface="微软雅黑" charset="0"/>
                <a:ea typeface="微软雅黑" charset="0"/>
              </a:defRPr>
            </a:lvl1pPr>
          </a:lstStyle>
          <a:p>
            <a:r>
              <a:rPr lang="zh-CN" altLang="en-US" dirty="0"/>
              <a:t>数据分析</a:t>
            </a:r>
            <a:endParaRPr lang="en-US" dirty="0"/>
          </a:p>
        </p:txBody>
      </p:sp>
      <p:sp>
        <p:nvSpPr>
          <p:cNvPr id="19" name="TextBox 20">
            <a:extLst>
              <a:ext uri="{FF2B5EF4-FFF2-40B4-BE49-F238E27FC236}">
                <a16:creationId xmlns:a16="http://schemas.microsoft.com/office/drawing/2014/main" xmlns="" id="{8FDAF0BB-F4D9-4C6A-A3CE-73E5ED33637F}"/>
              </a:ext>
            </a:extLst>
          </p:cNvPr>
          <p:cNvSpPr txBox="1"/>
          <p:nvPr/>
        </p:nvSpPr>
        <p:spPr>
          <a:xfrm>
            <a:off x="8406276" y="1166431"/>
            <a:ext cx="7584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spc="12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swald" charset="0"/>
              </a:defRPr>
            </a:lvl1pPr>
          </a:lstStyle>
          <a:p>
            <a:r>
              <a:rPr lang="en-US" altLang="zh-CN" dirty="0"/>
              <a:t>Analysis </a:t>
            </a:r>
            <a:r>
              <a:rPr lang="en-US" altLang="zh-CN"/>
              <a:t>Of Data</a:t>
            </a:r>
            <a:endParaRPr lang="en-US" dirty="0"/>
          </a:p>
        </p:txBody>
      </p:sp>
      <p:sp>
        <p:nvSpPr>
          <p:cNvPr id="20" name="TextBox 21">
            <a:extLst>
              <a:ext uri="{FF2B5EF4-FFF2-40B4-BE49-F238E27FC236}">
                <a16:creationId xmlns:a16="http://schemas.microsoft.com/office/drawing/2014/main" xmlns="" id="{03791C95-3A76-46B0-BFAE-D2B578013DF1}"/>
              </a:ext>
            </a:extLst>
          </p:cNvPr>
          <p:cNvSpPr txBox="1"/>
          <p:nvPr/>
        </p:nvSpPr>
        <p:spPr>
          <a:xfrm>
            <a:off x="4654521" y="2978998"/>
            <a:ext cx="15110395" cy="670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3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用数据，驱动企业增长</a:t>
            </a:r>
          </a:p>
        </p:txBody>
      </p:sp>
    </p:spTree>
    <p:extLst>
      <p:ext uri="{BB962C8B-B14F-4D97-AF65-F5344CB8AC3E}">
        <p14:creationId xmlns:p14="http://schemas.microsoft.com/office/powerpoint/2010/main" val="2999150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2">
            <a:extLst>
              <a:ext uri="{FF2B5EF4-FFF2-40B4-BE49-F238E27FC236}">
                <a16:creationId xmlns:a16="http://schemas.microsoft.com/office/drawing/2014/main" xmlns="" id="{106E9B22-D2EF-48F3-8A0C-7CDEEE352DD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4377650" cy="13715999"/>
          </a:xfrm>
          <a:prstGeom prst="rect">
            <a:avLst/>
          </a:prstGeom>
        </p:spPr>
      </p:pic>
      <p:sp>
        <p:nvSpPr>
          <p:cNvPr id="3" name="Rectangle 9">
            <a:extLst>
              <a:ext uri="{FF2B5EF4-FFF2-40B4-BE49-F238E27FC236}">
                <a16:creationId xmlns:a16="http://schemas.microsoft.com/office/drawing/2014/main" xmlns="" id="{6298390F-3D56-440D-A98B-F1D3825CB078}"/>
              </a:ext>
            </a:extLst>
          </p:cNvPr>
          <p:cNvSpPr/>
          <p:nvPr/>
        </p:nvSpPr>
        <p:spPr>
          <a:xfrm>
            <a:off x="0" y="0"/>
            <a:ext cx="24377650" cy="13716000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100000">
                <a:srgbClr val="B8BBC1">
                  <a:lumMod val="45000"/>
                  <a:alpha val="6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 dirty="0">
              <a:latin typeface="Montserrat Light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D3651942-E666-4015-9D1A-97AE5A77AF60}"/>
              </a:ext>
            </a:extLst>
          </p:cNvPr>
          <p:cNvSpPr/>
          <p:nvPr/>
        </p:nvSpPr>
        <p:spPr>
          <a:xfrm>
            <a:off x="4660491" y="4424517"/>
            <a:ext cx="14427610" cy="4262284"/>
          </a:xfrm>
          <a:prstGeom prst="rect">
            <a:avLst/>
          </a:prstGeom>
          <a:solidFill>
            <a:schemeClr val="bg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形 9">
            <a:extLst>
              <a:ext uri="{FF2B5EF4-FFF2-40B4-BE49-F238E27FC236}">
                <a16:creationId xmlns:a16="http://schemas.microsoft.com/office/drawing/2014/main" xmlns="" id="{EB4B7B72-344E-458A-AE58-B27CDAAF33A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5002212" y="4705350"/>
            <a:ext cx="14373225" cy="4305300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DF113DA7-8DDB-472F-ABF5-3C43D76813D0}"/>
              </a:ext>
            </a:extLst>
          </p:cNvPr>
          <p:cNvGrpSpPr/>
          <p:nvPr/>
        </p:nvGrpSpPr>
        <p:grpSpPr>
          <a:xfrm>
            <a:off x="6318968" y="5439276"/>
            <a:ext cx="11739714" cy="3046988"/>
            <a:chOff x="7020235" y="5426358"/>
            <a:chExt cx="11739714" cy="3046988"/>
          </a:xfrm>
        </p:grpSpPr>
        <p:sp>
          <p:nvSpPr>
            <p:cNvPr id="6" name="TextBox 6">
              <a:extLst>
                <a:ext uri="{FF2B5EF4-FFF2-40B4-BE49-F238E27FC236}">
                  <a16:creationId xmlns:a16="http://schemas.microsoft.com/office/drawing/2014/main" xmlns="" id="{BCB4CA1F-EDA6-4F68-A8C8-4AF458FF7074}"/>
                </a:ext>
              </a:extLst>
            </p:cNvPr>
            <p:cNvSpPr txBox="1"/>
            <p:nvPr/>
          </p:nvSpPr>
          <p:spPr>
            <a:xfrm>
              <a:off x="7020235" y="5426358"/>
              <a:ext cx="11739714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8000" b="1">
                  <a:solidFill>
                    <a:schemeClr val="bg1">
                      <a:lumMod val="75000"/>
                    </a:schemeClr>
                  </a:solidFill>
                  <a:latin typeface="微软雅黑" charset="0"/>
                  <a:ea typeface="微软雅黑" charset="0"/>
                </a:defRPr>
              </a:lvl1pPr>
            </a:lstStyle>
            <a:p>
              <a:r>
                <a:rPr lang="zh-CN" altLang="en-US" sz="9600" dirty="0">
                  <a:solidFill>
                    <a:schemeClr val="bg1"/>
                  </a:solidFill>
                </a:rPr>
                <a:t>锐普</a:t>
              </a:r>
              <a:r>
                <a:rPr lang="en-US" altLang="zh-CN" sz="9600" dirty="0">
                  <a:solidFill>
                    <a:schemeClr val="bg1"/>
                  </a:solidFill>
                </a:rPr>
                <a:t>——</a:t>
              </a:r>
              <a:r>
                <a:rPr lang="zh-CN" altLang="en-US" sz="9600" dirty="0">
                  <a:solidFill>
                    <a:schemeClr val="bg1"/>
                  </a:solidFill>
                </a:rPr>
                <a:t>业内领跑的</a:t>
              </a:r>
              <a:endParaRPr lang="en-US" altLang="zh-CN" sz="9600" dirty="0">
                <a:solidFill>
                  <a:schemeClr val="bg1"/>
                </a:solidFill>
              </a:endParaRPr>
            </a:p>
            <a:p>
              <a:endParaRPr lang="en-US" sz="9600" dirty="0">
                <a:solidFill>
                  <a:schemeClr val="bg1"/>
                </a:solidFill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4CD502B9-134D-4673-8097-A7FD92D094AD}"/>
                </a:ext>
              </a:extLst>
            </p:cNvPr>
            <p:cNvSpPr txBox="1"/>
            <p:nvPr/>
          </p:nvSpPr>
          <p:spPr>
            <a:xfrm>
              <a:off x="8161875" y="7078991"/>
              <a:ext cx="945643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8000" b="1">
                  <a:solidFill>
                    <a:schemeClr val="bg1">
                      <a:lumMod val="75000"/>
                    </a:schemeClr>
                  </a:solidFill>
                  <a:latin typeface="微软雅黑" charset="0"/>
                  <a:ea typeface="微软雅黑" charset="0"/>
                </a:defRPr>
              </a:lvl1pPr>
            </a:lstStyle>
            <a:p>
              <a:r>
                <a:rPr lang="zh-CN" altLang="en-US" sz="6000" b="0" dirty="0">
                  <a:solidFill>
                    <a:schemeClr val="bg1"/>
                  </a:solidFill>
                </a:rPr>
                <a:t>演示设计、交易、传播机构</a:t>
              </a:r>
              <a:endParaRPr lang="en-US" altLang="zh-CN" sz="6000" b="0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TextBox 14">
            <a:extLst>
              <a:ext uri="{FF2B5EF4-FFF2-40B4-BE49-F238E27FC236}">
                <a16:creationId xmlns:a16="http://schemas.microsoft.com/office/drawing/2014/main" xmlns="" id="{3B006FF7-05A7-48F8-8241-99FAEC1A7AE4}"/>
              </a:ext>
            </a:extLst>
          </p:cNvPr>
          <p:cNvSpPr txBox="1"/>
          <p:nvPr/>
        </p:nvSpPr>
        <p:spPr>
          <a:xfrm>
            <a:off x="5517657" y="4583143"/>
            <a:ext cx="58283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 spc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defRPr>
            </a:lvl1pPr>
          </a:lstStyle>
          <a:p>
            <a:r>
              <a:rPr lang="en-US" sz="1400" dirty="0"/>
              <a:t>R A P  D E S I G N</a:t>
            </a:r>
          </a:p>
        </p:txBody>
      </p:sp>
    </p:spTree>
    <p:extLst>
      <p:ext uri="{BB962C8B-B14F-4D97-AF65-F5344CB8AC3E}">
        <p14:creationId xmlns:p14="http://schemas.microsoft.com/office/powerpoint/2010/main" val="140424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>
            <a:extLst>
              <a:ext uri="{FF2B5EF4-FFF2-40B4-BE49-F238E27FC236}">
                <a16:creationId xmlns:a16="http://schemas.microsoft.com/office/drawing/2014/main" xmlns="" id="{72A8D150-6068-4EE4-B79C-E4E3849FC4C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4377650" cy="13715999"/>
          </a:xfrm>
          <a:prstGeom prst="rect">
            <a:avLst/>
          </a:prstGeom>
        </p:spPr>
      </p:pic>
      <p:sp>
        <p:nvSpPr>
          <p:cNvPr id="3" name="Rectangle 12">
            <a:extLst>
              <a:ext uri="{FF2B5EF4-FFF2-40B4-BE49-F238E27FC236}">
                <a16:creationId xmlns:a16="http://schemas.microsoft.com/office/drawing/2014/main" xmlns="" id="{F4435228-A7AA-4751-B6B9-246C2E5E4103}"/>
              </a:ext>
            </a:extLst>
          </p:cNvPr>
          <p:cNvSpPr/>
          <p:nvPr/>
        </p:nvSpPr>
        <p:spPr>
          <a:xfrm>
            <a:off x="-38100" y="38100"/>
            <a:ext cx="24415750" cy="13716000"/>
          </a:xfrm>
          <a:prstGeom prst="rect">
            <a:avLst/>
          </a:prstGeom>
          <a:solidFill>
            <a:srgbClr val="000000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 dirty="0">
              <a:latin typeface="Montserrat Light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47FD58A3-D28C-4BAD-B19B-6713A4E6421E}"/>
              </a:ext>
            </a:extLst>
          </p:cNvPr>
          <p:cNvSpPr/>
          <p:nvPr/>
        </p:nvSpPr>
        <p:spPr>
          <a:xfrm>
            <a:off x="-38100" y="0"/>
            <a:ext cx="24415750" cy="137541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30000"/>
                  <a:lumOff val="70000"/>
                  <a:alpha val="33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22">
            <a:extLst>
              <a:ext uri="{FF2B5EF4-FFF2-40B4-BE49-F238E27FC236}">
                <a16:creationId xmlns:a16="http://schemas.microsoft.com/office/drawing/2014/main" xmlns="" id="{401EBEFE-6C72-40E0-A18A-F2844FC6901F}"/>
              </a:ext>
            </a:extLst>
          </p:cNvPr>
          <p:cNvSpPr txBox="1"/>
          <p:nvPr/>
        </p:nvSpPr>
        <p:spPr>
          <a:xfrm>
            <a:off x="2335337" y="4207037"/>
            <a:ext cx="19756313" cy="2959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600" b="1" kern="1500" spc="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锐普演示帮助您完成激动人心的任务。</a:t>
            </a:r>
            <a:endParaRPr lang="en-US" altLang="zh-CN" sz="6600" b="1" kern="1500" spc="1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600" b="1" kern="1500" spc="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让演示改变世界！</a:t>
            </a:r>
            <a:endParaRPr lang="en-US" altLang="zh-CN" sz="6600" b="1" kern="1500" spc="1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xmlns="" id="{09BD34BD-5809-4F8D-AE03-9FD9372D35C2}"/>
              </a:ext>
            </a:extLst>
          </p:cNvPr>
          <p:cNvSpPr txBox="1"/>
          <p:nvPr/>
        </p:nvSpPr>
        <p:spPr>
          <a:xfrm>
            <a:off x="10619823" y="10149055"/>
            <a:ext cx="32191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 Semi" charset="0"/>
              </a:rPr>
              <a:t>RAPDESIGN</a:t>
            </a:r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xmlns="" id="{CE38D140-0452-4E01-B50E-86EAF189C8BF}"/>
              </a:ext>
            </a:extLst>
          </p:cNvPr>
          <p:cNvSpPr txBox="1"/>
          <p:nvPr/>
        </p:nvSpPr>
        <p:spPr>
          <a:xfrm>
            <a:off x="14666250" y="10272165"/>
            <a:ext cx="72270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3200" spc="600">
                <a:solidFill>
                  <a:schemeClr val="bg1"/>
                </a:solidFill>
                <a:latin typeface="Montserrat Semi" charset="0"/>
                <a:ea typeface="Montserrat Semi" charset="0"/>
                <a:cs typeface="Montserrat Semi" charset="0"/>
              </a:defRPr>
            </a:lvl1pPr>
          </a:lstStyle>
          <a:p>
            <a:r>
              <a:rPr 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http://www.rapidesign.cn/</a:t>
            </a:r>
          </a:p>
        </p:txBody>
      </p:sp>
      <p:sp>
        <p:nvSpPr>
          <p:cNvPr id="12" name="Shape 2643">
            <a:extLst>
              <a:ext uri="{FF2B5EF4-FFF2-40B4-BE49-F238E27FC236}">
                <a16:creationId xmlns:a16="http://schemas.microsoft.com/office/drawing/2014/main" xmlns="" id="{9C5BCD1A-0C1C-47D8-A8A5-4A3D3FF8F2B4}"/>
              </a:ext>
            </a:extLst>
          </p:cNvPr>
          <p:cNvSpPr/>
          <p:nvPr/>
        </p:nvSpPr>
        <p:spPr>
          <a:xfrm>
            <a:off x="6108468" y="9074639"/>
            <a:ext cx="506458" cy="9285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00" y="1473"/>
                </a:moveTo>
                <a:lnTo>
                  <a:pt x="9900" y="1473"/>
                </a:lnTo>
                <a:cubicBezTo>
                  <a:pt x="9403" y="1473"/>
                  <a:pt x="9000" y="1692"/>
                  <a:pt x="9000" y="1964"/>
                </a:cubicBezTo>
                <a:cubicBezTo>
                  <a:pt x="9000" y="2235"/>
                  <a:pt x="9403" y="2455"/>
                  <a:pt x="9900" y="2455"/>
                </a:cubicBezTo>
                <a:lnTo>
                  <a:pt x="11700" y="2455"/>
                </a:lnTo>
                <a:cubicBezTo>
                  <a:pt x="12197" y="2455"/>
                  <a:pt x="12600" y="2235"/>
                  <a:pt x="12600" y="1964"/>
                </a:cubicBezTo>
                <a:cubicBezTo>
                  <a:pt x="12600" y="1692"/>
                  <a:pt x="12197" y="1473"/>
                  <a:pt x="11700" y="1473"/>
                </a:cubicBezTo>
                <a:moveTo>
                  <a:pt x="19800" y="2945"/>
                </a:moveTo>
                <a:lnTo>
                  <a:pt x="1800" y="2945"/>
                </a:lnTo>
                <a:lnTo>
                  <a:pt x="1800" y="1964"/>
                </a:lnTo>
                <a:cubicBezTo>
                  <a:pt x="1800" y="1422"/>
                  <a:pt x="2605" y="982"/>
                  <a:pt x="3600" y="982"/>
                </a:cubicBezTo>
                <a:lnTo>
                  <a:pt x="18000" y="982"/>
                </a:lnTo>
                <a:cubicBezTo>
                  <a:pt x="18993" y="982"/>
                  <a:pt x="19800" y="1422"/>
                  <a:pt x="19800" y="1964"/>
                </a:cubicBezTo>
                <a:cubicBezTo>
                  <a:pt x="19800" y="1964"/>
                  <a:pt x="19800" y="2945"/>
                  <a:pt x="19800" y="2945"/>
                </a:cubicBezTo>
                <a:close/>
                <a:moveTo>
                  <a:pt x="19800" y="17673"/>
                </a:moveTo>
                <a:lnTo>
                  <a:pt x="1800" y="17673"/>
                </a:lnTo>
                <a:lnTo>
                  <a:pt x="1800" y="3927"/>
                </a:lnTo>
                <a:lnTo>
                  <a:pt x="19800" y="3927"/>
                </a:lnTo>
                <a:cubicBezTo>
                  <a:pt x="19800" y="3927"/>
                  <a:pt x="19800" y="17673"/>
                  <a:pt x="19800" y="17673"/>
                </a:cubicBezTo>
                <a:close/>
                <a:moveTo>
                  <a:pt x="19800" y="19636"/>
                </a:moveTo>
                <a:cubicBezTo>
                  <a:pt x="19800" y="20179"/>
                  <a:pt x="18993" y="20618"/>
                  <a:pt x="18000" y="20618"/>
                </a:cubicBezTo>
                <a:lnTo>
                  <a:pt x="3600" y="20618"/>
                </a:lnTo>
                <a:cubicBezTo>
                  <a:pt x="2605" y="20618"/>
                  <a:pt x="1800" y="20179"/>
                  <a:pt x="1800" y="19636"/>
                </a:cubicBezTo>
                <a:lnTo>
                  <a:pt x="1800" y="18655"/>
                </a:lnTo>
                <a:lnTo>
                  <a:pt x="19800" y="18655"/>
                </a:lnTo>
                <a:cubicBezTo>
                  <a:pt x="19800" y="18655"/>
                  <a:pt x="19800" y="19636"/>
                  <a:pt x="19800" y="19636"/>
                </a:cubicBezTo>
                <a:close/>
                <a:moveTo>
                  <a:pt x="18000" y="0"/>
                </a:moveTo>
                <a:lnTo>
                  <a:pt x="3600" y="0"/>
                </a:lnTo>
                <a:cubicBezTo>
                  <a:pt x="1612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612" y="21600"/>
                  <a:pt x="3600" y="21600"/>
                </a:cubicBezTo>
                <a:lnTo>
                  <a:pt x="18000" y="21600"/>
                </a:lnTo>
                <a:cubicBezTo>
                  <a:pt x="19988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19988" y="0"/>
                  <a:pt x="18000" y="0"/>
                </a:cubicBezTo>
                <a:moveTo>
                  <a:pt x="10800" y="20127"/>
                </a:moveTo>
                <a:cubicBezTo>
                  <a:pt x="11297" y="20127"/>
                  <a:pt x="11700" y="19908"/>
                  <a:pt x="11700" y="19636"/>
                </a:cubicBezTo>
                <a:cubicBezTo>
                  <a:pt x="11700" y="19366"/>
                  <a:pt x="11297" y="19145"/>
                  <a:pt x="10800" y="19145"/>
                </a:cubicBezTo>
                <a:cubicBezTo>
                  <a:pt x="10303" y="19145"/>
                  <a:pt x="9900" y="19366"/>
                  <a:pt x="9900" y="19636"/>
                </a:cubicBezTo>
                <a:cubicBezTo>
                  <a:pt x="9900" y="19908"/>
                  <a:pt x="10303" y="20127"/>
                  <a:pt x="10800" y="2012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/>
          </a:p>
        </p:txBody>
      </p:sp>
      <p:sp>
        <p:nvSpPr>
          <p:cNvPr id="13" name="Shape 2944">
            <a:extLst>
              <a:ext uri="{FF2B5EF4-FFF2-40B4-BE49-F238E27FC236}">
                <a16:creationId xmlns:a16="http://schemas.microsoft.com/office/drawing/2014/main" xmlns="" id="{B2D5614E-52F2-4A43-B920-F339A39B37C5}"/>
              </a:ext>
            </a:extLst>
          </p:cNvPr>
          <p:cNvSpPr/>
          <p:nvPr/>
        </p:nvSpPr>
        <p:spPr>
          <a:xfrm>
            <a:off x="17943700" y="9209603"/>
            <a:ext cx="772926" cy="7729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850" y="17620"/>
                </a:moveTo>
                <a:cubicBezTo>
                  <a:pt x="17270" y="17122"/>
                  <a:pt x="16604" y="16682"/>
                  <a:pt x="15855" y="16324"/>
                </a:cubicBezTo>
                <a:cubicBezTo>
                  <a:pt x="15868" y="16284"/>
                  <a:pt x="15882" y="16244"/>
                  <a:pt x="15896" y="16203"/>
                </a:cubicBezTo>
                <a:cubicBezTo>
                  <a:pt x="16131" y="15456"/>
                  <a:pt x="16320" y="14656"/>
                  <a:pt x="16454" y="13811"/>
                </a:cubicBezTo>
                <a:cubicBezTo>
                  <a:pt x="16471" y="13704"/>
                  <a:pt x="16484" y="13596"/>
                  <a:pt x="16499" y="13488"/>
                </a:cubicBezTo>
                <a:cubicBezTo>
                  <a:pt x="16544" y="13166"/>
                  <a:pt x="16581" y="12839"/>
                  <a:pt x="16610" y="12507"/>
                </a:cubicBezTo>
                <a:cubicBezTo>
                  <a:pt x="16621" y="12383"/>
                  <a:pt x="16632" y="12260"/>
                  <a:pt x="16641" y="12135"/>
                </a:cubicBezTo>
                <a:cubicBezTo>
                  <a:pt x="16660" y="11858"/>
                  <a:pt x="16664" y="11574"/>
                  <a:pt x="16673" y="11291"/>
                </a:cubicBezTo>
                <a:lnTo>
                  <a:pt x="20598" y="11291"/>
                </a:lnTo>
                <a:cubicBezTo>
                  <a:pt x="20476" y="13747"/>
                  <a:pt x="19450" y="15962"/>
                  <a:pt x="17850" y="17620"/>
                </a:cubicBezTo>
                <a:moveTo>
                  <a:pt x="13714" y="20178"/>
                </a:moveTo>
                <a:cubicBezTo>
                  <a:pt x="13925" y="19957"/>
                  <a:pt x="14127" y="19710"/>
                  <a:pt x="14321" y="19444"/>
                </a:cubicBezTo>
                <a:cubicBezTo>
                  <a:pt x="14339" y="19419"/>
                  <a:pt x="14357" y="19394"/>
                  <a:pt x="14375" y="19369"/>
                </a:cubicBezTo>
                <a:cubicBezTo>
                  <a:pt x="14764" y="18822"/>
                  <a:pt x="15116" y="18192"/>
                  <a:pt x="15420" y="17488"/>
                </a:cubicBezTo>
                <a:cubicBezTo>
                  <a:pt x="15436" y="17450"/>
                  <a:pt x="15451" y="17410"/>
                  <a:pt x="15467" y="17372"/>
                </a:cubicBezTo>
                <a:cubicBezTo>
                  <a:pt x="15485" y="17329"/>
                  <a:pt x="15499" y="17282"/>
                  <a:pt x="15517" y="17239"/>
                </a:cubicBezTo>
                <a:cubicBezTo>
                  <a:pt x="16123" y="17535"/>
                  <a:pt x="16665" y="17890"/>
                  <a:pt x="17142" y="18285"/>
                </a:cubicBezTo>
                <a:cubicBezTo>
                  <a:pt x="16149" y="19129"/>
                  <a:pt x="14989" y="19782"/>
                  <a:pt x="13714" y="20178"/>
                </a:cubicBezTo>
                <a:moveTo>
                  <a:pt x="11291" y="20569"/>
                </a:moveTo>
                <a:lnTo>
                  <a:pt x="11291" y="16221"/>
                </a:lnTo>
                <a:cubicBezTo>
                  <a:pt x="12498" y="16271"/>
                  <a:pt x="13638" y="16493"/>
                  <a:pt x="14652" y="16869"/>
                </a:cubicBezTo>
                <a:cubicBezTo>
                  <a:pt x="13850" y="18909"/>
                  <a:pt x="12654" y="20298"/>
                  <a:pt x="11291" y="20569"/>
                </a:cubicBezTo>
                <a:moveTo>
                  <a:pt x="11291" y="11291"/>
                </a:moveTo>
                <a:lnTo>
                  <a:pt x="15697" y="11291"/>
                </a:lnTo>
                <a:cubicBezTo>
                  <a:pt x="15655" y="12995"/>
                  <a:pt x="15392" y="14581"/>
                  <a:pt x="14971" y="15948"/>
                </a:cubicBezTo>
                <a:cubicBezTo>
                  <a:pt x="13855" y="15534"/>
                  <a:pt x="12608" y="15291"/>
                  <a:pt x="11291" y="15240"/>
                </a:cubicBezTo>
                <a:cubicBezTo>
                  <a:pt x="11291" y="15240"/>
                  <a:pt x="11291" y="11291"/>
                  <a:pt x="11291" y="11291"/>
                </a:cubicBezTo>
                <a:close/>
                <a:moveTo>
                  <a:pt x="11291" y="6360"/>
                </a:moveTo>
                <a:cubicBezTo>
                  <a:pt x="12608" y="6309"/>
                  <a:pt x="13855" y="6066"/>
                  <a:pt x="14971" y="5652"/>
                </a:cubicBezTo>
                <a:cubicBezTo>
                  <a:pt x="15392" y="7019"/>
                  <a:pt x="15655" y="8605"/>
                  <a:pt x="15697" y="10309"/>
                </a:cubicBezTo>
                <a:lnTo>
                  <a:pt x="11291" y="10309"/>
                </a:lnTo>
                <a:cubicBezTo>
                  <a:pt x="11291" y="10309"/>
                  <a:pt x="11291" y="6360"/>
                  <a:pt x="11291" y="6360"/>
                </a:cubicBezTo>
                <a:close/>
                <a:moveTo>
                  <a:pt x="11291" y="1031"/>
                </a:moveTo>
                <a:cubicBezTo>
                  <a:pt x="12654" y="1302"/>
                  <a:pt x="13850" y="2691"/>
                  <a:pt x="14652" y="4731"/>
                </a:cubicBezTo>
                <a:cubicBezTo>
                  <a:pt x="13638" y="5107"/>
                  <a:pt x="12498" y="5329"/>
                  <a:pt x="11291" y="5379"/>
                </a:cubicBezTo>
                <a:cubicBezTo>
                  <a:pt x="11291" y="5379"/>
                  <a:pt x="11291" y="1031"/>
                  <a:pt x="11291" y="1031"/>
                </a:cubicBezTo>
                <a:close/>
                <a:moveTo>
                  <a:pt x="17142" y="3315"/>
                </a:moveTo>
                <a:cubicBezTo>
                  <a:pt x="16665" y="3711"/>
                  <a:pt x="16123" y="4065"/>
                  <a:pt x="15517" y="4361"/>
                </a:cubicBezTo>
                <a:cubicBezTo>
                  <a:pt x="15499" y="4318"/>
                  <a:pt x="15485" y="4271"/>
                  <a:pt x="15467" y="4229"/>
                </a:cubicBezTo>
                <a:cubicBezTo>
                  <a:pt x="15451" y="4190"/>
                  <a:pt x="15436" y="4151"/>
                  <a:pt x="15420" y="4112"/>
                </a:cubicBezTo>
                <a:cubicBezTo>
                  <a:pt x="15116" y="3408"/>
                  <a:pt x="14764" y="2778"/>
                  <a:pt x="14375" y="2231"/>
                </a:cubicBezTo>
                <a:cubicBezTo>
                  <a:pt x="14357" y="2206"/>
                  <a:pt x="14339" y="2181"/>
                  <a:pt x="14321" y="2156"/>
                </a:cubicBezTo>
                <a:cubicBezTo>
                  <a:pt x="14127" y="1890"/>
                  <a:pt x="13925" y="1643"/>
                  <a:pt x="13714" y="1422"/>
                </a:cubicBezTo>
                <a:cubicBezTo>
                  <a:pt x="14989" y="1818"/>
                  <a:pt x="16149" y="2471"/>
                  <a:pt x="17142" y="3315"/>
                </a:cubicBezTo>
                <a:moveTo>
                  <a:pt x="20598" y="10309"/>
                </a:moveTo>
                <a:lnTo>
                  <a:pt x="16673" y="10309"/>
                </a:lnTo>
                <a:cubicBezTo>
                  <a:pt x="16664" y="10027"/>
                  <a:pt x="16660" y="9742"/>
                  <a:pt x="16641" y="9465"/>
                </a:cubicBezTo>
                <a:cubicBezTo>
                  <a:pt x="16632" y="9340"/>
                  <a:pt x="16621" y="9217"/>
                  <a:pt x="16610" y="9093"/>
                </a:cubicBezTo>
                <a:cubicBezTo>
                  <a:pt x="16581" y="8761"/>
                  <a:pt x="16544" y="8434"/>
                  <a:pt x="16499" y="8112"/>
                </a:cubicBezTo>
                <a:cubicBezTo>
                  <a:pt x="16484" y="8005"/>
                  <a:pt x="16471" y="7896"/>
                  <a:pt x="16454" y="7789"/>
                </a:cubicBezTo>
                <a:cubicBezTo>
                  <a:pt x="16320" y="6944"/>
                  <a:pt x="16131" y="6144"/>
                  <a:pt x="15896" y="5397"/>
                </a:cubicBezTo>
                <a:cubicBezTo>
                  <a:pt x="15882" y="5357"/>
                  <a:pt x="15868" y="5317"/>
                  <a:pt x="15855" y="5276"/>
                </a:cubicBezTo>
                <a:cubicBezTo>
                  <a:pt x="16604" y="4918"/>
                  <a:pt x="17270" y="4478"/>
                  <a:pt x="17850" y="3981"/>
                </a:cubicBezTo>
                <a:cubicBezTo>
                  <a:pt x="19450" y="5638"/>
                  <a:pt x="20476" y="7853"/>
                  <a:pt x="20598" y="10309"/>
                </a:cubicBezTo>
                <a:moveTo>
                  <a:pt x="10309" y="5379"/>
                </a:moveTo>
                <a:cubicBezTo>
                  <a:pt x="9101" y="5329"/>
                  <a:pt x="7961" y="5107"/>
                  <a:pt x="6947" y="4731"/>
                </a:cubicBezTo>
                <a:cubicBezTo>
                  <a:pt x="7749" y="2691"/>
                  <a:pt x="8945" y="1302"/>
                  <a:pt x="10309" y="1031"/>
                </a:cubicBezTo>
                <a:cubicBezTo>
                  <a:pt x="10309" y="1031"/>
                  <a:pt x="10309" y="5379"/>
                  <a:pt x="10309" y="5379"/>
                </a:cubicBezTo>
                <a:close/>
                <a:moveTo>
                  <a:pt x="10309" y="10309"/>
                </a:moveTo>
                <a:lnTo>
                  <a:pt x="5903" y="10309"/>
                </a:lnTo>
                <a:cubicBezTo>
                  <a:pt x="5945" y="8605"/>
                  <a:pt x="6207" y="7019"/>
                  <a:pt x="6629" y="5652"/>
                </a:cubicBezTo>
                <a:cubicBezTo>
                  <a:pt x="7745" y="6066"/>
                  <a:pt x="8991" y="6309"/>
                  <a:pt x="10309" y="6360"/>
                </a:cubicBezTo>
                <a:cubicBezTo>
                  <a:pt x="10309" y="6360"/>
                  <a:pt x="10309" y="10309"/>
                  <a:pt x="10309" y="10309"/>
                </a:cubicBezTo>
                <a:close/>
                <a:moveTo>
                  <a:pt x="10309" y="15240"/>
                </a:moveTo>
                <a:cubicBezTo>
                  <a:pt x="8991" y="15291"/>
                  <a:pt x="7745" y="15534"/>
                  <a:pt x="6629" y="15948"/>
                </a:cubicBezTo>
                <a:cubicBezTo>
                  <a:pt x="6207" y="14581"/>
                  <a:pt x="5945" y="12995"/>
                  <a:pt x="5903" y="11291"/>
                </a:cubicBezTo>
                <a:lnTo>
                  <a:pt x="10309" y="11291"/>
                </a:lnTo>
                <a:cubicBezTo>
                  <a:pt x="10309" y="11291"/>
                  <a:pt x="10309" y="15240"/>
                  <a:pt x="10309" y="15240"/>
                </a:cubicBezTo>
                <a:close/>
                <a:moveTo>
                  <a:pt x="10309" y="20569"/>
                </a:moveTo>
                <a:cubicBezTo>
                  <a:pt x="8945" y="20298"/>
                  <a:pt x="7749" y="18909"/>
                  <a:pt x="6947" y="16869"/>
                </a:cubicBezTo>
                <a:cubicBezTo>
                  <a:pt x="7961" y="16493"/>
                  <a:pt x="9101" y="16271"/>
                  <a:pt x="10309" y="16221"/>
                </a:cubicBezTo>
                <a:cubicBezTo>
                  <a:pt x="10309" y="16221"/>
                  <a:pt x="10309" y="20569"/>
                  <a:pt x="10309" y="20569"/>
                </a:cubicBezTo>
                <a:close/>
                <a:moveTo>
                  <a:pt x="4458" y="18285"/>
                </a:moveTo>
                <a:cubicBezTo>
                  <a:pt x="4934" y="17890"/>
                  <a:pt x="5476" y="17535"/>
                  <a:pt x="6083" y="17239"/>
                </a:cubicBezTo>
                <a:cubicBezTo>
                  <a:pt x="6100" y="17282"/>
                  <a:pt x="6115" y="17329"/>
                  <a:pt x="6132" y="17372"/>
                </a:cubicBezTo>
                <a:cubicBezTo>
                  <a:pt x="6149" y="17410"/>
                  <a:pt x="6163" y="17450"/>
                  <a:pt x="6180" y="17488"/>
                </a:cubicBezTo>
                <a:cubicBezTo>
                  <a:pt x="6484" y="18192"/>
                  <a:pt x="6835" y="18822"/>
                  <a:pt x="7224" y="19369"/>
                </a:cubicBezTo>
                <a:cubicBezTo>
                  <a:pt x="7242" y="19394"/>
                  <a:pt x="7261" y="19419"/>
                  <a:pt x="7279" y="19444"/>
                </a:cubicBezTo>
                <a:cubicBezTo>
                  <a:pt x="7472" y="19710"/>
                  <a:pt x="7674" y="19957"/>
                  <a:pt x="7886" y="20178"/>
                </a:cubicBezTo>
                <a:cubicBezTo>
                  <a:pt x="6610" y="19782"/>
                  <a:pt x="5451" y="19129"/>
                  <a:pt x="4458" y="18285"/>
                </a:cubicBezTo>
                <a:moveTo>
                  <a:pt x="1002" y="11291"/>
                </a:moveTo>
                <a:lnTo>
                  <a:pt x="4927" y="11291"/>
                </a:lnTo>
                <a:cubicBezTo>
                  <a:pt x="4935" y="11574"/>
                  <a:pt x="4940" y="11858"/>
                  <a:pt x="4958" y="12135"/>
                </a:cubicBezTo>
                <a:cubicBezTo>
                  <a:pt x="4967" y="12260"/>
                  <a:pt x="4979" y="12383"/>
                  <a:pt x="4989" y="12507"/>
                </a:cubicBezTo>
                <a:cubicBezTo>
                  <a:pt x="5018" y="12839"/>
                  <a:pt x="5055" y="13166"/>
                  <a:pt x="5100" y="13488"/>
                </a:cubicBezTo>
                <a:cubicBezTo>
                  <a:pt x="5116" y="13596"/>
                  <a:pt x="5129" y="13704"/>
                  <a:pt x="5146" y="13811"/>
                </a:cubicBezTo>
                <a:cubicBezTo>
                  <a:pt x="5280" y="14656"/>
                  <a:pt x="5468" y="15456"/>
                  <a:pt x="5704" y="16203"/>
                </a:cubicBezTo>
                <a:cubicBezTo>
                  <a:pt x="5718" y="16244"/>
                  <a:pt x="5731" y="16284"/>
                  <a:pt x="5744" y="16324"/>
                </a:cubicBezTo>
                <a:cubicBezTo>
                  <a:pt x="4996" y="16682"/>
                  <a:pt x="4330" y="17122"/>
                  <a:pt x="3749" y="17620"/>
                </a:cubicBezTo>
                <a:cubicBezTo>
                  <a:pt x="2150" y="15962"/>
                  <a:pt x="1123" y="13747"/>
                  <a:pt x="1002" y="11291"/>
                </a:cubicBezTo>
                <a:moveTo>
                  <a:pt x="3749" y="3981"/>
                </a:moveTo>
                <a:cubicBezTo>
                  <a:pt x="4330" y="4478"/>
                  <a:pt x="4996" y="4918"/>
                  <a:pt x="5744" y="5276"/>
                </a:cubicBezTo>
                <a:cubicBezTo>
                  <a:pt x="5731" y="5317"/>
                  <a:pt x="5718" y="5357"/>
                  <a:pt x="5704" y="5397"/>
                </a:cubicBezTo>
                <a:cubicBezTo>
                  <a:pt x="5469" y="6144"/>
                  <a:pt x="5280" y="6944"/>
                  <a:pt x="5146" y="7789"/>
                </a:cubicBezTo>
                <a:cubicBezTo>
                  <a:pt x="5129" y="7896"/>
                  <a:pt x="5116" y="8005"/>
                  <a:pt x="5100" y="8112"/>
                </a:cubicBezTo>
                <a:cubicBezTo>
                  <a:pt x="5055" y="8434"/>
                  <a:pt x="5018" y="8761"/>
                  <a:pt x="4989" y="9093"/>
                </a:cubicBezTo>
                <a:cubicBezTo>
                  <a:pt x="4979" y="9217"/>
                  <a:pt x="4967" y="9340"/>
                  <a:pt x="4958" y="9465"/>
                </a:cubicBezTo>
                <a:cubicBezTo>
                  <a:pt x="4940" y="9742"/>
                  <a:pt x="4935" y="10027"/>
                  <a:pt x="4927" y="10309"/>
                </a:cubicBezTo>
                <a:lnTo>
                  <a:pt x="1002" y="10309"/>
                </a:lnTo>
                <a:cubicBezTo>
                  <a:pt x="1123" y="7853"/>
                  <a:pt x="2150" y="5638"/>
                  <a:pt x="3749" y="3981"/>
                </a:cubicBezTo>
                <a:moveTo>
                  <a:pt x="7886" y="1422"/>
                </a:moveTo>
                <a:cubicBezTo>
                  <a:pt x="7674" y="1643"/>
                  <a:pt x="7472" y="1890"/>
                  <a:pt x="7279" y="2156"/>
                </a:cubicBezTo>
                <a:cubicBezTo>
                  <a:pt x="7261" y="2181"/>
                  <a:pt x="7242" y="2206"/>
                  <a:pt x="7224" y="2231"/>
                </a:cubicBezTo>
                <a:cubicBezTo>
                  <a:pt x="6835" y="2778"/>
                  <a:pt x="6484" y="3408"/>
                  <a:pt x="6180" y="4112"/>
                </a:cubicBezTo>
                <a:cubicBezTo>
                  <a:pt x="6163" y="4151"/>
                  <a:pt x="6149" y="4190"/>
                  <a:pt x="6132" y="4229"/>
                </a:cubicBezTo>
                <a:cubicBezTo>
                  <a:pt x="6115" y="4271"/>
                  <a:pt x="6100" y="4318"/>
                  <a:pt x="6083" y="4361"/>
                </a:cubicBezTo>
                <a:cubicBezTo>
                  <a:pt x="5476" y="4065"/>
                  <a:pt x="4934" y="3711"/>
                  <a:pt x="4458" y="3315"/>
                </a:cubicBezTo>
                <a:cubicBezTo>
                  <a:pt x="5451" y="2471"/>
                  <a:pt x="6610" y="1818"/>
                  <a:pt x="7886" y="142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/>
          </a:p>
        </p:txBody>
      </p:sp>
      <p:sp>
        <p:nvSpPr>
          <p:cNvPr id="14" name="Shape 2856">
            <a:extLst>
              <a:ext uri="{FF2B5EF4-FFF2-40B4-BE49-F238E27FC236}">
                <a16:creationId xmlns:a16="http://schemas.microsoft.com/office/drawing/2014/main" xmlns="" id="{8E2BD478-E9B5-4101-8A33-072066F00F75}"/>
              </a:ext>
            </a:extLst>
          </p:cNvPr>
          <p:cNvSpPr/>
          <p:nvPr/>
        </p:nvSpPr>
        <p:spPr>
          <a:xfrm>
            <a:off x="11838185" y="9214377"/>
            <a:ext cx="701280" cy="701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375" y="14735"/>
                </a:moveTo>
                <a:cubicBezTo>
                  <a:pt x="12008" y="15178"/>
                  <a:pt x="11621" y="15531"/>
                  <a:pt x="11226" y="15783"/>
                </a:cubicBezTo>
                <a:cubicBezTo>
                  <a:pt x="10834" y="16035"/>
                  <a:pt x="10421" y="16209"/>
                  <a:pt x="10002" y="16302"/>
                </a:cubicBezTo>
                <a:cubicBezTo>
                  <a:pt x="9027" y="16517"/>
                  <a:pt x="8105" y="16493"/>
                  <a:pt x="7342" y="16179"/>
                </a:cubicBezTo>
                <a:cubicBezTo>
                  <a:pt x="6912" y="16003"/>
                  <a:pt x="6537" y="15755"/>
                  <a:pt x="6227" y="15442"/>
                </a:cubicBezTo>
                <a:cubicBezTo>
                  <a:pt x="5915" y="15129"/>
                  <a:pt x="5669" y="14758"/>
                  <a:pt x="5493" y="14340"/>
                </a:cubicBezTo>
                <a:cubicBezTo>
                  <a:pt x="5317" y="13924"/>
                  <a:pt x="5228" y="13459"/>
                  <a:pt x="5228" y="12958"/>
                </a:cubicBezTo>
                <a:cubicBezTo>
                  <a:pt x="5228" y="12161"/>
                  <a:pt x="5386" y="11302"/>
                  <a:pt x="5698" y="10406"/>
                </a:cubicBezTo>
                <a:cubicBezTo>
                  <a:pt x="6010" y="9509"/>
                  <a:pt x="6454" y="8665"/>
                  <a:pt x="7018" y="7900"/>
                </a:cubicBezTo>
                <a:cubicBezTo>
                  <a:pt x="7579" y="7140"/>
                  <a:pt x="8265" y="6498"/>
                  <a:pt x="9058" y="5993"/>
                </a:cubicBezTo>
                <a:cubicBezTo>
                  <a:pt x="9839" y="5496"/>
                  <a:pt x="10706" y="5245"/>
                  <a:pt x="11636" y="5245"/>
                </a:cubicBezTo>
                <a:cubicBezTo>
                  <a:pt x="12014" y="5245"/>
                  <a:pt x="12413" y="5288"/>
                  <a:pt x="12821" y="5373"/>
                </a:cubicBezTo>
                <a:cubicBezTo>
                  <a:pt x="13224" y="5457"/>
                  <a:pt x="13613" y="5599"/>
                  <a:pt x="13978" y="5795"/>
                </a:cubicBezTo>
                <a:cubicBezTo>
                  <a:pt x="14337" y="5989"/>
                  <a:pt x="14658" y="6246"/>
                  <a:pt x="14931" y="6561"/>
                </a:cubicBezTo>
                <a:cubicBezTo>
                  <a:pt x="15189" y="6858"/>
                  <a:pt x="15389" y="7238"/>
                  <a:pt x="15526" y="7692"/>
                </a:cubicBezTo>
                <a:lnTo>
                  <a:pt x="13353" y="13035"/>
                </a:lnTo>
                <a:cubicBezTo>
                  <a:pt x="13072" y="13720"/>
                  <a:pt x="12743" y="14292"/>
                  <a:pt x="12375" y="14735"/>
                </a:cubicBezTo>
                <a:moveTo>
                  <a:pt x="20215" y="16108"/>
                </a:moveTo>
                <a:cubicBezTo>
                  <a:pt x="19749" y="16741"/>
                  <a:pt x="19196" y="17344"/>
                  <a:pt x="18569" y="17900"/>
                </a:cubicBezTo>
                <a:cubicBezTo>
                  <a:pt x="17943" y="18456"/>
                  <a:pt x="17242" y="18946"/>
                  <a:pt x="16484" y="19359"/>
                </a:cubicBezTo>
                <a:cubicBezTo>
                  <a:pt x="15729" y="19770"/>
                  <a:pt x="14914" y="20096"/>
                  <a:pt x="14064" y="20327"/>
                </a:cubicBezTo>
                <a:cubicBezTo>
                  <a:pt x="13217" y="20556"/>
                  <a:pt x="12316" y="20673"/>
                  <a:pt x="11388" y="20673"/>
                </a:cubicBezTo>
                <a:cubicBezTo>
                  <a:pt x="9991" y="20673"/>
                  <a:pt x="8647" y="20458"/>
                  <a:pt x="7393" y="20036"/>
                </a:cubicBezTo>
                <a:cubicBezTo>
                  <a:pt x="6143" y="19615"/>
                  <a:pt x="5029" y="18981"/>
                  <a:pt x="4083" y="18149"/>
                </a:cubicBezTo>
                <a:cubicBezTo>
                  <a:pt x="3138" y="17320"/>
                  <a:pt x="2378" y="16274"/>
                  <a:pt x="1823" y="15041"/>
                </a:cubicBezTo>
                <a:cubicBezTo>
                  <a:pt x="1269" y="13809"/>
                  <a:pt x="989" y="12357"/>
                  <a:pt x="989" y="10727"/>
                </a:cubicBezTo>
                <a:cubicBezTo>
                  <a:pt x="989" y="9370"/>
                  <a:pt x="1254" y="8086"/>
                  <a:pt x="1777" y="6911"/>
                </a:cubicBezTo>
                <a:cubicBezTo>
                  <a:pt x="2301" y="5736"/>
                  <a:pt x="3037" y="4693"/>
                  <a:pt x="3964" y="3814"/>
                </a:cubicBezTo>
                <a:cubicBezTo>
                  <a:pt x="4892" y="2933"/>
                  <a:pt x="6002" y="2230"/>
                  <a:pt x="7264" y="1722"/>
                </a:cubicBezTo>
                <a:cubicBezTo>
                  <a:pt x="8526" y="1215"/>
                  <a:pt x="9914" y="958"/>
                  <a:pt x="11388" y="958"/>
                </a:cubicBezTo>
                <a:cubicBezTo>
                  <a:pt x="12700" y="958"/>
                  <a:pt x="13940" y="1156"/>
                  <a:pt x="15072" y="1549"/>
                </a:cubicBezTo>
                <a:cubicBezTo>
                  <a:pt x="16200" y="1942"/>
                  <a:pt x="17185" y="2497"/>
                  <a:pt x="17998" y="3203"/>
                </a:cubicBezTo>
                <a:cubicBezTo>
                  <a:pt x="18809" y="3906"/>
                  <a:pt x="19455" y="4765"/>
                  <a:pt x="19917" y="5754"/>
                </a:cubicBezTo>
                <a:cubicBezTo>
                  <a:pt x="20377" y="6743"/>
                  <a:pt x="20611" y="7843"/>
                  <a:pt x="20611" y="9023"/>
                </a:cubicBezTo>
                <a:cubicBezTo>
                  <a:pt x="20611" y="10070"/>
                  <a:pt x="20418" y="11059"/>
                  <a:pt x="20038" y="11962"/>
                </a:cubicBezTo>
                <a:cubicBezTo>
                  <a:pt x="19656" y="12869"/>
                  <a:pt x="19171" y="13663"/>
                  <a:pt x="18598" y="14320"/>
                </a:cubicBezTo>
                <a:cubicBezTo>
                  <a:pt x="18028" y="14976"/>
                  <a:pt x="17393" y="15502"/>
                  <a:pt x="16714" y="15880"/>
                </a:cubicBezTo>
                <a:cubicBezTo>
                  <a:pt x="16044" y="16255"/>
                  <a:pt x="15398" y="16444"/>
                  <a:pt x="14792" y="16444"/>
                </a:cubicBezTo>
                <a:cubicBezTo>
                  <a:pt x="14424" y="16444"/>
                  <a:pt x="14151" y="16374"/>
                  <a:pt x="13980" y="16235"/>
                </a:cubicBezTo>
                <a:cubicBezTo>
                  <a:pt x="13810" y="16098"/>
                  <a:pt x="13710" y="15916"/>
                  <a:pt x="13675" y="15677"/>
                </a:cubicBezTo>
                <a:cubicBezTo>
                  <a:pt x="13638" y="15420"/>
                  <a:pt x="13667" y="15109"/>
                  <a:pt x="13764" y="14754"/>
                </a:cubicBezTo>
                <a:cubicBezTo>
                  <a:pt x="13864" y="14385"/>
                  <a:pt x="14007" y="13983"/>
                  <a:pt x="14190" y="13556"/>
                </a:cubicBezTo>
                <a:lnTo>
                  <a:pt x="17729" y="4845"/>
                </a:lnTo>
                <a:lnTo>
                  <a:pt x="16677" y="4845"/>
                </a:lnTo>
                <a:lnTo>
                  <a:pt x="16026" y="6544"/>
                </a:lnTo>
                <a:cubicBezTo>
                  <a:pt x="15715" y="5890"/>
                  <a:pt x="15207" y="5363"/>
                  <a:pt x="14512" y="4972"/>
                </a:cubicBezTo>
                <a:cubicBezTo>
                  <a:pt x="13703" y="4517"/>
                  <a:pt x="12777" y="4287"/>
                  <a:pt x="11759" y="4287"/>
                </a:cubicBezTo>
                <a:cubicBezTo>
                  <a:pt x="10637" y="4287"/>
                  <a:pt x="9596" y="4568"/>
                  <a:pt x="8663" y="5121"/>
                </a:cubicBezTo>
                <a:cubicBezTo>
                  <a:pt x="7739" y="5669"/>
                  <a:pt x="6940" y="6381"/>
                  <a:pt x="6289" y="7238"/>
                </a:cubicBezTo>
                <a:cubicBezTo>
                  <a:pt x="5641" y="8091"/>
                  <a:pt x="5132" y="9032"/>
                  <a:pt x="4777" y="10034"/>
                </a:cubicBezTo>
                <a:cubicBezTo>
                  <a:pt x="4420" y="11037"/>
                  <a:pt x="4240" y="12021"/>
                  <a:pt x="4240" y="12958"/>
                </a:cubicBezTo>
                <a:cubicBezTo>
                  <a:pt x="4240" y="13568"/>
                  <a:pt x="4354" y="14151"/>
                  <a:pt x="4579" y="14689"/>
                </a:cubicBezTo>
                <a:cubicBezTo>
                  <a:pt x="4804" y="15227"/>
                  <a:pt x="5113" y="15701"/>
                  <a:pt x="5499" y="16097"/>
                </a:cubicBezTo>
                <a:cubicBezTo>
                  <a:pt x="5887" y="16495"/>
                  <a:pt x="6354" y="16815"/>
                  <a:pt x="6889" y="17048"/>
                </a:cubicBezTo>
                <a:cubicBezTo>
                  <a:pt x="8063" y="17561"/>
                  <a:pt x="9489" y="17484"/>
                  <a:pt x="10904" y="17025"/>
                </a:cubicBezTo>
                <a:cubicBezTo>
                  <a:pt x="11562" y="16811"/>
                  <a:pt x="12160" y="16412"/>
                  <a:pt x="12689" y="15835"/>
                </a:cubicBezTo>
                <a:cubicBezTo>
                  <a:pt x="12715" y="16226"/>
                  <a:pt x="12874" y="16561"/>
                  <a:pt x="13164" y="16837"/>
                </a:cubicBezTo>
                <a:cubicBezTo>
                  <a:pt x="13559" y="17211"/>
                  <a:pt x="14086" y="17402"/>
                  <a:pt x="14731" y="17402"/>
                </a:cubicBezTo>
                <a:cubicBezTo>
                  <a:pt x="15501" y="17402"/>
                  <a:pt x="16307" y="17176"/>
                  <a:pt x="17124" y="16733"/>
                </a:cubicBezTo>
                <a:cubicBezTo>
                  <a:pt x="17934" y="16294"/>
                  <a:pt x="18680" y="15687"/>
                  <a:pt x="19342" y="14930"/>
                </a:cubicBezTo>
                <a:cubicBezTo>
                  <a:pt x="20001" y="14176"/>
                  <a:pt x="20548" y="13284"/>
                  <a:pt x="20967" y="12281"/>
                </a:cubicBezTo>
                <a:cubicBezTo>
                  <a:pt x="21387" y="11274"/>
                  <a:pt x="21600" y="10178"/>
                  <a:pt x="21600" y="9023"/>
                </a:cubicBezTo>
                <a:cubicBezTo>
                  <a:pt x="21600" y="7651"/>
                  <a:pt x="21328" y="6389"/>
                  <a:pt x="20793" y="5274"/>
                </a:cubicBezTo>
                <a:cubicBezTo>
                  <a:pt x="20258" y="4158"/>
                  <a:pt x="19518" y="3199"/>
                  <a:pt x="18594" y="2422"/>
                </a:cubicBezTo>
                <a:cubicBezTo>
                  <a:pt x="17672" y="1647"/>
                  <a:pt x="16579" y="1043"/>
                  <a:pt x="15346" y="627"/>
                </a:cubicBezTo>
                <a:cubicBezTo>
                  <a:pt x="14116" y="211"/>
                  <a:pt x="12784" y="0"/>
                  <a:pt x="11388" y="0"/>
                </a:cubicBezTo>
                <a:cubicBezTo>
                  <a:pt x="9845" y="0"/>
                  <a:pt x="8365" y="271"/>
                  <a:pt x="6989" y="805"/>
                </a:cubicBezTo>
                <a:cubicBezTo>
                  <a:pt x="5612" y="1340"/>
                  <a:pt x="4389" y="2093"/>
                  <a:pt x="3356" y="3045"/>
                </a:cubicBezTo>
                <a:cubicBezTo>
                  <a:pt x="2321" y="3996"/>
                  <a:pt x="1495" y="5137"/>
                  <a:pt x="899" y="6436"/>
                </a:cubicBezTo>
                <a:cubicBezTo>
                  <a:pt x="302" y="7737"/>
                  <a:pt x="0" y="9181"/>
                  <a:pt x="0" y="10727"/>
                </a:cubicBezTo>
                <a:cubicBezTo>
                  <a:pt x="0" y="12605"/>
                  <a:pt x="334" y="14252"/>
                  <a:pt x="993" y="15622"/>
                </a:cubicBezTo>
                <a:cubicBezTo>
                  <a:pt x="1652" y="16992"/>
                  <a:pt x="2528" y="18134"/>
                  <a:pt x="3595" y="19018"/>
                </a:cubicBezTo>
                <a:cubicBezTo>
                  <a:pt x="4661" y="19900"/>
                  <a:pt x="5890" y="20559"/>
                  <a:pt x="7249" y="20975"/>
                </a:cubicBezTo>
                <a:cubicBezTo>
                  <a:pt x="8601" y="21390"/>
                  <a:pt x="9994" y="21600"/>
                  <a:pt x="11388" y="21600"/>
                </a:cubicBezTo>
                <a:cubicBezTo>
                  <a:pt x="12348" y="21600"/>
                  <a:pt x="13317" y="21474"/>
                  <a:pt x="14267" y="21228"/>
                </a:cubicBezTo>
                <a:cubicBezTo>
                  <a:pt x="15214" y="20981"/>
                  <a:pt x="16128" y="20624"/>
                  <a:pt x="16983" y="20169"/>
                </a:cubicBezTo>
                <a:cubicBezTo>
                  <a:pt x="17839" y="19713"/>
                  <a:pt x="18642" y="19152"/>
                  <a:pt x="19372" y="18499"/>
                </a:cubicBezTo>
                <a:cubicBezTo>
                  <a:pt x="20104" y="17845"/>
                  <a:pt x="20729" y="17110"/>
                  <a:pt x="21232" y="16316"/>
                </a:cubicBezTo>
                <a:lnTo>
                  <a:pt x="21411" y="16033"/>
                </a:lnTo>
                <a:lnTo>
                  <a:pt x="20270" y="16033"/>
                </a:lnTo>
                <a:cubicBezTo>
                  <a:pt x="20270" y="16033"/>
                  <a:pt x="20215" y="16108"/>
                  <a:pt x="20215" y="16108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/>
          </a:p>
        </p:txBody>
      </p:sp>
      <p:sp>
        <p:nvSpPr>
          <p:cNvPr id="16" name="TextBox 6">
            <a:extLst>
              <a:ext uri="{FF2B5EF4-FFF2-40B4-BE49-F238E27FC236}">
                <a16:creationId xmlns:a16="http://schemas.microsoft.com/office/drawing/2014/main" xmlns="" id="{7EB9372E-015E-4892-A843-343EC5A64425}"/>
              </a:ext>
            </a:extLst>
          </p:cNvPr>
          <p:cNvSpPr txBox="1"/>
          <p:nvPr/>
        </p:nvSpPr>
        <p:spPr>
          <a:xfrm>
            <a:off x="3821579" y="10149055"/>
            <a:ext cx="5080237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3200" b="1" spc="600">
                <a:solidFill>
                  <a:schemeClr val="bg1"/>
                </a:solidFill>
                <a:latin typeface="Montserrat Semi" charset="0"/>
                <a:ea typeface="Montserrat Semi" charset="0"/>
                <a:cs typeface="Montserrat Semi" charset="0"/>
              </a:defRPr>
            </a:lvl1pPr>
          </a:lstStyle>
          <a:p>
            <a:r>
              <a:rPr lang="en-US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18302114827(</a:t>
            </a:r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定制</a:t>
            </a:r>
            <a:r>
              <a:rPr lang="en-US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r>
              <a:rPr lang="en-US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17717909007(</a:t>
            </a:r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  <a:r>
              <a:rPr lang="en-US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r>
              <a:rPr lang="en-US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400-601-8802</a:t>
            </a:r>
          </a:p>
          <a:p>
            <a:r>
              <a:rPr lang="en-US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021-63803007</a:t>
            </a:r>
          </a:p>
        </p:txBody>
      </p:sp>
    </p:spTree>
    <p:extLst>
      <p:ext uri="{BB962C8B-B14F-4D97-AF65-F5344CB8AC3E}">
        <p14:creationId xmlns:p14="http://schemas.microsoft.com/office/powerpoint/2010/main" val="1478681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室内&#10;&#10;已生成高可信度的说明">
            <a:extLst>
              <a:ext uri="{FF2B5EF4-FFF2-40B4-BE49-F238E27FC236}">
                <a16:creationId xmlns:a16="http://schemas.microsoft.com/office/drawing/2014/main" xmlns="" id="{14C0788B-1D83-4B3C-8D0A-6E5C3040B0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6"/>
            <a:ext cx="24377650" cy="13712428"/>
          </a:xfrm>
          <a:prstGeom prst="rect">
            <a:avLst/>
          </a:prstGeom>
        </p:spPr>
      </p:pic>
      <p:sp>
        <p:nvSpPr>
          <p:cNvPr id="63" name="矩形 62">
            <a:extLst>
              <a:ext uri="{FF2B5EF4-FFF2-40B4-BE49-F238E27FC236}">
                <a16:creationId xmlns:a16="http://schemas.microsoft.com/office/drawing/2014/main" xmlns="" id="{C4936632-0F00-4E0E-9979-97C5EE40B0C0}"/>
              </a:ext>
            </a:extLst>
          </p:cNvPr>
          <p:cNvSpPr/>
          <p:nvPr/>
        </p:nvSpPr>
        <p:spPr>
          <a:xfrm>
            <a:off x="1" y="1786"/>
            <a:ext cx="24638840" cy="14176403"/>
          </a:xfrm>
          <a:prstGeom prst="rect">
            <a:avLst/>
          </a:prstGeom>
          <a:gradFill flip="none" rotWithShape="1">
            <a:gsLst>
              <a:gs pos="50000">
                <a:schemeClr val="tx1">
                  <a:alpha val="74000"/>
                </a:schemeClr>
              </a:gs>
              <a:gs pos="0">
                <a:schemeClr val="tx1">
                  <a:alpha val="70000"/>
                </a:schemeClr>
              </a:gs>
              <a:gs pos="100000">
                <a:schemeClr val="tx1">
                  <a:alpha val="85000"/>
                </a:schemeClr>
              </a:gs>
            </a:gsLst>
            <a:lin ang="2700000" scaled="1"/>
            <a:tileRect/>
          </a:gradFill>
          <a:ln>
            <a:gradFill>
              <a:gsLst>
                <a:gs pos="0">
                  <a:srgbClr val="7B49A1">
                    <a:alpha val="20000"/>
                  </a:srgbClr>
                </a:gs>
                <a:gs pos="100000">
                  <a:srgbClr val="06A9EC">
                    <a:alpha val="2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343">
              <a:defRPr/>
            </a:pPr>
            <a:endParaRPr lang="zh-CN" altLang="en-US" sz="3599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05DEF9AD-06DC-4EE8-B627-A7882FCBAF74}"/>
              </a:ext>
            </a:extLst>
          </p:cNvPr>
          <p:cNvSpPr/>
          <p:nvPr/>
        </p:nvSpPr>
        <p:spPr>
          <a:xfrm>
            <a:off x="-130595" y="-382742"/>
            <a:ext cx="24638840" cy="14481484"/>
          </a:xfrm>
          <a:prstGeom prst="rect">
            <a:avLst/>
          </a:prstGeom>
          <a:solidFill>
            <a:srgbClr val="20174B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343">
              <a:defRPr/>
            </a:pPr>
            <a:endParaRPr lang="zh-CN" altLang="en-US" sz="3599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41" name="图片 40" hidden="1">
            <a:extLst>
              <a:ext uri="{FF2B5EF4-FFF2-40B4-BE49-F238E27FC236}">
                <a16:creationId xmlns:a16="http://schemas.microsoft.com/office/drawing/2014/main" xmlns="" id="{027ADEA5-593F-446B-AC99-82F72568BC0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1207"/>
          <a:stretch/>
        </p:blipFill>
        <p:spPr>
          <a:xfrm>
            <a:off x="-89307" y="-1978898"/>
            <a:ext cx="24556263" cy="15693112"/>
          </a:xfrm>
          <a:prstGeom prst="rect">
            <a:avLst/>
          </a:prstGeom>
        </p:spPr>
      </p:pic>
      <p:pic>
        <p:nvPicPr>
          <p:cNvPr id="31" name="图片 30" hidden="1">
            <a:extLst>
              <a:ext uri="{FF2B5EF4-FFF2-40B4-BE49-F238E27FC236}">
                <a16:creationId xmlns:a16="http://schemas.microsoft.com/office/drawing/2014/main" xmlns="" id="{A816C3AB-26D4-4D98-ABBE-F25C078BB75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9896" b="12359"/>
          <a:stretch/>
        </p:blipFill>
        <p:spPr>
          <a:xfrm>
            <a:off x="-89307" y="1785"/>
            <a:ext cx="24556263" cy="13740727"/>
          </a:xfrm>
          <a:prstGeom prst="rect">
            <a:avLst/>
          </a:prstGeom>
        </p:spPr>
      </p:pic>
      <p:pic>
        <p:nvPicPr>
          <p:cNvPr id="61" name="图片 60" descr="图片包含 计算机, 笔记本电脑, 餐桌&#10;&#10;自动生成的说明" hidden="1">
            <a:extLst>
              <a:ext uri="{FF2B5EF4-FFF2-40B4-BE49-F238E27FC236}">
                <a16:creationId xmlns:a16="http://schemas.microsoft.com/office/drawing/2014/main" xmlns="" id="{9AD12267-DB21-40DB-939B-DB633ABD3A4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2362"/>
            <a:ext cx="24377650" cy="13740727"/>
          </a:xfrm>
          <a:prstGeom prst="rect">
            <a:avLst/>
          </a:prstGeom>
        </p:spPr>
      </p:pic>
      <p:sp>
        <p:nvSpPr>
          <p:cNvPr id="39" name="矩形 38" hidden="1">
            <a:extLst>
              <a:ext uri="{FF2B5EF4-FFF2-40B4-BE49-F238E27FC236}">
                <a16:creationId xmlns:a16="http://schemas.microsoft.com/office/drawing/2014/main" xmlns="" id="{9E44E94A-DC1A-4B31-9AF7-748C3F98345E}"/>
              </a:ext>
            </a:extLst>
          </p:cNvPr>
          <p:cNvSpPr/>
          <p:nvPr/>
        </p:nvSpPr>
        <p:spPr>
          <a:xfrm>
            <a:off x="0" y="-5287"/>
            <a:ext cx="24377650" cy="1378012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53000"/>
                </a:schemeClr>
              </a:gs>
              <a:gs pos="46000">
                <a:srgbClr val="7030A0">
                  <a:alpha val="42000"/>
                </a:srgb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343">
              <a:defRPr/>
            </a:pPr>
            <a:endParaRPr lang="zh-CN" altLang="en-US" sz="3599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38" name="矩形 37" hidden="1">
            <a:extLst>
              <a:ext uri="{FF2B5EF4-FFF2-40B4-BE49-F238E27FC236}">
                <a16:creationId xmlns:a16="http://schemas.microsoft.com/office/drawing/2014/main" xmlns="" id="{EEF6F965-27E8-41D7-BEC5-42E9388A4E6F}"/>
              </a:ext>
            </a:extLst>
          </p:cNvPr>
          <p:cNvSpPr/>
          <p:nvPr/>
        </p:nvSpPr>
        <p:spPr>
          <a:xfrm>
            <a:off x="669752" y="430490"/>
            <a:ext cx="23038149" cy="12776048"/>
          </a:xfrm>
          <a:prstGeom prst="rect">
            <a:avLst/>
          </a:prstGeom>
          <a:gradFill flip="none" rotWithShape="1">
            <a:gsLst>
              <a:gs pos="50000">
                <a:schemeClr val="tx1">
                  <a:alpha val="93000"/>
                </a:schemeClr>
              </a:gs>
              <a:gs pos="0">
                <a:schemeClr val="tx1">
                  <a:alpha val="77000"/>
                </a:schemeClr>
              </a:gs>
              <a:gs pos="100000">
                <a:schemeClr val="tx1">
                  <a:alpha val="85000"/>
                </a:schemeClr>
              </a:gs>
            </a:gsLst>
            <a:lin ang="2700000" scaled="1"/>
            <a:tileRect/>
          </a:gradFill>
          <a:ln>
            <a:gradFill>
              <a:gsLst>
                <a:gs pos="0">
                  <a:srgbClr val="7B49A1">
                    <a:alpha val="20000"/>
                  </a:srgbClr>
                </a:gs>
                <a:gs pos="100000">
                  <a:srgbClr val="06A9EC">
                    <a:alpha val="2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343">
              <a:defRPr/>
            </a:pPr>
            <a:endParaRPr lang="zh-CN" altLang="en-US" sz="3599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5" name="任意多边形: 形状 14" hidden="1">
            <a:extLst>
              <a:ext uri="{FF2B5EF4-FFF2-40B4-BE49-F238E27FC236}">
                <a16:creationId xmlns:a16="http://schemas.microsoft.com/office/drawing/2014/main" xmlns="" id="{EF90B6DB-22E2-48E7-87B9-238E6F51A12C}"/>
              </a:ext>
            </a:extLst>
          </p:cNvPr>
          <p:cNvSpPr/>
          <p:nvPr/>
        </p:nvSpPr>
        <p:spPr>
          <a:xfrm>
            <a:off x="1" y="1786"/>
            <a:ext cx="24377652" cy="13726576"/>
          </a:xfrm>
          <a:custGeom>
            <a:avLst/>
            <a:gdLst>
              <a:gd name="connsiteX0" fmla="*/ 334965 w 12192001"/>
              <a:gd name="connsiteY0" fmla="*/ 225425 h 6872152"/>
              <a:gd name="connsiteX1" fmla="*/ 334965 w 12192001"/>
              <a:gd name="connsiteY1" fmla="*/ 6597651 h 6872152"/>
              <a:gd name="connsiteX2" fmla="*/ 11857040 w 12192001"/>
              <a:gd name="connsiteY2" fmla="*/ 6597651 h 6872152"/>
              <a:gd name="connsiteX3" fmla="*/ 11857040 w 12192001"/>
              <a:gd name="connsiteY3" fmla="*/ 225425 h 6872152"/>
              <a:gd name="connsiteX4" fmla="*/ 0 w 12192001"/>
              <a:gd name="connsiteY4" fmla="*/ 0 h 6872152"/>
              <a:gd name="connsiteX5" fmla="*/ 12192001 w 12192001"/>
              <a:gd name="connsiteY5" fmla="*/ 0 h 6872152"/>
              <a:gd name="connsiteX6" fmla="*/ 12192001 w 12192001"/>
              <a:gd name="connsiteY6" fmla="*/ 6872152 h 6872152"/>
              <a:gd name="connsiteX7" fmla="*/ 0 w 12192001"/>
              <a:gd name="connsiteY7" fmla="*/ 6872152 h 687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1" h="6872152">
                <a:moveTo>
                  <a:pt x="334965" y="225425"/>
                </a:moveTo>
                <a:lnTo>
                  <a:pt x="334965" y="6597651"/>
                </a:lnTo>
                <a:lnTo>
                  <a:pt x="11857040" y="6597651"/>
                </a:lnTo>
                <a:lnTo>
                  <a:pt x="11857040" y="225425"/>
                </a:lnTo>
                <a:close/>
                <a:moveTo>
                  <a:pt x="0" y="0"/>
                </a:moveTo>
                <a:lnTo>
                  <a:pt x="12192001" y="0"/>
                </a:lnTo>
                <a:lnTo>
                  <a:pt x="12192001" y="6872152"/>
                </a:lnTo>
                <a:lnTo>
                  <a:pt x="0" y="6872152"/>
                </a:lnTo>
                <a:close/>
              </a:path>
            </a:pathLst>
          </a:custGeom>
          <a:gradFill flip="none" rotWithShape="1">
            <a:gsLst>
              <a:gs pos="64000">
                <a:schemeClr val="tx1">
                  <a:alpha val="53000"/>
                </a:schemeClr>
              </a:gs>
              <a:gs pos="0">
                <a:schemeClr val="tx1">
                  <a:alpha val="63000"/>
                </a:schemeClr>
              </a:gs>
              <a:gs pos="100000">
                <a:schemeClr val="tx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635000" dir="5400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1828343">
              <a:defRPr/>
            </a:pPr>
            <a:endParaRPr lang="zh-CN" altLang="en-US" sz="3599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26" name="矩形 25" hidden="1">
            <a:extLst>
              <a:ext uri="{FF2B5EF4-FFF2-40B4-BE49-F238E27FC236}">
                <a16:creationId xmlns:a16="http://schemas.microsoft.com/office/drawing/2014/main" xmlns="" id="{9800524E-E6E3-4889-AA4F-C970330CBB12}"/>
              </a:ext>
            </a:extLst>
          </p:cNvPr>
          <p:cNvSpPr/>
          <p:nvPr/>
        </p:nvSpPr>
        <p:spPr>
          <a:xfrm>
            <a:off x="9340675" y="6238112"/>
            <a:ext cx="5696300" cy="56963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343">
              <a:defRPr/>
            </a:pPr>
            <a:endParaRPr lang="zh-CN" altLang="en-US" sz="3599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2" name="矩形 11" hidden="1">
            <a:extLst>
              <a:ext uri="{FF2B5EF4-FFF2-40B4-BE49-F238E27FC236}">
                <a16:creationId xmlns:a16="http://schemas.microsoft.com/office/drawing/2014/main" xmlns="" id="{6251BADC-1713-4362-A4CD-9D5C847B64D8}"/>
              </a:ext>
            </a:extLst>
          </p:cNvPr>
          <p:cNvSpPr/>
          <p:nvPr/>
        </p:nvSpPr>
        <p:spPr>
          <a:xfrm>
            <a:off x="9350205" y="6238112"/>
            <a:ext cx="5696300" cy="5696300"/>
          </a:xfrm>
          <a:prstGeom prst="rect">
            <a:avLst/>
          </a:prstGeom>
          <a:noFill/>
          <a:ln>
            <a:gradFill flip="none" rotWithShape="1">
              <a:gsLst>
                <a:gs pos="0">
                  <a:srgbClr val="512373">
                    <a:alpha val="30000"/>
                  </a:srgbClr>
                </a:gs>
                <a:gs pos="100000">
                  <a:srgbClr val="06A9EC">
                    <a:alpha val="30000"/>
                  </a:srgbClr>
                </a:gs>
              </a:gsLst>
              <a:lin ang="114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343">
              <a:defRPr/>
            </a:pPr>
            <a:endParaRPr lang="zh-CN" altLang="en-US" sz="3599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17" name="图片 16" descr="图片包含 文字, 纵横字谜&#10;&#10;自动生成的说明">
            <a:extLst>
              <a:ext uri="{FF2B5EF4-FFF2-40B4-BE49-F238E27FC236}">
                <a16:creationId xmlns:a16="http://schemas.microsoft.com/office/drawing/2014/main" xmlns="" id="{580186E2-BEC2-42DE-AA26-5F2E53F1F32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6182" y="9407811"/>
            <a:ext cx="2518562" cy="2518562"/>
          </a:xfrm>
          <a:prstGeom prst="rect">
            <a:avLst/>
          </a:prstGeom>
          <a:effectLst>
            <a:outerShdw blurRad="330200" dir="5400000" algn="ctr" rotWithShape="0">
              <a:schemeClr val="tx1"/>
            </a:outerShdw>
          </a:effectLst>
        </p:spPr>
      </p:pic>
      <p:cxnSp>
        <p:nvCxnSpPr>
          <p:cNvPr id="36" name="直接连接符 35" hidden="1">
            <a:extLst>
              <a:ext uri="{FF2B5EF4-FFF2-40B4-BE49-F238E27FC236}">
                <a16:creationId xmlns:a16="http://schemas.microsoft.com/office/drawing/2014/main" xmlns="" id="{C074300C-9E6F-4761-989E-844CBD256A3C}"/>
              </a:ext>
            </a:extLst>
          </p:cNvPr>
          <p:cNvCxnSpPr>
            <a:cxnSpLocks/>
          </p:cNvCxnSpPr>
          <p:nvPr/>
        </p:nvCxnSpPr>
        <p:spPr>
          <a:xfrm>
            <a:off x="3203030" y="6261401"/>
            <a:ext cx="1797159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 hidden="1">
            <a:extLst>
              <a:ext uri="{FF2B5EF4-FFF2-40B4-BE49-F238E27FC236}">
                <a16:creationId xmlns:a16="http://schemas.microsoft.com/office/drawing/2014/main" xmlns="" id="{A7C08797-AE49-49E9-9BD9-6FE4C90987F7}"/>
              </a:ext>
            </a:extLst>
          </p:cNvPr>
          <p:cNvSpPr/>
          <p:nvPr/>
        </p:nvSpPr>
        <p:spPr>
          <a:xfrm>
            <a:off x="669752" y="6171484"/>
            <a:ext cx="23038149" cy="914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343">
              <a:defRPr/>
            </a:pPr>
            <a:endParaRPr lang="zh-CN" altLang="en-US" sz="3599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E71694C3-E76D-4CD2-96DD-F56A9D468FA9}"/>
              </a:ext>
            </a:extLst>
          </p:cNvPr>
          <p:cNvSpPr txBox="1"/>
          <p:nvPr/>
        </p:nvSpPr>
        <p:spPr>
          <a:xfrm>
            <a:off x="2094955" y="6274283"/>
            <a:ext cx="21847547" cy="2600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1828343">
              <a:lnSpc>
                <a:spcPct val="150000"/>
              </a:lnSpc>
              <a:defRPr/>
            </a:pPr>
            <a:r>
              <a:rPr lang="zh-CN" altLang="en-US" sz="2799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感谢您下载锐普</a:t>
            </a:r>
            <a:r>
              <a:rPr lang="en-US" altLang="zh-CN" sz="2799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799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作品，本作品由上海锐普广告有限公司原创出品。您可以免费下载，并用于个人使用和商业用途。但您不能进行商业销售或者进行带有商业性质的传播，否则将承担法律责任！</a:t>
            </a:r>
            <a:endParaRPr lang="en-US" altLang="zh-CN" sz="2799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1828343">
              <a:lnSpc>
                <a:spcPct val="150000"/>
              </a:lnSpc>
              <a:defRPr/>
            </a:pPr>
            <a:r>
              <a:rPr lang="zh-CN" altLang="en-US" sz="2799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如果您需要更优质的</a:t>
            </a:r>
            <a:r>
              <a:rPr lang="en-US" altLang="zh-CN" sz="2799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799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设计和</a:t>
            </a:r>
            <a:r>
              <a:rPr lang="en-US" altLang="zh-CN" sz="2799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799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培训服务，欢迎访问我们的官方网站</a:t>
            </a:r>
            <a:r>
              <a:rPr lang="en-US" altLang="zh-CN" sz="2799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www.rapidesign.cn</a:t>
            </a:r>
            <a:r>
              <a:rPr lang="zh-CN" altLang="en-US" sz="2799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或关注我们的微信公众号“锐普</a:t>
            </a:r>
            <a:r>
              <a:rPr lang="en-US" altLang="zh-CN" sz="2799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799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”。锐普专注高端</a:t>
            </a:r>
            <a:r>
              <a:rPr lang="en-US" altLang="zh-CN" sz="2799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799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设计和培训，也是世界</a:t>
            </a:r>
            <a:r>
              <a:rPr lang="en-US" altLang="zh-CN" sz="2799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r>
              <a:rPr lang="zh-CN" altLang="en-US" sz="2799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强企业和各级党政机构优选的</a:t>
            </a:r>
            <a:r>
              <a:rPr lang="en-US" altLang="zh-CN" sz="2799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799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服务商。期待为您提供个性化的服务！</a:t>
            </a:r>
          </a:p>
        </p:txBody>
      </p: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xmlns="" id="{46C345DA-0BCF-4851-9277-0F52AD7370C0}"/>
              </a:ext>
            </a:extLst>
          </p:cNvPr>
          <p:cNvCxnSpPr>
            <a:cxnSpLocks/>
          </p:cNvCxnSpPr>
          <p:nvPr/>
        </p:nvCxnSpPr>
        <p:spPr>
          <a:xfrm>
            <a:off x="2306181" y="5700012"/>
            <a:ext cx="1797159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矩形 63" hidden="1">
            <a:extLst>
              <a:ext uri="{FF2B5EF4-FFF2-40B4-BE49-F238E27FC236}">
                <a16:creationId xmlns:a16="http://schemas.microsoft.com/office/drawing/2014/main" xmlns="" id="{1079271B-AEA0-4A72-AA26-576864D496AA}"/>
              </a:ext>
            </a:extLst>
          </p:cNvPr>
          <p:cNvSpPr/>
          <p:nvPr/>
        </p:nvSpPr>
        <p:spPr>
          <a:xfrm flipH="1">
            <a:off x="9645545" y="9371153"/>
            <a:ext cx="14587682" cy="4707892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  <a:reflection endPos="0" dir="5400000" sy="-100000" algn="bl" rotWithShape="0"/>
          </a:effectLst>
        </p:spPr>
        <p:txBody>
          <a:bodyPr wrap="square">
            <a:spAutoFit/>
          </a:bodyPr>
          <a:lstStyle/>
          <a:p>
            <a:pPr defTabSz="1828343">
              <a:defRPr/>
            </a:pPr>
            <a:r>
              <a:rPr lang="en-US" altLang="zh-CN" sz="29993" spc="600" dirty="0">
                <a:solidFill>
                  <a:prstClr val="white">
                    <a:lumMod val="95000"/>
                  </a:prst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RAPID</a:t>
            </a:r>
            <a:endParaRPr lang="zh-CN" altLang="en-US" sz="29993" spc="600" dirty="0">
              <a:solidFill>
                <a:prstClr val="white">
                  <a:lumMod val="95000"/>
                </a:prstClr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2FDA08B4-925F-46D2-A815-981A79A913D4}"/>
              </a:ext>
            </a:extLst>
          </p:cNvPr>
          <p:cNvSpPr/>
          <p:nvPr/>
        </p:nvSpPr>
        <p:spPr>
          <a:xfrm>
            <a:off x="20026692" y="746477"/>
            <a:ext cx="3257094" cy="549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1828343">
              <a:lnSpc>
                <a:spcPct val="130000"/>
              </a:lnSpc>
              <a:defRPr/>
            </a:pPr>
            <a:r>
              <a:rPr lang="en-US" altLang="zh-CN" sz="1200" spc="300" dirty="0">
                <a:solidFill>
                  <a:prstClr val="white">
                    <a:lumMod val="7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Concentrate  On High-end</a:t>
            </a:r>
          </a:p>
          <a:p>
            <a:pPr algn="r" defTabSz="1828343">
              <a:lnSpc>
                <a:spcPct val="130000"/>
              </a:lnSpc>
              <a:defRPr/>
            </a:pPr>
            <a:r>
              <a:rPr lang="en-US" altLang="zh-CN" sz="1200" spc="300" dirty="0">
                <a:solidFill>
                  <a:prstClr val="white">
                    <a:lumMod val="7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 Design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EC024BB7-F3B9-46BC-94F5-FEBEE3B3097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19236" y="2765000"/>
            <a:ext cx="11909514" cy="3839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465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室内&#10;&#10;已生成高可信度的说明">
            <a:extLst>
              <a:ext uri="{FF2B5EF4-FFF2-40B4-BE49-F238E27FC236}">
                <a16:creationId xmlns:a16="http://schemas.microsoft.com/office/drawing/2014/main" xmlns="" id="{14C0788B-1D83-4B3C-8D0A-6E5C3040B0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6"/>
            <a:ext cx="24377650" cy="13712428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FEA08C28-F2B2-455B-A0B1-4B11A9E707A6}"/>
              </a:ext>
            </a:extLst>
          </p:cNvPr>
          <p:cNvSpPr/>
          <p:nvPr/>
        </p:nvSpPr>
        <p:spPr>
          <a:xfrm>
            <a:off x="1" y="-87363"/>
            <a:ext cx="24638840" cy="14176403"/>
          </a:xfrm>
          <a:prstGeom prst="rect">
            <a:avLst/>
          </a:prstGeom>
          <a:gradFill flip="none" rotWithShape="1">
            <a:gsLst>
              <a:gs pos="50000">
                <a:schemeClr val="tx1">
                  <a:alpha val="74000"/>
                </a:schemeClr>
              </a:gs>
              <a:gs pos="0">
                <a:schemeClr val="tx1">
                  <a:alpha val="70000"/>
                </a:schemeClr>
              </a:gs>
              <a:gs pos="100000">
                <a:schemeClr val="tx1">
                  <a:alpha val="85000"/>
                </a:schemeClr>
              </a:gs>
            </a:gsLst>
            <a:lin ang="2700000" scaled="1"/>
            <a:tileRect/>
          </a:gradFill>
          <a:ln>
            <a:gradFill>
              <a:gsLst>
                <a:gs pos="0">
                  <a:srgbClr val="7B49A1">
                    <a:alpha val="20000"/>
                  </a:srgbClr>
                </a:gs>
                <a:gs pos="100000">
                  <a:srgbClr val="06A9EC">
                    <a:alpha val="2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343">
              <a:defRPr/>
            </a:pPr>
            <a:endParaRPr lang="zh-CN" altLang="en-US" sz="3599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CD10C807-AFAE-4463-8469-1B450331E458}"/>
              </a:ext>
            </a:extLst>
          </p:cNvPr>
          <p:cNvSpPr/>
          <p:nvPr/>
        </p:nvSpPr>
        <p:spPr>
          <a:xfrm>
            <a:off x="-130593" y="1785"/>
            <a:ext cx="24638840" cy="14481486"/>
          </a:xfrm>
          <a:prstGeom prst="rect">
            <a:avLst/>
          </a:prstGeom>
          <a:solidFill>
            <a:srgbClr val="20174B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343">
              <a:defRPr/>
            </a:pPr>
            <a:endParaRPr lang="zh-CN" altLang="en-US" sz="3599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30" name="图片 29" hidden="1">
            <a:extLst>
              <a:ext uri="{FF2B5EF4-FFF2-40B4-BE49-F238E27FC236}">
                <a16:creationId xmlns:a16="http://schemas.microsoft.com/office/drawing/2014/main" xmlns="" id="{85601D00-DFA3-409D-9260-F0ED94C1339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1207"/>
          <a:stretch/>
        </p:blipFill>
        <p:spPr>
          <a:xfrm>
            <a:off x="-89307" y="-1978898"/>
            <a:ext cx="24556263" cy="15693112"/>
          </a:xfrm>
          <a:prstGeom prst="rect">
            <a:avLst/>
          </a:prstGeom>
        </p:spPr>
      </p:pic>
      <p:pic>
        <p:nvPicPr>
          <p:cNvPr id="21" name="图形 20" hidden="1">
            <a:extLst>
              <a:ext uri="{FF2B5EF4-FFF2-40B4-BE49-F238E27FC236}">
                <a16:creationId xmlns:a16="http://schemas.microsoft.com/office/drawing/2014/main" xmlns="" id="{20CB9834-C5CA-444A-8113-0B7285908ED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-2" y="1786"/>
            <a:ext cx="24377654" cy="13726576"/>
          </a:xfrm>
          <a:prstGeom prst="rect">
            <a:avLst/>
          </a:prstGeom>
        </p:spPr>
      </p:pic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F6085721-A44C-4D5C-B8C0-850A618D1E92}"/>
              </a:ext>
            </a:extLst>
          </p:cNvPr>
          <p:cNvSpPr txBox="1"/>
          <p:nvPr/>
        </p:nvSpPr>
        <p:spPr>
          <a:xfrm>
            <a:off x="2133046" y="6185321"/>
            <a:ext cx="18733062" cy="1821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343">
              <a:lnSpc>
                <a:spcPct val="150000"/>
              </a:lnSpc>
              <a:spcBef>
                <a:spcPts val="600"/>
              </a:spcBef>
              <a:defRPr/>
            </a:pPr>
            <a:r>
              <a:rPr lang="zh-CN" altLang="en-US" sz="2399" dirty="0">
                <a:solidFill>
                  <a:prstClr val="white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锐普演示，中国</a:t>
            </a:r>
            <a:r>
              <a:rPr lang="en-US" altLang="zh-CN" sz="2399" dirty="0">
                <a:solidFill>
                  <a:prstClr val="white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2399" dirty="0">
                <a:solidFill>
                  <a:prstClr val="white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设计领军企业，中国演示设计行业开拓者，电影级</a:t>
            </a:r>
            <a:r>
              <a:rPr lang="en-US" altLang="zh-CN" sz="2399" dirty="0">
                <a:solidFill>
                  <a:prstClr val="white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2399" dirty="0">
                <a:solidFill>
                  <a:prstClr val="white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设计开创者。自</a:t>
            </a:r>
            <a:r>
              <a:rPr lang="en-US" altLang="zh-CN" sz="2399" dirty="0">
                <a:solidFill>
                  <a:prstClr val="white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2007</a:t>
            </a:r>
            <a:r>
              <a:rPr lang="zh-CN" altLang="en-US" sz="2399" dirty="0">
                <a:solidFill>
                  <a:prstClr val="white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年成立以来，始终专注高端</a:t>
            </a:r>
            <a:r>
              <a:rPr lang="en-US" altLang="zh-CN" sz="2399" dirty="0">
                <a:solidFill>
                  <a:prstClr val="white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2399" dirty="0">
                <a:solidFill>
                  <a:prstClr val="white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设计，</a:t>
            </a:r>
            <a:endParaRPr lang="en-US" altLang="zh-CN" sz="2399" dirty="0">
              <a:solidFill>
                <a:prstClr val="white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  <a:p>
            <a:pPr defTabSz="1828343">
              <a:lnSpc>
                <a:spcPct val="150000"/>
              </a:lnSpc>
              <a:spcBef>
                <a:spcPts val="600"/>
              </a:spcBef>
              <a:defRPr/>
            </a:pPr>
            <a:r>
              <a:rPr lang="zh-CN" altLang="en-US" sz="2399" dirty="0">
                <a:solidFill>
                  <a:prstClr val="white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为华为、阿里巴巴、腾讯、小米、上汽、中国化工、中国航天等</a:t>
            </a:r>
            <a:r>
              <a:rPr lang="en-US" altLang="zh-CN" sz="2399" dirty="0">
                <a:solidFill>
                  <a:prstClr val="white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500</a:t>
            </a:r>
            <a:r>
              <a:rPr lang="zh-CN" altLang="en-US" sz="2399" dirty="0">
                <a:solidFill>
                  <a:prstClr val="white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强企业提供持续</a:t>
            </a:r>
            <a:r>
              <a:rPr lang="en-US" altLang="zh-CN" sz="2399" dirty="0">
                <a:solidFill>
                  <a:prstClr val="white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2399" dirty="0">
                <a:solidFill>
                  <a:prstClr val="white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设计服务，助力</a:t>
            </a:r>
            <a:r>
              <a:rPr lang="en-US" altLang="zh-CN" sz="2399" dirty="0">
                <a:solidFill>
                  <a:prstClr val="white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8500</a:t>
            </a:r>
            <a:r>
              <a:rPr lang="zh-CN" altLang="en-US" sz="2399" dirty="0">
                <a:solidFill>
                  <a:prstClr val="white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余场大会的精彩演示。</a:t>
            </a:r>
            <a:endParaRPr lang="en-US" altLang="zh-CN" sz="2399" dirty="0">
              <a:solidFill>
                <a:prstClr val="white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  <a:p>
            <a:pPr defTabSz="1828343">
              <a:lnSpc>
                <a:spcPct val="150000"/>
              </a:lnSpc>
              <a:spcBef>
                <a:spcPts val="600"/>
              </a:spcBef>
              <a:defRPr/>
            </a:pPr>
            <a:r>
              <a:rPr lang="zh-CN" altLang="en-US" sz="2399" dirty="0">
                <a:solidFill>
                  <a:prstClr val="white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锐普已成为中国颇具规模和影响力的综合性专业高端</a:t>
            </a:r>
            <a:r>
              <a:rPr lang="en-US" altLang="zh-CN" sz="2399" dirty="0">
                <a:solidFill>
                  <a:prstClr val="white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2399" dirty="0">
                <a:solidFill>
                  <a:prstClr val="white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设计公司。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6B70E29A-5A47-43E2-8F46-589D1A261256}"/>
              </a:ext>
            </a:extLst>
          </p:cNvPr>
          <p:cNvSpPr txBox="1"/>
          <p:nvPr/>
        </p:nvSpPr>
        <p:spPr>
          <a:xfrm>
            <a:off x="2133044" y="8128684"/>
            <a:ext cx="18384811" cy="1113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spcBef>
                <a:spcPts val="300"/>
              </a:spcBef>
              <a:defRPr sz="1400" spc="300">
                <a:solidFill>
                  <a:srgbClr val="00133C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defRPr>
            </a:lvl1pPr>
          </a:lstStyle>
          <a:p>
            <a:pPr algn="l" defTabSz="1828343">
              <a:lnSpc>
                <a:spcPct val="150000"/>
              </a:lnSpc>
              <a:spcBef>
                <a:spcPts val="600"/>
              </a:spcBef>
              <a:defRPr/>
            </a:pPr>
            <a:r>
              <a:rPr lang="zh-CN" altLang="en-US" sz="2399" spc="0" dirty="0">
                <a:solidFill>
                  <a:prstClr val="white"/>
                </a:solidFill>
              </a:rPr>
              <a:t>锐普演示始终以为客户创造和提升演示价值为宗旨，为各类知名企业提供企业介绍、培训课件、总结汇报、产品发布、招商推介、项目竞标、融资路演、企业年会等</a:t>
            </a:r>
            <a:r>
              <a:rPr lang="en-US" altLang="zh-CN" sz="2399" spc="0" dirty="0">
                <a:solidFill>
                  <a:prstClr val="white"/>
                </a:solidFill>
              </a:rPr>
              <a:t>PPT</a:t>
            </a:r>
            <a:r>
              <a:rPr lang="zh-CN" altLang="en-US" sz="2399" spc="0" dirty="0">
                <a:solidFill>
                  <a:prstClr val="white"/>
                </a:solidFill>
              </a:rPr>
              <a:t>设计服务，从而提升客户在海内外的品牌影响力。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3B888476-1A58-4E8B-AF4A-5266C89BFADA}"/>
              </a:ext>
            </a:extLst>
          </p:cNvPr>
          <p:cNvSpPr txBox="1"/>
          <p:nvPr/>
        </p:nvSpPr>
        <p:spPr>
          <a:xfrm>
            <a:off x="2133044" y="9929142"/>
            <a:ext cx="24872821" cy="707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defTabSz="1828343">
              <a:defRPr/>
            </a:pPr>
            <a:r>
              <a:rPr lang="zh-CN" altLang="en-US" sz="3999" dirty="0">
                <a:solidFill>
                  <a:prstClr val="white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服务热线：</a:t>
            </a:r>
            <a:r>
              <a:rPr lang="en-US" altLang="zh-CN" sz="3999" dirty="0">
                <a:solidFill>
                  <a:prstClr val="white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400-601-8802</a:t>
            </a:r>
            <a:endParaRPr lang="zh-CN" altLang="en-US" sz="3999" dirty="0">
              <a:solidFill>
                <a:prstClr val="white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0981E638-3985-43D1-A518-D6F50A8C572D}"/>
              </a:ext>
            </a:extLst>
          </p:cNvPr>
          <p:cNvCxnSpPr>
            <a:cxnSpLocks/>
          </p:cNvCxnSpPr>
          <p:nvPr/>
        </p:nvCxnSpPr>
        <p:spPr>
          <a:xfrm>
            <a:off x="2306181" y="5757147"/>
            <a:ext cx="1797159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6E27984-E767-4A18-8FF2-67C1A919703A}"/>
              </a:ext>
            </a:extLst>
          </p:cNvPr>
          <p:cNvSpPr/>
          <p:nvPr/>
        </p:nvSpPr>
        <p:spPr>
          <a:xfrm>
            <a:off x="20026692" y="746477"/>
            <a:ext cx="3257094" cy="549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1828343">
              <a:lnSpc>
                <a:spcPct val="130000"/>
              </a:lnSpc>
              <a:defRPr/>
            </a:pPr>
            <a:r>
              <a:rPr lang="en-US" altLang="zh-CN" sz="1200" spc="300" dirty="0">
                <a:solidFill>
                  <a:prstClr val="white">
                    <a:lumMod val="7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Concentrate  On High-end</a:t>
            </a:r>
          </a:p>
          <a:p>
            <a:pPr algn="r" defTabSz="1828343">
              <a:lnSpc>
                <a:spcPct val="130000"/>
              </a:lnSpc>
              <a:defRPr/>
            </a:pPr>
            <a:r>
              <a:rPr lang="en-US" altLang="zh-CN" sz="1200" spc="300" dirty="0">
                <a:solidFill>
                  <a:prstClr val="white">
                    <a:lumMod val="7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 Design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C7EF9EC-DEBF-4892-8D89-4F16B0FF128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41876" y="2717253"/>
            <a:ext cx="11885134" cy="3852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096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A04F745-997B-46A7-B25E-D9541CA09A3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8" y="1786"/>
            <a:ext cx="24370374" cy="13712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459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2">
            <a:extLst>
              <a:ext uri="{FF2B5EF4-FFF2-40B4-BE49-F238E27FC236}">
                <a16:creationId xmlns:a16="http://schemas.microsoft.com/office/drawing/2014/main" xmlns="" id="{1386D0A6-84A6-4233-BB3C-A4869BF7034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188824" y="0"/>
            <a:ext cx="12188825" cy="13715999"/>
          </a:xfrm>
          <a:prstGeom prst="rect">
            <a:avLst/>
          </a:prstGeom>
        </p:spPr>
      </p:pic>
      <p:sp>
        <p:nvSpPr>
          <p:cNvPr id="3" name="TextBox 12">
            <a:extLst>
              <a:ext uri="{FF2B5EF4-FFF2-40B4-BE49-F238E27FC236}">
                <a16:creationId xmlns:a16="http://schemas.microsoft.com/office/drawing/2014/main" xmlns="" id="{CE9F3307-128B-46C3-BA05-FA031CBFB191}"/>
              </a:ext>
            </a:extLst>
          </p:cNvPr>
          <p:cNvSpPr txBox="1"/>
          <p:nvPr/>
        </p:nvSpPr>
        <p:spPr>
          <a:xfrm>
            <a:off x="2736848" y="2676216"/>
            <a:ext cx="861422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chemeClr val="bg2">
                    <a:lumMod val="50000"/>
                  </a:schemeClr>
                </a:solidFill>
                <a:latin typeface="微软雅黑" charset="0"/>
                <a:ea typeface="微软雅黑" charset="0"/>
              </a:rPr>
              <a:t>一场演示从未</a:t>
            </a:r>
          </a:p>
          <a:p>
            <a:r>
              <a:rPr lang="zh-CN" altLang="en-US" sz="8000" b="1" dirty="0">
                <a:solidFill>
                  <a:schemeClr val="bg2">
                    <a:lumMod val="50000"/>
                  </a:schemeClr>
                </a:solidFill>
                <a:latin typeface="微软雅黑" charset="0"/>
                <a:ea typeface="微软雅黑" charset="0"/>
              </a:rPr>
              <a:t>如此深入人心？</a:t>
            </a:r>
          </a:p>
        </p:txBody>
      </p:sp>
      <p:sp>
        <p:nvSpPr>
          <p:cNvPr id="4" name="TextBox 14">
            <a:extLst>
              <a:ext uri="{FF2B5EF4-FFF2-40B4-BE49-F238E27FC236}">
                <a16:creationId xmlns:a16="http://schemas.microsoft.com/office/drawing/2014/main" xmlns="" id="{8A5B0379-FB90-4807-8264-4648FF635A56}"/>
              </a:ext>
            </a:extLst>
          </p:cNvPr>
          <p:cNvSpPr txBox="1"/>
          <p:nvPr/>
        </p:nvSpPr>
        <p:spPr>
          <a:xfrm>
            <a:off x="2736848" y="2136969"/>
            <a:ext cx="62678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spc="120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pPr algn="l"/>
            <a:r>
              <a:rPr lang="en-US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 A P  D E S I G N</a:t>
            </a:r>
          </a:p>
        </p:txBody>
      </p:sp>
      <p:sp>
        <p:nvSpPr>
          <p:cNvPr id="5" name="TextBox 11">
            <a:extLst>
              <a:ext uri="{FF2B5EF4-FFF2-40B4-BE49-F238E27FC236}">
                <a16:creationId xmlns:a16="http://schemas.microsoft.com/office/drawing/2014/main" xmlns="" id="{17F32750-6F6C-47E1-A314-3FCA39F24728}"/>
              </a:ext>
            </a:extLst>
          </p:cNvPr>
          <p:cNvSpPr txBox="1"/>
          <p:nvPr/>
        </p:nvSpPr>
        <p:spPr>
          <a:xfrm>
            <a:off x="2736848" y="5725979"/>
            <a:ext cx="894715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尝试着要开始一场激动人心的演讲？</a:t>
            </a:r>
            <a:endParaRPr lang="en-US" altLang="zh-CN" sz="2800" dirty="0">
              <a:solidFill>
                <a:schemeClr val="bg2">
                  <a:lumMod val="1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用演示来展示深邃独到的思想？</a:t>
            </a:r>
            <a:endParaRPr lang="en-US" altLang="zh-CN" sz="2800" dirty="0">
              <a:solidFill>
                <a:schemeClr val="bg2">
                  <a:lumMod val="1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拥有一鸣惊人的能力？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xmlns="" id="{C803F710-C67E-457C-A150-0D5072314051}"/>
              </a:ext>
            </a:extLst>
          </p:cNvPr>
          <p:cNvSpPr/>
          <p:nvPr/>
        </p:nvSpPr>
        <p:spPr>
          <a:xfrm>
            <a:off x="3907223" y="11731674"/>
            <a:ext cx="5097519" cy="9144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ontserrat" charset="0"/>
            </a:endParaRPr>
          </a:p>
        </p:txBody>
      </p:sp>
      <p:sp>
        <p:nvSpPr>
          <p:cNvPr id="7" name="TextBox 16">
            <a:extLst>
              <a:ext uri="{FF2B5EF4-FFF2-40B4-BE49-F238E27FC236}">
                <a16:creationId xmlns:a16="http://schemas.microsoft.com/office/drawing/2014/main" xmlns="" id="{11508438-32D8-460F-82D2-BF6FB84C0EAE}"/>
              </a:ext>
            </a:extLst>
          </p:cNvPr>
          <p:cNvSpPr txBox="1"/>
          <p:nvPr/>
        </p:nvSpPr>
        <p:spPr>
          <a:xfrm>
            <a:off x="4406383" y="11958042"/>
            <a:ext cx="4099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6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rPr>
              <a:t>LEARN MORE</a:t>
            </a:r>
            <a:endParaRPr lang="en-US" sz="4000" spc="60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ontserrat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8952DCD-834C-4E77-8EE5-2601392809DA}"/>
              </a:ext>
            </a:extLst>
          </p:cNvPr>
          <p:cNvSpPr txBox="1"/>
          <p:nvPr/>
        </p:nvSpPr>
        <p:spPr>
          <a:xfrm>
            <a:off x="2736848" y="8252522"/>
            <a:ext cx="894715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有了锐普演示的帮助之后，你便能通过他来一展所长。他能让你轻松成就非同寻常之事，专注于自己工作。不仅如此，他还能帮助您高效拓展商务能力，让您施展无限可能。</a:t>
            </a:r>
          </a:p>
        </p:txBody>
      </p:sp>
      <p:sp>
        <p:nvSpPr>
          <p:cNvPr id="9" name="等腰三角形 8">
            <a:extLst>
              <a:ext uri="{FF2B5EF4-FFF2-40B4-BE49-F238E27FC236}">
                <a16:creationId xmlns:a16="http://schemas.microsoft.com/office/drawing/2014/main" xmlns="" id="{ED2186DA-BA4B-4EB9-8708-422207D5C4DD}"/>
              </a:ext>
            </a:extLst>
          </p:cNvPr>
          <p:cNvSpPr/>
          <p:nvPr/>
        </p:nvSpPr>
        <p:spPr>
          <a:xfrm rot="5400000">
            <a:off x="2879287" y="12071837"/>
            <a:ext cx="381000" cy="234074"/>
          </a:xfrm>
          <a:prstGeom prst="triangle">
            <a:avLst>
              <a:gd name="adj" fmla="val 48333"/>
            </a:avLst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0014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2">
            <a:extLst>
              <a:ext uri="{FF2B5EF4-FFF2-40B4-BE49-F238E27FC236}">
                <a16:creationId xmlns:a16="http://schemas.microsoft.com/office/drawing/2014/main" xmlns="" id="{9E83AC76-D214-473C-BB81-9BBBA3CB01E8}"/>
              </a:ext>
            </a:extLst>
          </p:cNvPr>
          <p:cNvCxnSpPr/>
          <p:nvPr/>
        </p:nvCxnSpPr>
        <p:spPr>
          <a:xfrm>
            <a:off x="4947802" y="6882493"/>
            <a:ext cx="1959079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riangle 6">
            <a:extLst>
              <a:ext uri="{FF2B5EF4-FFF2-40B4-BE49-F238E27FC236}">
                <a16:creationId xmlns:a16="http://schemas.microsoft.com/office/drawing/2014/main" xmlns="" id="{E59C13D9-38CD-4F23-BB4D-AD6E3EAB81A9}"/>
              </a:ext>
            </a:extLst>
          </p:cNvPr>
          <p:cNvSpPr/>
          <p:nvPr/>
        </p:nvSpPr>
        <p:spPr>
          <a:xfrm rot="10800000">
            <a:off x="4786856" y="6561650"/>
            <a:ext cx="336885" cy="336885"/>
          </a:xfrm>
          <a:prstGeom prst="triangle">
            <a:avLst/>
          </a:prstGeom>
          <a:solidFill>
            <a:srgbClr val="0000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riangle 22">
            <a:extLst>
              <a:ext uri="{FF2B5EF4-FFF2-40B4-BE49-F238E27FC236}">
                <a16:creationId xmlns:a16="http://schemas.microsoft.com/office/drawing/2014/main" xmlns="" id="{C8D889DB-5EA4-4130-B042-1DB19A105AE5}"/>
              </a:ext>
            </a:extLst>
          </p:cNvPr>
          <p:cNvSpPr/>
          <p:nvPr/>
        </p:nvSpPr>
        <p:spPr>
          <a:xfrm rot="10800000">
            <a:off x="9910597" y="6561650"/>
            <a:ext cx="336885" cy="336885"/>
          </a:xfrm>
          <a:prstGeom prst="triangle">
            <a:avLst/>
          </a:prstGeom>
          <a:solidFill>
            <a:srgbClr val="0000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riangle 23">
            <a:extLst>
              <a:ext uri="{FF2B5EF4-FFF2-40B4-BE49-F238E27FC236}">
                <a16:creationId xmlns:a16="http://schemas.microsoft.com/office/drawing/2014/main" xmlns="" id="{AEAD59FB-1A71-454F-90AE-A774DA370EBE}"/>
              </a:ext>
            </a:extLst>
          </p:cNvPr>
          <p:cNvSpPr/>
          <p:nvPr/>
        </p:nvSpPr>
        <p:spPr>
          <a:xfrm rot="10800000">
            <a:off x="15034338" y="6561649"/>
            <a:ext cx="336885" cy="336885"/>
          </a:xfrm>
          <a:prstGeom prst="triangle">
            <a:avLst/>
          </a:prstGeom>
          <a:solidFill>
            <a:srgbClr val="0000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riangle 24">
            <a:extLst>
              <a:ext uri="{FF2B5EF4-FFF2-40B4-BE49-F238E27FC236}">
                <a16:creationId xmlns:a16="http://schemas.microsoft.com/office/drawing/2014/main" xmlns="" id="{71B79DE1-9D68-4A7D-92A4-0FF5553BA5D9}"/>
              </a:ext>
            </a:extLst>
          </p:cNvPr>
          <p:cNvSpPr/>
          <p:nvPr/>
        </p:nvSpPr>
        <p:spPr>
          <a:xfrm rot="10800000">
            <a:off x="20158079" y="6561650"/>
            <a:ext cx="336885" cy="336885"/>
          </a:xfrm>
          <a:prstGeom prst="triangle">
            <a:avLst/>
          </a:prstGeom>
          <a:solidFill>
            <a:srgbClr val="0000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39">
            <a:extLst>
              <a:ext uri="{FF2B5EF4-FFF2-40B4-BE49-F238E27FC236}">
                <a16:creationId xmlns:a16="http://schemas.microsoft.com/office/drawing/2014/main" xmlns="" id="{B9A0DA6B-94A4-4D50-B613-2793E0F3B0B3}"/>
              </a:ext>
            </a:extLst>
          </p:cNvPr>
          <p:cNvSpPr txBox="1"/>
          <p:nvPr/>
        </p:nvSpPr>
        <p:spPr>
          <a:xfrm>
            <a:off x="4321158" y="7462122"/>
            <a:ext cx="1268296" cy="5550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40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 </a:t>
            </a:r>
            <a:r>
              <a:rPr lang="zh-CN" altLang="en-US" dirty="0"/>
              <a:t>锐</a:t>
            </a:r>
            <a:r>
              <a:rPr lang="zh-CN" altLang="en-US"/>
              <a:t>普成立</a:t>
            </a:r>
            <a:endParaRPr lang="en-US" altLang="zh-CN" dirty="0"/>
          </a:p>
        </p:txBody>
      </p:sp>
      <p:sp>
        <p:nvSpPr>
          <p:cNvPr id="8" name="TextBox 40">
            <a:extLst>
              <a:ext uri="{FF2B5EF4-FFF2-40B4-BE49-F238E27FC236}">
                <a16:creationId xmlns:a16="http://schemas.microsoft.com/office/drawing/2014/main" xmlns="" id="{5C69F92E-BC68-48E4-8CEE-3AC172E538C0}"/>
              </a:ext>
            </a:extLst>
          </p:cNvPr>
          <p:cNvSpPr txBox="1"/>
          <p:nvPr/>
        </p:nvSpPr>
        <p:spPr>
          <a:xfrm>
            <a:off x="9143493" y="7462122"/>
            <a:ext cx="15653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40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ppt</a:t>
            </a:r>
            <a:r>
              <a:rPr lang="zh-CN" altLang="en-US" dirty="0"/>
              <a:t>商</a:t>
            </a:r>
            <a:r>
              <a:rPr lang="zh-CN" altLang="en-US"/>
              <a:t>城上线</a:t>
            </a:r>
            <a:endParaRPr lang="en-US" dirty="0"/>
          </a:p>
        </p:txBody>
      </p:sp>
      <p:sp>
        <p:nvSpPr>
          <p:cNvPr id="9" name="TextBox 41">
            <a:extLst>
              <a:ext uri="{FF2B5EF4-FFF2-40B4-BE49-F238E27FC236}">
                <a16:creationId xmlns:a16="http://schemas.microsoft.com/office/drawing/2014/main" xmlns="" id="{541B09E9-B755-4F55-BE93-9C5748AC81AD}"/>
              </a:ext>
            </a:extLst>
          </p:cNvPr>
          <p:cNvSpPr txBox="1"/>
          <p:nvPr/>
        </p:nvSpPr>
        <p:spPr>
          <a:xfrm>
            <a:off x="14262833" y="743050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40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锐普</a:t>
            </a:r>
            <a:r>
              <a:rPr lang="zh-CN" altLang="en-US"/>
              <a:t>论坛上线</a:t>
            </a:r>
            <a:endParaRPr lang="en-US" dirty="0"/>
          </a:p>
        </p:txBody>
      </p:sp>
      <p:sp>
        <p:nvSpPr>
          <p:cNvPr id="10" name="TextBox 42">
            <a:extLst>
              <a:ext uri="{FF2B5EF4-FFF2-40B4-BE49-F238E27FC236}">
                <a16:creationId xmlns:a16="http://schemas.microsoft.com/office/drawing/2014/main" xmlns="" id="{6A060145-6029-49F0-B6E0-DF27AD0FB04E}"/>
              </a:ext>
            </a:extLst>
          </p:cNvPr>
          <p:cNvSpPr txBox="1"/>
          <p:nvPr/>
        </p:nvSpPr>
        <p:spPr>
          <a:xfrm>
            <a:off x="19540420" y="7430509"/>
            <a:ext cx="16230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40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锐普</a:t>
            </a:r>
            <a:r>
              <a:rPr lang="en-US" altLang="zh-CN"/>
              <a:t>ppt</a:t>
            </a:r>
            <a:r>
              <a:rPr lang="zh-CN" altLang="en-US"/>
              <a:t>大赛</a:t>
            </a:r>
            <a:endParaRPr lang="en-US" dirty="0"/>
          </a:p>
        </p:txBody>
      </p:sp>
      <p:sp>
        <p:nvSpPr>
          <p:cNvPr id="11" name="TextBox 44">
            <a:extLst>
              <a:ext uri="{FF2B5EF4-FFF2-40B4-BE49-F238E27FC236}">
                <a16:creationId xmlns:a16="http://schemas.microsoft.com/office/drawing/2014/main" xmlns="" id="{891C7B38-B63E-4CEE-9A59-5269E05B3C30}"/>
              </a:ext>
            </a:extLst>
          </p:cNvPr>
          <p:cNvSpPr txBox="1"/>
          <p:nvPr/>
        </p:nvSpPr>
        <p:spPr>
          <a:xfrm>
            <a:off x="2653100" y="8440755"/>
            <a:ext cx="46804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2800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sz="2400" dirty="0"/>
              <a:t>把人人</a:t>
            </a:r>
            <a:r>
              <a:rPr lang="zh-CN" altLang="en-US" sz="2400"/>
              <a:t>看不上的</a:t>
            </a:r>
            <a:r>
              <a:rPr lang="en-US" altLang="zh-CN" sz="2400" dirty="0"/>
              <a:t>PPT</a:t>
            </a:r>
            <a:r>
              <a:rPr lang="zh-CN" altLang="en-US" sz="2400" dirty="0"/>
              <a:t>做成一</a:t>
            </a:r>
            <a:r>
              <a:rPr lang="zh-CN" altLang="en-US" sz="2400"/>
              <a:t>种商业</a:t>
            </a:r>
            <a:endParaRPr lang="en-US" sz="2400" dirty="0"/>
          </a:p>
        </p:txBody>
      </p:sp>
      <p:sp>
        <p:nvSpPr>
          <p:cNvPr id="12" name="TextBox 17">
            <a:extLst>
              <a:ext uri="{FF2B5EF4-FFF2-40B4-BE49-F238E27FC236}">
                <a16:creationId xmlns:a16="http://schemas.microsoft.com/office/drawing/2014/main" xmlns="" id="{56FF4E98-0757-4D83-A76D-3C145AEFCC5F}"/>
              </a:ext>
            </a:extLst>
          </p:cNvPr>
          <p:cNvSpPr txBox="1"/>
          <p:nvPr/>
        </p:nvSpPr>
        <p:spPr>
          <a:xfrm>
            <a:off x="5739130" y="1817069"/>
            <a:ext cx="129755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8000" b="1">
                <a:solidFill>
                  <a:schemeClr val="bg2">
                    <a:lumMod val="50000"/>
                  </a:schemeClr>
                </a:solidFill>
                <a:latin typeface="微软雅黑" charset="0"/>
                <a:ea typeface="微软雅黑" charset="0"/>
              </a:defRPr>
            </a:lvl1pPr>
          </a:lstStyle>
          <a:p>
            <a:pPr algn="ctr"/>
            <a:r>
              <a:rPr lang="zh-CN" altLang="en-US" dirty="0"/>
              <a:t>历程</a:t>
            </a:r>
            <a:endParaRPr lang="en-US" dirty="0"/>
          </a:p>
        </p:txBody>
      </p:sp>
      <p:sp>
        <p:nvSpPr>
          <p:cNvPr id="13" name="TextBox 18">
            <a:extLst>
              <a:ext uri="{FF2B5EF4-FFF2-40B4-BE49-F238E27FC236}">
                <a16:creationId xmlns:a16="http://schemas.microsoft.com/office/drawing/2014/main" xmlns="" id="{6BC10AE7-598A-44E8-85A9-410760548A95}"/>
              </a:ext>
            </a:extLst>
          </p:cNvPr>
          <p:cNvSpPr txBox="1"/>
          <p:nvPr/>
        </p:nvSpPr>
        <p:spPr>
          <a:xfrm>
            <a:off x="8397528" y="1356931"/>
            <a:ext cx="7584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spc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swald" charset="0"/>
              </a:rPr>
              <a:t>History</a:t>
            </a: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xmlns="" id="{2CE2F08E-8307-4195-9B17-DA8215F325CC}"/>
              </a:ext>
            </a:extLst>
          </p:cNvPr>
          <p:cNvSpPr txBox="1"/>
          <p:nvPr/>
        </p:nvSpPr>
        <p:spPr>
          <a:xfrm>
            <a:off x="4595527" y="3360070"/>
            <a:ext cx="151103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Aft>
                <a:spcPts val="0"/>
              </a:spcAft>
            </a:pPr>
            <a:r>
              <a:rPr lang="en-US" altLang="zh-CN" sz="5400" kern="1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2015</a:t>
            </a:r>
            <a:r>
              <a:rPr lang="zh-CN" altLang="en-US" sz="4400" kern="1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zh-CN" altLang="en-US" sz="5400" kern="1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4400" kern="1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锐普销售额突破</a:t>
            </a:r>
            <a:r>
              <a:rPr lang="en-US" altLang="zh-CN" sz="5400" kern="1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1000</a:t>
            </a:r>
            <a:r>
              <a:rPr lang="zh-CN" altLang="en-US" sz="4400" kern="1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万</a:t>
            </a:r>
            <a:endParaRPr lang="zh-CN" altLang="zh-CN" sz="4400" kern="1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5" name="TextBox 20">
            <a:extLst>
              <a:ext uri="{FF2B5EF4-FFF2-40B4-BE49-F238E27FC236}">
                <a16:creationId xmlns:a16="http://schemas.microsoft.com/office/drawing/2014/main" xmlns="" id="{3534B2C0-4FB3-4B91-AD22-45C8C1034A5D}"/>
              </a:ext>
            </a:extLst>
          </p:cNvPr>
          <p:cNvSpPr txBox="1"/>
          <p:nvPr/>
        </p:nvSpPr>
        <p:spPr>
          <a:xfrm>
            <a:off x="3627855" y="5443046"/>
            <a:ext cx="26548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spc="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swald" charset="0"/>
              </a:rPr>
              <a:t>2007.08</a:t>
            </a:r>
          </a:p>
        </p:txBody>
      </p:sp>
      <p:sp>
        <p:nvSpPr>
          <p:cNvPr id="16" name="TextBox 16">
            <a:extLst>
              <a:ext uri="{FF2B5EF4-FFF2-40B4-BE49-F238E27FC236}">
                <a16:creationId xmlns:a16="http://schemas.microsoft.com/office/drawing/2014/main" xmlns="" id="{40D9FA1F-225E-43F9-AFCF-EB19C05D729F}"/>
              </a:ext>
            </a:extLst>
          </p:cNvPr>
          <p:cNvSpPr txBox="1"/>
          <p:nvPr/>
        </p:nvSpPr>
        <p:spPr>
          <a:xfrm>
            <a:off x="7776840" y="8440755"/>
            <a:ext cx="46804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2800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sz="2400" dirty="0"/>
              <a:t>中国</a:t>
            </a:r>
            <a:r>
              <a:rPr lang="zh-CN" altLang="en-US" sz="2400"/>
              <a:t>第一个</a:t>
            </a:r>
            <a:r>
              <a:rPr lang="en-US" altLang="zh-CN" sz="2400"/>
              <a:t>PPT</a:t>
            </a:r>
            <a:r>
              <a:rPr lang="zh-CN" altLang="en-US" sz="2400"/>
              <a:t>模板</a:t>
            </a:r>
            <a:r>
              <a:rPr lang="zh-CN" altLang="en-US" sz="2400" dirty="0"/>
              <a:t>商城，收费模板兴起，商城一</a:t>
            </a:r>
            <a:r>
              <a:rPr lang="zh-CN" altLang="en-US" sz="2400"/>
              <a:t>卖就是</a:t>
            </a:r>
            <a:r>
              <a:rPr lang="en-US" altLang="zh-CN" sz="2400"/>
              <a:t>7</a:t>
            </a:r>
            <a:r>
              <a:rPr lang="zh-CN" altLang="en-US" sz="2400"/>
              <a:t>年</a:t>
            </a:r>
            <a:endParaRPr lang="en-US" sz="2400" dirty="0"/>
          </a:p>
        </p:txBody>
      </p:sp>
      <p:sp>
        <p:nvSpPr>
          <p:cNvPr id="17" name="TextBox 21">
            <a:extLst>
              <a:ext uri="{FF2B5EF4-FFF2-40B4-BE49-F238E27FC236}">
                <a16:creationId xmlns:a16="http://schemas.microsoft.com/office/drawing/2014/main" xmlns="" id="{349C2893-83D3-4E23-AE14-39E657D29264}"/>
              </a:ext>
            </a:extLst>
          </p:cNvPr>
          <p:cNvSpPr txBox="1"/>
          <p:nvPr/>
        </p:nvSpPr>
        <p:spPr>
          <a:xfrm>
            <a:off x="12900580" y="8440755"/>
            <a:ext cx="4680471" cy="1137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2800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sz="2400" dirty="0"/>
              <a:t>用免费分享的</a:t>
            </a:r>
            <a:r>
              <a:rPr lang="zh-CN" altLang="en-US" sz="2400"/>
              <a:t>方式促进</a:t>
            </a:r>
            <a:r>
              <a:rPr lang="en-US" altLang="zh-CN" sz="2400"/>
              <a:t>PPT</a:t>
            </a:r>
            <a:r>
              <a:rPr lang="zh-CN" altLang="en-US" sz="2400"/>
              <a:t>的</a:t>
            </a:r>
            <a:r>
              <a:rPr lang="zh-CN" altLang="en-US" sz="2400" dirty="0"/>
              <a:t>普及</a:t>
            </a:r>
            <a:r>
              <a:rPr lang="zh-CN" altLang="en-US" sz="2400"/>
              <a:t>和产业化</a:t>
            </a:r>
            <a:endParaRPr lang="en-US" sz="2400" dirty="0"/>
          </a:p>
        </p:txBody>
      </p:sp>
      <p:sp>
        <p:nvSpPr>
          <p:cNvPr id="18" name="TextBox 25">
            <a:extLst>
              <a:ext uri="{FF2B5EF4-FFF2-40B4-BE49-F238E27FC236}">
                <a16:creationId xmlns:a16="http://schemas.microsoft.com/office/drawing/2014/main" xmlns="" id="{329834A9-A88C-4F32-87F4-F8BCFEEF4BD0}"/>
              </a:ext>
            </a:extLst>
          </p:cNvPr>
          <p:cNvSpPr txBox="1"/>
          <p:nvPr/>
        </p:nvSpPr>
        <p:spPr>
          <a:xfrm>
            <a:off x="18075120" y="8440755"/>
            <a:ext cx="4680471" cy="1137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2800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sz="2400"/>
              <a:t>中国</a:t>
            </a:r>
            <a:r>
              <a:rPr lang="en-US" altLang="zh-CN" sz="2400"/>
              <a:t>PPT</a:t>
            </a:r>
            <a:r>
              <a:rPr lang="zh-CN" altLang="en-US" sz="2400"/>
              <a:t>界</a:t>
            </a:r>
            <a:r>
              <a:rPr lang="zh-CN" altLang="en-US" sz="2400" dirty="0"/>
              <a:t>翻开全新一页，</a:t>
            </a:r>
            <a:r>
              <a:rPr lang="zh-CN" altLang="en-US" sz="2400"/>
              <a:t>无数的</a:t>
            </a:r>
            <a:r>
              <a:rPr lang="en-US" altLang="zh-CN" sz="2400"/>
              <a:t>PPT</a:t>
            </a:r>
            <a:r>
              <a:rPr lang="zh-CN" altLang="en-US" sz="2400"/>
              <a:t>爱好者</a:t>
            </a:r>
            <a:r>
              <a:rPr lang="zh-CN" altLang="en-US" sz="2400" dirty="0"/>
              <a:t>、设计师聚焦</a:t>
            </a:r>
            <a:r>
              <a:rPr lang="zh-CN" altLang="en-US" sz="2400"/>
              <a:t>于此</a:t>
            </a:r>
            <a:endParaRPr lang="en-US" sz="2400" dirty="0"/>
          </a:p>
        </p:txBody>
      </p:sp>
      <p:sp>
        <p:nvSpPr>
          <p:cNvPr id="19" name="TextBox 26">
            <a:extLst>
              <a:ext uri="{FF2B5EF4-FFF2-40B4-BE49-F238E27FC236}">
                <a16:creationId xmlns:a16="http://schemas.microsoft.com/office/drawing/2014/main" xmlns="" id="{EF8D94CC-6C04-4324-B676-A38D1E30C8CB}"/>
              </a:ext>
            </a:extLst>
          </p:cNvPr>
          <p:cNvSpPr txBox="1"/>
          <p:nvPr/>
        </p:nvSpPr>
        <p:spPr>
          <a:xfrm>
            <a:off x="8751592" y="5443046"/>
            <a:ext cx="26548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spc="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swald" charset="0"/>
              </a:rPr>
              <a:t>2008.01</a:t>
            </a:r>
          </a:p>
        </p:txBody>
      </p:sp>
      <p:sp>
        <p:nvSpPr>
          <p:cNvPr id="20" name="TextBox 27">
            <a:extLst>
              <a:ext uri="{FF2B5EF4-FFF2-40B4-BE49-F238E27FC236}">
                <a16:creationId xmlns:a16="http://schemas.microsoft.com/office/drawing/2014/main" xmlns="" id="{EEB3C706-1F94-464A-B1CB-0DDA371C15CB}"/>
              </a:ext>
            </a:extLst>
          </p:cNvPr>
          <p:cNvSpPr txBox="1"/>
          <p:nvPr/>
        </p:nvSpPr>
        <p:spPr>
          <a:xfrm>
            <a:off x="13840576" y="5443046"/>
            <a:ext cx="26548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spc="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swald" charset="0"/>
              </a:rPr>
              <a:t>2008.11</a:t>
            </a:r>
          </a:p>
        </p:txBody>
      </p:sp>
      <p:sp>
        <p:nvSpPr>
          <p:cNvPr id="21" name="TextBox 28">
            <a:extLst>
              <a:ext uri="{FF2B5EF4-FFF2-40B4-BE49-F238E27FC236}">
                <a16:creationId xmlns:a16="http://schemas.microsoft.com/office/drawing/2014/main" xmlns="" id="{EBC726A0-6036-4EE8-8E9D-EA7B6FAA09E8}"/>
              </a:ext>
            </a:extLst>
          </p:cNvPr>
          <p:cNvSpPr txBox="1"/>
          <p:nvPr/>
        </p:nvSpPr>
        <p:spPr>
          <a:xfrm>
            <a:off x="18964313" y="5443046"/>
            <a:ext cx="26548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spc="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swald" charset="0"/>
              </a:rPr>
              <a:t>2009.03</a:t>
            </a:r>
          </a:p>
        </p:txBody>
      </p:sp>
    </p:spTree>
    <p:extLst>
      <p:ext uri="{BB962C8B-B14F-4D97-AF65-F5344CB8AC3E}">
        <p14:creationId xmlns:p14="http://schemas.microsoft.com/office/powerpoint/2010/main" val="172672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iangle 6">
            <a:extLst>
              <a:ext uri="{FF2B5EF4-FFF2-40B4-BE49-F238E27FC236}">
                <a16:creationId xmlns:a16="http://schemas.microsoft.com/office/drawing/2014/main" xmlns="" id="{AE43B0D8-F69D-4D87-AF28-31071CE82DFD}"/>
              </a:ext>
            </a:extLst>
          </p:cNvPr>
          <p:cNvSpPr/>
          <p:nvPr/>
        </p:nvSpPr>
        <p:spPr>
          <a:xfrm rot="10800000">
            <a:off x="4786856" y="6561650"/>
            <a:ext cx="336885" cy="336885"/>
          </a:xfrm>
          <a:prstGeom prst="triangle">
            <a:avLst/>
          </a:prstGeom>
          <a:solidFill>
            <a:srgbClr val="0000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Oswald" charset="0"/>
              <a:ea typeface="Oswald" charset="0"/>
              <a:cs typeface="Oswald" charset="0"/>
            </a:endParaRPr>
          </a:p>
        </p:txBody>
      </p:sp>
      <p:sp>
        <p:nvSpPr>
          <p:cNvPr id="3" name="Triangle 22">
            <a:extLst>
              <a:ext uri="{FF2B5EF4-FFF2-40B4-BE49-F238E27FC236}">
                <a16:creationId xmlns:a16="http://schemas.microsoft.com/office/drawing/2014/main" xmlns="" id="{F4F18A91-B263-4242-B3C5-B437D38E0596}"/>
              </a:ext>
            </a:extLst>
          </p:cNvPr>
          <p:cNvSpPr/>
          <p:nvPr/>
        </p:nvSpPr>
        <p:spPr>
          <a:xfrm rot="10800000">
            <a:off x="10965490" y="6561650"/>
            <a:ext cx="336885" cy="336885"/>
          </a:xfrm>
          <a:prstGeom prst="triangle">
            <a:avLst/>
          </a:prstGeom>
          <a:solidFill>
            <a:srgbClr val="0000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Oswald" charset="0"/>
              <a:ea typeface="Oswald" charset="0"/>
              <a:cs typeface="Oswald" charset="0"/>
            </a:endParaRPr>
          </a:p>
        </p:txBody>
      </p:sp>
      <p:sp>
        <p:nvSpPr>
          <p:cNvPr id="4" name="Triangle 23">
            <a:extLst>
              <a:ext uri="{FF2B5EF4-FFF2-40B4-BE49-F238E27FC236}">
                <a16:creationId xmlns:a16="http://schemas.microsoft.com/office/drawing/2014/main" xmlns="" id="{CDD0EE71-CF35-49A9-A4D4-FB9CADF470A5}"/>
              </a:ext>
            </a:extLst>
          </p:cNvPr>
          <p:cNvSpPr/>
          <p:nvPr/>
        </p:nvSpPr>
        <p:spPr>
          <a:xfrm rot="10800000">
            <a:off x="17144124" y="6561649"/>
            <a:ext cx="336885" cy="336885"/>
          </a:xfrm>
          <a:prstGeom prst="triangle">
            <a:avLst/>
          </a:prstGeom>
          <a:solidFill>
            <a:srgbClr val="0000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Oswald" charset="0"/>
              <a:ea typeface="Oswald" charset="0"/>
              <a:cs typeface="Oswald" charset="0"/>
            </a:endParaRPr>
          </a:p>
        </p:txBody>
      </p:sp>
      <p:sp>
        <p:nvSpPr>
          <p:cNvPr id="5" name="TextBox 39">
            <a:extLst>
              <a:ext uri="{FF2B5EF4-FFF2-40B4-BE49-F238E27FC236}">
                <a16:creationId xmlns:a16="http://schemas.microsoft.com/office/drawing/2014/main" xmlns="" id="{9284C97B-2AC3-4F2E-B49B-AA9B2BB7AAF3}"/>
              </a:ext>
            </a:extLst>
          </p:cNvPr>
          <p:cNvSpPr txBox="1"/>
          <p:nvPr/>
        </p:nvSpPr>
        <p:spPr>
          <a:xfrm>
            <a:off x="3580573" y="7462122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演界网上线</a:t>
            </a:r>
            <a:endParaRPr lang="en-US" sz="4000" b="1" spc="6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swald" charset="0"/>
            </a:endParaRPr>
          </a:p>
        </p:txBody>
      </p:sp>
      <p:sp>
        <p:nvSpPr>
          <p:cNvPr id="6" name="TextBox 40">
            <a:extLst>
              <a:ext uri="{FF2B5EF4-FFF2-40B4-BE49-F238E27FC236}">
                <a16:creationId xmlns:a16="http://schemas.microsoft.com/office/drawing/2014/main" xmlns="" id="{8D99A93D-0EDF-495A-B9B2-F73D30F64E45}"/>
              </a:ext>
            </a:extLst>
          </p:cNvPr>
          <p:cNvSpPr txBox="1"/>
          <p:nvPr/>
        </p:nvSpPr>
        <p:spPr>
          <a:xfrm>
            <a:off x="9924716" y="7462122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锐普微信</a:t>
            </a:r>
            <a:endParaRPr lang="en-US" sz="4000" b="1" spc="6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swald" charset="0"/>
            </a:endParaRPr>
          </a:p>
        </p:txBody>
      </p:sp>
      <p:sp>
        <p:nvSpPr>
          <p:cNvPr id="7" name="TextBox 41">
            <a:extLst>
              <a:ext uri="{FF2B5EF4-FFF2-40B4-BE49-F238E27FC236}">
                <a16:creationId xmlns:a16="http://schemas.microsoft.com/office/drawing/2014/main" xmlns="" id="{59B2300C-4590-4A62-B47F-E3B7EC3020E5}"/>
              </a:ext>
            </a:extLst>
          </p:cNvPr>
          <p:cNvSpPr txBox="1"/>
          <p:nvPr/>
        </p:nvSpPr>
        <p:spPr>
          <a:xfrm>
            <a:off x="15424878" y="7430509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4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双十”演示节</a:t>
            </a:r>
            <a:endParaRPr lang="en-US" sz="4000" b="1" spc="6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swald" charset="0"/>
            </a:endParaRPr>
          </a:p>
        </p:txBody>
      </p:sp>
      <p:sp>
        <p:nvSpPr>
          <p:cNvPr id="8" name="TextBox 44">
            <a:extLst>
              <a:ext uri="{FF2B5EF4-FFF2-40B4-BE49-F238E27FC236}">
                <a16:creationId xmlns:a16="http://schemas.microsoft.com/office/drawing/2014/main" xmlns="" id="{31730E4D-AA3E-4A0A-94FC-9844A764C70A}"/>
              </a:ext>
            </a:extLst>
          </p:cNvPr>
          <p:cNvSpPr txBox="1"/>
          <p:nvPr/>
        </p:nvSpPr>
        <p:spPr>
          <a:xfrm>
            <a:off x="2472623" y="8670370"/>
            <a:ext cx="48054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2800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sz="2400" dirty="0"/>
              <a:t>中国首家演示设计交易平台，中国演示设计的人才和作品迅速爆发</a:t>
            </a:r>
            <a:endParaRPr lang="en-US" sz="2400" dirty="0"/>
          </a:p>
        </p:txBody>
      </p:sp>
      <p:sp>
        <p:nvSpPr>
          <p:cNvPr id="12" name="TextBox 20">
            <a:extLst>
              <a:ext uri="{FF2B5EF4-FFF2-40B4-BE49-F238E27FC236}">
                <a16:creationId xmlns:a16="http://schemas.microsoft.com/office/drawing/2014/main" xmlns="" id="{CC70A612-CAC2-4425-BD29-9C45366951A4}"/>
              </a:ext>
            </a:extLst>
          </p:cNvPr>
          <p:cNvSpPr txBox="1"/>
          <p:nvPr/>
        </p:nvSpPr>
        <p:spPr>
          <a:xfrm>
            <a:off x="3627855" y="5443046"/>
            <a:ext cx="26548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spc="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swald" charset="0"/>
              </a:rPr>
              <a:t>2013.10</a:t>
            </a:r>
          </a:p>
        </p:txBody>
      </p:sp>
      <p:sp>
        <p:nvSpPr>
          <p:cNvPr id="13" name="TextBox 16">
            <a:extLst>
              <a:ext uri="{FF2B5EF4-FFF2-40B4-BE49-F238E27FC236}">
                <a16:creationId xmlns:a16="http://schemas.microsoft.com/office/drawing/2014/main" xmlns="" id="{EE58140D-4936-4974-986C-EFCE74D64159}"/>
              </a:ext>
            </a:extLst>
          </p:cNvPr>
          <p:cNvSpPr txBox="1"/>
          <p:nvPr/>
        </p:nvSpPr>
        <p:spPr>
          <a:xfrm>
            <a:off x="8651256" y="8670370"/>
            <a:ext cx="48054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2800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sz="2400" dirty="0"/>
              <a:t>开启锐普移动社交时代，锐普微信粉丝</a:t>
            </a:r>
            <a:r>
              <a:rPr lang="zh-CN" altLang="en-US" sz="2400"/>
              <a:t>已达</a:t>
            </a:r>
            <a:r>
              <a:rPr lang="en-US" altLang="zh-CN" sz="2400" dirty="0"/>
              <a:t>30</a:t>
            </a:r>
            <a:r>
              <a:rPr lang="zh-CN" altLang="en-US" sz="2400"/>
              <a:t>余万</a:t>
            </a:r>
            <a:endParaRPr lang="en-US" sz="2400" dirty="0"/>
          </a:p>
        </p:txBody>
      </p:sp>
      <p:sp>
        <p:nvSpPr>
          <p:cNvPr id="14" name="TextBox 21">
            <a:extLst>
              <a:ext uri="{FF2B5EF4-FFF2-40B4-BE49-F238E27FC236}">
                <a16:creationId xmlns:a16="http://schemas.microsoft.com/office/drawing/2014/main" xmlns="" id="{F2539646-6576-4710-9B3D-FD75BA3A3A5F}"/>
              </a:ext>
            </a:extLst>
          </p:cNvPr>
          <p:cNvSpPr txBox="1"/>
          <p:nvPr/>
        </p:nvSpPr>
        <p:spPr>
          <a:xfrm>
            <a:off x="14829889" y="8670370"/>
            <a:ext cx="48054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2800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sz="2400" dirty="0"/>
              <a:t>演示作品的交流、销售、创作盛宴。从此，做演示的人有了自己</a:t>
            </a:r>
            <a:r>
              <a:rPr lang="zh-CN" altLang="en-US" sz="2400"/>
              <a:t>的节日</a:t>
            </a:r>
            <a:endParaRPr lang="en-US" sz="2400" dirty="0"/>
          </a:p>
        </p:txBody>
      </p:sp>
      <p:sp>
        <p:nvSpPr>
          <p:cNvPr id="15" name="TextBox 26">
            <a:extLst>
              <a:ext uri="{FF2B5EF4-FFF2-40B4-BE49-F238E27FC236}">
                <a16:creationId xmlns:a16="http://schemas.microsoft.com/office/drawing/2014/main" xmlns="" id="{DECA70DC-91B4-436A-8A39-A3D07EF1FB54}"/>
              </a:ext>
            </a:extLst>
          </p:cNvPr>
          <p:cNvSpPr txBox="1"/>
          <p:nvPr/>
        </p:nvSpPr>
        <p:spPr>
          <a:xfrm>
            <a:off x="9806483" y="5443046"/>
            <a:ext cx="26548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spc="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swald" charset="0"/>
              </a:rPr>
              <a:t>2013.12</a:t>
            </a:r>
          </a:p>
        </p:txBody>
      </p:sp>
      <p:sp>
        <p:nvSpPr>
          <p:cNvPr id="16" name="TextBox 27">
            <a:extLst>
              <a:ext uri="{FF2B5EF4-FFF2-40B4-BE49-F238E27FC236}">
                <a16:creationId xmlns:a16="http://schemas.microsoft.com/office/drawing/2014/main" xmlns="" id="{E22B963E-0390-4338-8A3E-750E8E000EB6}"/>
              </a:ext>
            </a:extLst>
          </p:cNvPr>
          <p:cNvSpPr txBox="1"/>
          <p:nvPr/>
        </p:nvSpPr>
        <p:spPr>
          <a:xfrm>
            <a:off x="15950362" y="5443046"/>
            <a:ext cx="26548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spc="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swald" charset="0"/>
              </a:rPr>
              <a:t>2014.10</a:t>
            </a:r>
          </a:p>
        </p:txBody>
      </p:sp>
      <p:cxnSp>
        <p:nvCxnSpPr>
          <p:cNvPr id="17" name="Straight Connector 2">
            <a:extLst>
              <a:ext uri="{FF2B5EF4-FFF2-40B4-BE49-F238E27FC236}">
                <a16:creationId xmlns:a16="http://schemas.microsoft.com/office/drawing/2014/main" xmlns="" id="{5274BA12-AC0D-4DF6-A75B-C1C7328F96E5}"/>
              </a:ext>
            </a:extLst>
          </p:cNvPr>
          <p:cNvCxnSpPr/>
          <p:nvPr/>
        </p:nvCxnSpPr>
        <p:spPr>
          <a:xfrm>
            <a:off x="-819807" y="6870700"/>
            <a:ext cx="18132373" cy="4053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1A3F27D7-2186-4372-95E3-7F95E05086DC}"/>
              </a:ext>
            </a:extLst>
          </p:cNvPr>
          <p:cNvSpPr txBox="1"/>
          <p:nvPr/>
        </p:nvSpPr>
        <p:spPr>
          <a:xfrm>
            <a:off x="5739130" y="1817069"/>
            <a:ext cx="129755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8000" b="1">
                <a:solidFill>
                  <a:schemeClr val="bg2">
                    <a:lumMod val="50000"/>
                  </a:schemeClr>
                </a:solidFill>
                <a:latin typeface="微软雅黑" charset="0"/>
                <a:ea typeface="微软雅黑" charset="0"/>
              </a:defRPr>
            </a:lvl1pPr>
          </a:lstStyle>
          <a:p>
            <a:r>
              <a:rPr lang="zh-CN" altLang="en-US"/>
              <a:t>历程</a:t>
            </a:r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31F1B901-A465-42EC-BA0A-E66634D862A4}"/>
              </a:ext>
            </a:extLst>
          </p:cNvPr>
          <p:cNvSpPr txBox="1"/>
          <p:nvPr/>
        </p:nvSpPr>
        <p:spPr>
          <a:xfrm>
            <a:off x="8397528" y="1356931"/>
            <a:ext cx="7584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spc="12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swald" charset="0"/>
              </a:defRPr>
            </a:lvl1pPr>
          </a:lstStyle>
          <a:p>
            <a:r>
              <a:rPr lang="en-US" dirty="0"/>
              <a:t>History</a:t>
            </a:r>
          </a:p>
        </p:txBody>
      </p:sp>
    </p:spTree>
    <p:extLst>
      <p:ext uri="{BB962C8B-B14F-4D97-AF65-F5344CB8AC3E}">
        <p14:creationId xmlns:p14="http://schemas.microsoft.com/office/powerpoint/2010/main" val="666181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7">
            <a:extLst>
              <a:ext uri="{FF2B5EF4-FFF2-40B4-BE49-F238E27FC236}">
                <a16:creationId xmlns:a16="http://schemas.microsoft.com/office/drawing/2014/main" xmlns="" id="{1F7B660E-ADBB-4568-ADE7-98CC9382B0A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" y="1"/>
            <a:ext cx="24377652" cy="13715999"/>
          </a:xfrm>
          <a:prstGeom prst="rect">
            <a:avLst/>
          </a:prstGeom>
        </p:spPr>
      </p:pic>
      <p:sp>
        <p:nvSpPr>
          <p:cNvPr id="9" name="Rectangle 15">
            <a:extLst>
              <a:ext uri="{FF2B5EF4-FFF2-40B4-BE49-F238E27FC236}">
                <a16:creationId xmlns:a16="http://schemas.microsoft.com/office/drawing/2014/main" xmlns="" id="{F283E708-F237-437D-B61C-B3265F2B681E}"/>
              </a:ext>
            </a:extLst>
          </p:cNvPr>
          <p:cNvSpPr/>
          <p:nvPr/>
        </p:nvSpPr>
        <p:spPr>
          <a:xfrm>
            <a:off x="-1" y="0"/>
            <a:ext cx="24377650" cy="13716000"/>
          </a:xfrm>
          <a:prstGeom prst="rect">
            <a:avLst/>
          </a:prstGeom>
          <a:solidFill>
            <a:schemeClr val="bg2">
              <a:lumMod val="25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 dirty="0">
              <a:latin typeface="Montserrat Light" charset="0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xmlns="" id="{8EAEF611-2CA4-4B99-A7F6-FA650F7CF7D8}"/>
              </a:ext>
            </a:extLst>
          </p:cNvPr>
          <p:cNvSpPr/>
          <p:nvPr/>
        </p:nvSpPr>
        <p:spPr>
          <a:xfrm>
            <a:off x="-1" y="2389239"/>
            <a:ext cx="24377651" cy="97668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ontserrat" charset="0"/>
            </a:endParaRPr>
          </a:p>
        </p:txBody>
      </p:sp>
      <p:pic>
        <p:nvPicPr>
          <p:cNvPr id="8" name="图片 7" descr="图片包含 人员, 男士, 站立, 天空&#10;&#10;已生成极高可信度的说明">
            <a:extLst>
              <a:ext uri="{FF2B5EF4-FFF2-40B4-BE49-F238E27FC236}">
                <a16:creationId xmlns:a16="http://schemas.microsoft.com/office/drawing/2014/main" xmlns="" id="{03FF788E-9E0A-4C41-8D0E-1EC39AF19A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8302" y="2714430"/>
            <a:ext cx="4485599" cy="7569448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CBC30573-FB2D-430A-BE8F-7F2F8374F82E}"/>
              </a:ext>
            </a:extLst>
          </p:cNvPr>
          <p:cNvGrpSpPr/>
          <p:nvPr/>
        </p:nvGrpSpPr>
        <p:grpSpPr>
          <a:xfrm>
            <a:off x="10213901" y="4055482"/>
            <a:ext cx="15512581" cy="6960300"/>
            <a:chOff x="4462483" y="6360766"/>
            <a:chExt cx="15512581" cy="6960300"/>
          </a:xfrm>
        </p:grpSpPr>
        <p:sp>
          <p:nvSpPr>
            <p:cNvPr id="4" name="TextBox 4">
              <a:extLst>
                <a:ext uri="{FF2B5EF4-FFF2-40B4-BE49-F238E27FC236}">
                  <a16:creationId xmlns:a16="http://schemas.microsoft.com/office/drawing/2014/main" xmlns="" id="{547498DF-26A2-4090-8722-172B791998C7}"/>
                </a:ext>
              </a:extLst>
            </p:cNvPr>
            <p:cNvSpPr txBox="1"/>
            <p:nvPr/>
          </p:nvSpPr>
          <p:spPr>
            <a:xfrm>
              <a:off x="4462483" y="8777706"/>
              <a:ext cx="12141302" cy="45433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2800">
                  <a:solidFill>
                    <a:schemeClr val="bg2">
                      <a:lumMod val="1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dirty="0"/>
                <a:t>九年的时间，锐普在壮大，也在随着时代进步。我们现在拥有成熟的设计团队和培训团队，同时也成立了专业演示在线交易平台－演界网。现在的锐普已经是中国演示解决方案的专业提供者，是拥有卓越综合实力的演示设计、交易、传播机构。</a:t>
              </a:r>
              <a:br>
                <a:rPr lang="zh-CN" altLang="en-US" dirty="0"/>
              </a:br>
              <a:r>
                <a:rPr lang="zh-CN" altLang="en-US" dirty="0"/>
                <a:t>在这里，我想感谢我的家人，感谢一路伴随锐普成长的伙伴，感谢支持锐普的朋友，感谢信任锐普的客户。因为有你们，锐普的明天会更好！</a:t>
              </a:r>
              <a:br>
                <a:rPr lang="zh-CN" altLang="en-US" dirty="0"/>
              </a:br>
              <a:endParaRPr lang="en-US" dirty="0"/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xmlns="" id="{2DD9665E-9786-46AB-9502-D546EDBDEE46}"/>
                </a:ext>
              </a:extLst>
            </p:cNvPr>
            <p:cNvSpPr txBox="1"/>
            <p:nvPr/>
          </p:nvSpPr>
          <p:spPr>
            <a:xfrm>
              <a:off x="4462483" y="6360766"/>
              <a:ext cx="15512581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8000" b="1">
                  <a:solidFill>
                    <a:schemeClr val="bg2">
                      <a:lumMod val="50000"/>
                    </a:schemeClr>
                  </a:solidFill>
                  <a:latin typeface="微软雅黑" charset="0"/>
                  <a:ea typeface="微软雅黑" charset="0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4800" b="0" dirty="0">
                  <a:solidFill>
                    <a:schemeClr val="bg2">
                      <a:lumMod val="25000"/>
                    </a:schemeClr>
                  </a:solidFill>
                </a:rPr>
                <a:t>陈魁</a:t>
              </a:r>
              <a:endParaRPr lang="en-US" altLang="zh-CN" sz="4800" b="0" dirty="0">
                <a:solidFill>
                  <a:schemeClr val="bg2">
                    <a:lumMod val="25000"/>
                  </a:schemeClr>
                </a:solidFill>
              </a:endParaRPr>
            </a:p>
            <a:p>
              <a:pPr algn="l">
                <a:lnSpc>
                  <a:spcPct val="150000"/>
                </a:lnSpc>
              </a:pPr>
              <a:r>
                <a:rPr lang="zh-CN" altLang="en-US" sz="2400" b="0" spc="600" dirty="0"/>
                <a:t>锐普创始人，中国</a:t>
              </a:r>
              <a:r>
                <a:rPr lang="en-US" altLang="zh-CN" sz="2400" b="0" spc="600" dirty="0"/>
                <a:t>PPT</a:t>
              </a:r>
              <a:r>
                <a:rPr lang="zh-CN" altLang="en-US" sz="2400" b="0" spc="600" dirty="0"/>
                <a:t>行业奠基人</a:t>
              </a:r>
              <a:endParaRPr lang="en-US" sz="2400" b="0" spc="600" dirty="0"/>
            </a:p>
          </p:txBody>
        </p:sp>
      </p:grpSp>
    </p:spTree>
    <p:extLst>
      <p:ext uri="{BB962C8B-B14F-4D97-AF65-F5344CB8AC3E}">
        <p14:creationId xmlns:p14="http://schemas.microsoft.com/office/powerpoint/2010/main" val="4195522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9">
            <a:extLst>
              <a:ext uri="{FF2B5EF4-FFF2-40B4-BE49-F238E27FC236}">
                <a16:creationId xmlns:a16="http://schemas.microsoft.com/office/drawing/2014/main" xmlns="" id="{BFF664DB-CF3F-4404-A917-F31046ED8697}"/>
              </a:ext>
            </a:extLst>
          </p:cNvPr>
          <p:cNvSpPr txBox="1"/>
          <p:nvPr/>
        </p:nvSpPr>
        <p:spPr>
          <a:xfrm>
            <a:off x="3954914" y="6049312"/>
            <a:ext cx="381975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2400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dirty="0"/>
              <a:t>陈魁</a:t>
            </a:r>
            <a:endParaRPr lang="en-US" altLang="zh-CN" dirty="0"/>
          </a:p>
          <a:p>
            <a:pPr algn="ctr"/>
            <a:r>
              <a:rPr lang="zh-CN" altLang="en-US" sz="1800" dirty="0"/>
              <a:t>南京大学管理学硕士，锐普演示设计创始人，资深培训师和策划师，</a:t>
            </a:r>
            <a:r>
              <a:rPr lang="en-US" altLang="zh-CN" sz="1800" dirty="0"/>
              <a:t>10</a:t>
            </a:r>
            <a:r>
              <a:rPr lang="zh-CN" altLang="en-US" sz="1800" dirty="0"/>
              <a:t>年演示设计老兵。</a:t>
            </a:r>
          </a:p>
        </p:txBody>
      </p:sp>
      <p:sp>
        <p:nvSpPr>
          <p:cNvPr id="10" name="TextBox 26">
            <a:extLst>
              <a:ext uri="{FF2B5EF4-FFF2-40B4-BE49-F238E27FC236}">
                <a16:creationId xmlns:a16="http://schemas.microsoft.com/office/drawing/2014/main" xmlns="" id="{388C2FA3-7E90-4381-B651-03E58EE67F29}"/>
              </a:ext>
            </a:extLst>
          </p:cNvPr>
          <p:cNvSpPr txBox="1"/>
          <p:nvPr/>
        </p:nvSpPr>
        <p:spPr>
          <a:xfrm>
            <a:off x="6827009" y="1580506"/>
            <a:ext cx="1072363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8000" b="1">
                <a:solidFill>
                  <a:schemeClr val="bg2">
                    <a:lumMod val="50000"/>
                  </a:schemeClr>
                </a:solidFill>
                <a:latin typeface="微软雅黑" charset="0"/>
                <a:ea typeface="微软雅黑" charset="0"/>
              </a:defRPr>
            </a:lvl1pPr>
          </a:lstStyle>
          <a:p>
            <a:pPr algn="ctr"/>
            <a:r>
              <a:rPr lang="zh-CN" altLang="en-US" dirty="0"/>
              <a:t>我们的团队</a:t>
            </a:r>
            <a:endParaRPr lang="en-US" dirty="0"/>
          </a:p>
        </p:txBody>
      </p:sp>
      <p:sp>
        <p:nvSpPr>
          <p:cNvPr id="11" name="TextBox 27">
            <a:extLst>
              <a:ext uri="{FF2B5EF4-FFF2-40B4-BE49-F238E27FC236}">
                <a16:creationId xmlns:a16="http://schemas.microsoft.com/office/drawing/2014/main" xmlns="" id="{54DEA982-BCF1-4C1E-BFA8-21EEB53A1EC4}"/>
              </a:ext>
            </a:extLst>
          </p:cNvPr>
          <p:cNvSpPr txBox="1"/>
          <p:nvPr/>
        </p:nvSpPr>
        <p:spPr>
          <a:xfrm>
            <a:off x="9054877" y="1120368"/>
            <a:ext cx="62678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spc="12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swald" charset="0"/>
              </a:defRPr>
            </a:lvl1pPr>
          </a:lstStyle>
          <a:p>
            <a:r>
              <a:rPr lang="en-US" altLang="zh-CN"/>
              <a:t>Our Team</a:t>
            </a:r>
            <a:endParaRPr lang="en-US" dirty="0"/>
          </a:p>
        </p:txBody>
      </p:sp>
      <p:pic>
        <p:nvPicPr>
          <p:cNvPr id="81" name="图片 80" descr="图片包含 人员, 男士, 站立, 墙壁&#10;&#10;已生成极高可信度的说明">
            <a:extLst>
              <a:ext uri="{FF2B5EF4-FFF2-40B4-BE49-F238E27FC236}">
                <a16:creationId xmlns:a16="http://schemas.microsoft.com/office/drawing/2014/main" xmlns="" id="{E55A9A03-515D-4392-805B-AF576733BEE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907568" y="8585930"/>
            <a:ext cx="2273300" cy="2273300"/>
          </a:xfrm>
          <a:custGeom>
            <a:avLst/>
            <a:gdLst>
              <a:gd name="connsiteX0" fmla="*/ 1136650 w 2273300"/>
              <a:gd name="connsiteY0" fmla="*/ 0 h 2273300"/>
              <a:gd name="connsiteX1" fmla="*/ 2273300 w 2273300"/>
              <a:gd name="connsiteY1" fmla="*/ 1136650 h 2273300"/>
              <a:gd name="connsiteX2" fmla="*/ 1136650 w 2273300"/>
              <a:gd name="connsiteY2" fmla="*/ 2273300 h 2273300"/>
              <a:gd name="connsiteX3" fmla="*/ 0 w 2273300"/>
              <a:gd name="connsiteY3" fmla="*/ 1136650 h 2273300"/>
              <a:gd name="connsiteX4" fmla="*/ 1136650 w 2273300"/>
              <a:gd name="connsiteY4" fmla="*/ 0 h 2273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3300" h="2273300">
                <a:moveTo>
                  <a:pt x="1136650" y="0"/>
                </a:moveTo>
                <a:cubicBezTo>
                  <a:pt x="1764404" y="0"/>
                  <a:pt x="2273300" y="508896"/>
                  <a:pt x="2273300" y="1136650"/>
                </a:cubicBezTo>
                <a:cubicBezTo>
                  <a:pt x="2273300" y="1764404"/>
                  <a:pt x="1764404" y="2273300"/>
                  <a:pt x="1136650" y="2273300"/>
                </a:cubicBezTo>
                <a:cubicBezTo>
                  <a:pt x="508896" y="2273300"/>
                  <a:pt x="0" y="1764404"/>
                  <a:pt x="0" y="1136650"/>
                </a:cubicBezTo>
                <a:cubicBezTo>
                  <a:pt x="0" y="508896"/>
                  <a:pt x="508896" y="0"/>
                  <a:pt x="1136650" y="0"/>
                </a:cubicBezTo>
                <a:close/>
              </a:path>
            </a:pathLst>
          </a:custGeom>
        </p:spPr>
      </p:pic>
      <p:pic>
        <p:nvPicPr>
          <p:cNvPr id="80" name="图片 79" descr="图片包含 人员, 墙壁, 服装, 室内&#10;&#10;已生成极高可信度的说明">
            <a:extLst>
              <a:ext uri="{FF2B5EF4-FFF2-40B4-BE49-F238E27FC236}">
                <a16:creationId xmlns:a16="http://schemas.microsoft.com/office/drawing/2014/main" xmlns="" id="{0C36EFFE-300D-4935-AB5B-E32B72DBE08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61739" y="8585930"/>
            <a:ext cx="2273300" cy="2273300"/>
          </a:xfrm>
          <a:custGeom>
            <a:avLst/>
            <a:gdLst>
              <a:gd name="connsiteX0" fmla="*/ 1136650 w 2273300"/>
              <a:gd name="connsiteY0" fmla="*/ 0 h 2273300"/>
              <a:gd name="connsiteX1" fmla="*/ 2273300 w 2273300"/>
              <a:gd name="connsiteY1" fmla="*/ 1136650 h 2273300"/>
              <a:gd name="connsiteX2" fmla="*/ 1136650 w 2273300"/>
              <a:gd name="connsiteY2" fmla="*/ 2273300 h 2273300"/>
              <a:gd name="connsiteX3" fmla="*/ 0 w 2273300"/>
              <a:gd name="connsiteY3" fmla="*/ 1136650 h 2273300"/>
              <a:gd name="connsiteX4" fmla="*/ 1136650 w 2273300"/>
              <a:gd name="connsiteY4" fmla="*/ 0 h 2273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3300" h="2273300">
                <a:moveTo>
                  <a:pt x="1136650" y="0"/>
                </a:moveTo>
                <a:cubicBezTo>
                  <a:pt x="1764404" y="0"/>
                  <a:pt x="2273300" y="508896"/>
                  <a:pt x="2273300" y="1136650"/>
                </a:cubicBezTo>
                <a:cubicBezTo>
                  <a:pt x="2273300" y="1764404"/>
                  <a:pt x="1764404" y="2273300"/>
                  <a:pt x="1136650" y="2273300"/>
                </a:cubicBezTo>
                <a:cubicBezTo>
                  <a:pt x="508896" y="2273300"/>
                  <a:pt x="0" y="1764404"/>
                  <a:pt x="0" y="1136650"/>
                </a:cubicBezTo>
                <a:cubicBezTo>
                  <a:pt x="0" y="508896"/>
                  <a:pt x="508896" y="0"/>
                  <a:pt x="1136650" y="0"/>
                </a:cubicBezTo>
                <a:close/>
              </a:path>
            </a:pathLst>
          </a:custGeom>
        </p:spPr>
      </p:pic>
      <p:pic>
        <p:nvPicPr>
          <p:cNvPr id="78" name="图片 77" descr="图片包含 人员, 墙壁, 男士, 室内&#10;&#10;已生成极高可信度的说明">
            <a:extLst>
              <a:ext uri="{FF2B5EF4-FFF2-40B4-BE49-F238E27FC236}">
                <a16:creationId xmlns:a16="http://schemas.microsoft.com/office/drawing/2014/main" xmlns="" id="{91E38E2D-BEDA-4511-BCDD-7FAC26DBE9A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153397" y="8586723"/>
            <a:ext cx="2271714" cy="2271714"/>
          </a:xfrm>
          <a:custGeom>
            <a:avLst/>
            <a:gdLst>
              <a:gd name="connsiteX0" fmla="*/ 1135857 w 2271714"/>
              <a:gd name="connsiteY0" fmla="*/ 0 h 2271714"/>
              <a:gd name="connsiteX1" fmla="*/ 2271714 w 2271714"/>
              <a:gd name="connsiteY1" fmla="*/ 1135857 h 2271714"/>
              <a:gd name="connsiteX2" fmla="*/ 1135857 w 2271714"/>
              <a:gd name="connsiteY2" fmla="*/ 2271714 h 2271714"/>
              <a:gd name="connsiteX3" fmla="*/ 0 w 2271714"/>
              <a:gd name="connsiteY3" fmla="*/ 1135857 h 2271714"/>
              <a:gd name="connsiteX4" fmla="*/ 1135857 w 2271714"/>
              <a:gd name="connsiteY4" fmla="*/ 0 h 2271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1714" h="2271714">
                <a:moveTo>
                  <a:pt x="1135857" y="0"/>
                </a:moveTo>
                <a:cubicBezTo>
                  <a:pt x="1763173" y="0"/>
                  <a:pt x="2271714" y="508541"/>
                  <a:pt x="2271714" y="1135857"/>
                </a:cubicBezTo>
                <a:cubicBezTo>
                  <a:pt x="2271714" y="1763173"/>
                  <a:pt x="1763173" y="2271714"/>
                  <a:pt x="1135857" y="2271714"/>
                </a:cubicBezTo>
                <a:cubicBezTo>
                  <a:pt x="508541" y="2271714"/>
                  <a:pt x="0" y="1763173"/>
                  <a:pt x="0" y="1135857"/>
                </a:cubicBezTo>
                <a:cubicBezTo>
                  <a:pt x="0" y="508541"/>
                  <a:pt x="508541" y="0"/>
                  <a:pt x="1135857" y="0"/>
                </a:cubicBezTo>
                <a:close/>
              </a:path>
            </a:pathLst>
          </a:custGeom>
        </p:spPr>
      </p:pic>
      <p:pic>
        <p:nvPicPr>
          <p:cNvPr id="76" name="图片 75" descr="图片包含 人员, 墙壁, 男士, 西装&#10;&#10;已生成极高可信度的说明">
            <a:extLst>
              <a:ext uri="{FF2B5EF4-FFF2-40B4-BE49-F238E27FC236}">
                <a16:creationId xmlns:a16="http://schemas.microsoft.com/office/drawing/2014/main" xmlns="" id="{22BFE72A-AC48-4D4F-8B03-1B7FA763027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397640" y="8585930"/>
            <a:ext cx="2273300" cy="2273300"/>
          </a:xfrm>
          <a:custGeom>
            <a:avLst/>
            <a:gdLst>
              <a:gd name="connsiteX0" fmla="*/ 1136650 w 2273300"/>
              <a:gd name="connsiteY0" fmla="*/ 0 h 2273300"/>
              <a:gd name="connsiteX1" fmla="*/ 2273300 w 2273300"/>
              <a:gd name="connsiteY1" fmla="*/ 1136650 h 2273300"/>
              <a:gd name="connsiteX2" fmla="*/ 1136650 w 2273300"/>
              <a:gd name="connsiteY2" fmla="*/ 2273300 h 2273300"/>
              <a:gd name="connsiteX3" fmla="*/ 0 w 2273300"/>
              <a:gd name="connsiteY3" fmla="*/ 1136650 h 2273300"/>
              <a:gd name="connsiteX4" fmla="*/ 1136650 w 2273300"/>
              <a:gd name="connsiteY4" fmla="*/ 0 h 2273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3300" h="2273300">
                <a:moveTo>
                  <a:pt x="1136650" y="0"/>
                </a:moveTo>
                <a:cubicBezTo>
                  <a:pt x="1764404" y="0"/>
                  <a:pt x="2273300" y="508896"/>
                  <a:pt x="2273300" y="1136650"/>
                </a:cubicBezTo>
                <a:cubicBezTo>
                  <a:pt x="2273300" y="1764404"/>
                  <a:pt x="1764404" y="2273300"/>
                  <a:pt x="1136650" y="2273300"/>
                </a:cubicBezTo>
                <a:cubicBezTo>
                  <a:pt x="508896" y="2273300"/>
                  <a:pt x="0" y="1764404"/>
                  <a:pt x="0" y="1136650"/>
                </a:cubicBezTo>
                <a:cubicBezTo>
                  <a:pt x="0" y="508896"/>
                  <a:pt x="508896" y="0"/>
                  <a:pt x="1136650" y="0"/>
                </a:cubicBezTo>
                <a:close/>
              </a:path>
            </a:pathLst>
          </a:custGeom>
        </p:spPr>
      </p:pic>
      <p:pic>
        <p:nvPicPr>
          <p:cNvPr id="75" name="图片 74" descr="图片包含 墙壁, 人员, 室内, 服装&#10;&#10;已生成极高可信度的说明">
            <a:extLst>
              <a:ext uri="{FF2B5EF4-FFF2-40B4-BE49-F238E27FC236}">
                <a16:creationId xmlns:a16="http://schemas.microsoft.com/office/drawing/2014/main" xmlns="" id="{9E765C13-2910-4A8E-9A53-F538A4A1D32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397640" y="3426016"/>
            <a:ext cx="2273300" cy="2271714"/>
          </a:xfrm>
          <a:custGeom>
            <a:avLst/>
            <a:gdLst>
              <a:gd name="connsiteX0" fmla="*/ 1136650 w 2273300"/>
              <a:gd name="connsiteY0" fmla="*/ 0 h 2271714"/>
              <a:gd name="connsiteX1" fmla="*/ 2273300 w 2273300"/>
              <a:gd name="connsiteY1" fmla="*/ 1135857 h 2271714"/>
              <a:gd name="connsiteX2" fmla="*/ 1136650 w 2273300"/>
              <a:gd name="connsiteY2" fmla="*/ 2271714 h 2271714"/>
              <a:gd name="connsiteX3" fmla="*/ 0 w 2273300"/>
              <a:gd name="connsiteY3" fmla="*/ 1135857 h 2271714"/>
              <a:gd name="connsiteX4" fmla="*/ 1136650 w 2273300"/>
              <a:gd name="connsiteY4" fmla="*/ 0 h 2271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3300" h="2271714">
                <a:moveTo>
                  <a:pt x="1136650" y="0"/>
                </a:moveTo>
                <a:cubicBezTo>
                  <a:pt x="1764404" y="0"/>
                  <a:pt x="2273300" y="508541"/>
                  <a:pt x="2273300" y="1135857"/>
                </a:cubicBezTo>
                <a:cubicBezTo>
                  <a:pt x="2273300" y="1763173"/>
                  <a:pt x="1764404" y="2271714"/>
                  <a:pt x="1136650" y="2271714"/>
                </a:cubicBezTo>
                <a:cubicBezTo>
                  <a:pt x="508896" y="2271714"/>
                  <a:pt x="0" y="1763173"/>
                  <a:pt x="0" y="1135857"/>
                </a:cubicBezTo>
                <a:cubicBezTo>
                  <a:pt x="0" y="508541"/>
                  <a:pt x="508896" y="0"/>
                  <a:pt x="1136650" y="0"/>
                </a:cubicBezTo>
                <a:close/>
              </a:path>
            </a:pathLst>
          </a:custGeom>
        </p:spPr>
      </p:pic>
      <p:pic>
        <p:nvPicPr>
          <p:cNvPr id="74" name="图片 73" descr="图片包含 墙壁, 人员, 室内, 站立&#10;&#10;已生成极高可信度的说明">
            <a:extLst>
              <a:ext uri="{FF2B5EF4-FFF2-40B4-BE49-F238E27FC236}">
                <a16:creationId xmlns:a16="http://schemas.microsoft.com/office/drawing/2014/main" xmlns="" id="{E738A053-D8AA-4A09-AC0E-A3F82A2010F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152339" y="3426016"/>
            <a:ext cx="2273300" cy="2271714"/>
          </a:xfrm>
          <a:custGeom>
            <a:avLst/>
            <a:gdLst>
              <a:gd name="connsiteX0" fmla="*/ 1136650 w 2273300"/>
              <a:gd name="connsiteY0" fmla="*/ 0 h 2271714"/>
              <a:gd name="connsiteX1" fmla="*/ 2273300 w 2273300"/>
              <a:gd name="connsiteY1" fmla="*/ 1135857 h 2271714"/>
              <a:gd name="connsiteX2" fmla="*/ 1136650 w 2273300"/>
              <a:gd name="connsiteY2" fmla="*/ 2271714 h 2271714"/>
              <a:gd name="connsiteX3" fmla="*/ 0 w 2273300"/>
              <a:gd name="connsiteY3" fmla="*/ 1135857 h 2271714"/>
              <a:gd name="connsiteX4" fmla="*/ 1136650 w 2273300"/>
              <a:gd name="connsiteY4" fmla="*/ 0 h 2271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3300" h="2271714">
                <a:moveTo>
                  <a:pt x="1136650" y="0"/>
                </a:moveTo>
                <a:cubicBezTo>
                  <a:pt x="1764404" y="0"/>
                  <a:pt x="2273300" y="508541"/>
                  <a:pt x="2273300" y="1135857"/>
                </a:cubicBezTo>
                <a:cubicBezTo>
                  <a:pt x="2273300" y="1763173"/>
                  <a:pt x="1764404" y="2271714"/>
                  <a:pt x="1136650" y="2271714"/>
                </a:cubicBezTo>
                <a:cubicBezTo>
                  <a:pt x="508896" y="2271714"/>
                  <a:pt x="0" y="1763173"/>
                  <a:pt x="0" y="1135857"/>
                </a:cubicBezTo>
                <a:cubicBezTo>
                  <a:pt x="0" y="508541"/>
                  <a:pt x="508896" y="0"/>
                  <a:pt x="1136650" y="0"/>
                </a:cubicBezTo>
                <a:close/>
              </a:path>
            </a:pathLst>
          </a:custGeom>
        </p:spPr>
      </p:pic>
      <p:pic>
        <p:nvPicPr>
          <p:cNvPr id="70" name="图片 69" descr="图片包含 人员, 站立, 墙壁, 掌握&#10;&#10;已生成极高可信度的说明">
            <a:extLst>
              <a:ext uri="{FF2B5EF4-FFF2-40B4-BE49-F238E27FC236}">
                <a16:creationId xmlns:a16="http://schemas.microsoft.com/office/drawing/2014/main" xmlns="" id="{2811CCCE-FB43-4D85-808A-CF19972F5DA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907039" y="3426016"/>
            <a:ext cx="2273300" cy="2271714"/>
          </a:xfrm>
          <a:custGeom>
            <a:avLst/>
            <a:gdLst>
              <a:gd name="connsiteX0" fmla="*/ 1136650 w 2273300"/>
              <a:gd name="connsiteY0" fmla="*/ 0 h 2271714"/>
              <a:gd name="connsiteX1" fmla="*/ 2273300 w 2273300"/>
              <a:gd name="connsiteY1" fmla="*/ 1135857 h 2271714"/>
              <a:gd name="connsiteX2" fmla="*/ 1136650 w 2273300"/>
              <a:gd name="connsiteY2" fmla="*/ 2271714 h 2271714"/>
              <a:gd name="connsiteX3" fmla="*/ 0 w 2273300"/>
              <a:gd name="connsiteY3" fmla="*/ 1135857 h 2271714"/>
              <a:gd name="connsiteX4" fmla="*/ 1136650 w 2273300"/>
              <a:gd name="connsiteY4" fmla="*/ 0 h 2271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3300" h="2271714">
                <a:moveTo>
                  <a:pt x="1136650" y="0"/>
                </a:moveTo>
                <a:cubicBezTo>
                  <a:pt x="1764404" y="0"/>
                  <a:pt x="2273300" y="508541"/>
                  <a:pt x="2273300" y="1135857"/>
                </a:cubicBezTo>
                <a:cubicBezTo>
                  <a:pt x="2273300" y="1763173"/>
                  <a:pt x="1764404" y="2271714"/>
                  <a:pt x="1136650" y="2271714"/>
                </a:cubicBezTo>
                <a:cubicBezTo>
                  <a:pt x="508896" y="2271714"/>
                  <a:pt x="0" y="1763173"/>
                  <a:pt x="0" y="1135857"/>
                </a:cubicBezTo>
                <a:cubicBezTo>
                  <a:pt x="0" y="508541"/>
                  <a:pt x="508896" y="0"/>
                  <a:pt x="1136650" y="0"/>
                </a:cubicBezTo>
                <a:close/>
              </a:path>
            </a:pathLst>
          </a:custGeom>
        </p:spPr>
      </p:pic>
      <p:pic>
        <p:nvPicPr>
          <p:cNvPr id="45" name="图片 44" descr="图片包含 人员, 男士, 站立, 天空&#10;&#10;已生成极高可信度的说明">
            <a:extLst>
              <a:ext uri="{FF2B5EF4-FFF2-40B4-BE49-F238E27FC236}">
                <a16:creationId xmlns:a16="http://schemas.microsoft.com/office/drawing/2014/main" xmlns="" id="{67B9ADEC-0258-4581-A739-4C45372D5088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61739" y="3426016"/>
            <a:ext cx="2273300" cy="2271714"/>
          </a:xfrm>
          <a:custGeom>
            <a:avLst/>
            <a:gdLst>
              <a:gd name="connsiteX0" fmla="*/ 1136650 w 2273300"/>
              <a:gd name="connsiteY0" fmla="*/ 0 h 2271714"/>
              <a:gd name="connsiteX1" fmla="*/ 2273300 w 2273300"/>
              <a:gd name="connsiteY1" fmla="*/ 1135857 h 2271714"/>
              <a:gd name="connsiteX2" fmla="*/ 1136650 w 2273300"/>
              <a:gd name="connsiteY2" fmla="*/ 2271714 h 2271714"/>
              <a:gd name="connsiteX3" fmla="*/ 0 w 2273300"/>
              <a:gd name="connsiteY3" fmla="*/ 1135857 h 2271714"/>
              <a:gd name="connsiteX4" fmla="*/ 1136650 w 2273300"/>
              <a:gd name="connsiteY4" fmla="*/ 0 h 2271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3300" h="2271714">
                <a:moveTo>
                  <a:pt x="1136650" y="0"/>
                </a:moveTo>
                <a:cubicBezTo>
                  <a:pt x="1764404" y="0"/>
                  <a:pt x="2273300" y="508541"/>
                  <a:pt x="2273300" y="1135857"/>
                </a:cubicBezTo>
                <a:cubicBezTo>
                  <a:pt x="2273300" y="1763173"/>
                  <a:pt x="1764404" y="2271714"/>
                  <a:pt x="1136650" y="2271714"/>
                </a:cubicBezTo>
                <a:cubicBezTo>
                  <a:pt x="508896" y="2271714"/>
                  <a:pt x="0" y="1763173"/>
                  <a:pt x="0" y="1135857"/>
                </a:cubicBezTo>
                <a:cubicBezTo>
                  <a:pt x="0" y="508541"/>
                  <a:pt x="508896" y="0"/>
                  <a:pt x="1136650" y="0"/>
                </a:cubicBezTo>
                <a:close/>
              </a:path>
            </a:pathLst>
          </a:custGeom>
        </p:spPr>
      </p:pic>
      <p:sp>
        <p:nvSpPr>
          <p:cNvPr id="82" name="TextBox 9">
            <a:extLst>
              <a:ext uri="{FF2B5EF4-FFF2-40B4-BE49-F238E27FC236}">
                <a16:creationId xmlns:a16="http://schemas.microsoft.com/office/drawing/2014/main" xmlns="" id="{9827AA6C-D538-49C2-80AB-FE0E5F5899F1}"/>
              </a:ext>
            </a:extLst>
          </p:cNvPr>
          <p:cNvSpPr txBox="1"/>
          <p:nvPr/>
        </p:nvSpPr>
        <p:spPr>
          <a:xfrm>
            <a:off x="8369074" y="6049312"/>
            <a:ext cx="3819750" cy="143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2400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dirty="0"/>
              <a:t>蒙晓光</a:t>
            </a:r>
            <a:endParaRPr lang="en-US" altLang="zh-CN" dirty="0"/>
          </a:p>
          <a:p>
            <a:pPr algn="ctr"/>
            <a:r>
              <a:rPr lang="zh-CN" altLang="en-US" sz="1800" dirty="0"/>
              <a:t>锐普公司设计总监，资深</a:t>
            </a:r>
            <a:r>
              <a:rPr lang="en-US" altLang="zh-CN" sz="1800" dirty="0"/>
              <a:t>PPT</a:t>
            </a:r>
            <a:r>
              <a:rPr lang="zh-CN" altLang="en-US" sz="1800" dirty="0"/>
              <a:t>演示设计师、培训师。</a:t>
            </a:r>
          </a:p>
        </p:txBody>
      </p:sp>
      <p:sp>
        <p:nvSpPr>
          <p:cNvPr id="83" name="TextBox 9">
            <a:extLst>
              <a:ext uri="{FF2B5EF4-FFF2-40B4-BE49-F238E27FC236}">
                <a16:creationId xmlns:a16="http://schemas.microsoft.com/office/drawing/2014/main" xmlns="" id="{52EC5F4F-FEBF-4514-BB7B-31471446E183}"/>
              </a:ext>
            </a:extLst>
          </p:cNvPr>
          <p:cNvSpPr txBox="1"/>
          <p:nvPr/>
        </p:nvSpPr>
        <p:spPr>
          <a:xfrm>
            <a:off x="12555583" y="6049312"/>
            <a:ext cx="381975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2400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dirty="0"/>
              <a:t>蔡大力</a:t>
            </a:r>
            <a:endParaRPr lang="en-US" altLang="zh-CN" dirty="0"/>
          </a:p>
          <a:p>
            <a:pPr algn="ctr"/>
            <a:r>
              <a:rPr lang="zh-CN" altLang="en-US" sz="1800" dirty="0"/>
              <a:t>锐普公司首席设计师</a:t>
            </a:r>
          </a:p>
        </p:txBody>
      </p:sp>
      <p:sp>
        <p:nvSpPr>
          <p:cNvPr id="84" name="TextBox 9">
            <a:extLst>
              <a:ext uri="{FF2B5EF4-FFF2-40B4-BE49-F238E27FC236}">
                <a16:creationId xmlns:a16="http://schemas.microsoft.com/office/drawing/2014/main" xmlns="" id="{F9CB8620-0482-4751-9B5B-E360E062E7BB}"/>
              </a:ext>
            </a:extLst>
          </p:cNvPr>
          <p:cNvSpPr txBox="1"/>
          <p:nvPr/>
        </p:nvSpPr>
        <p:spPr>
          <a:xfrm>
            <a:off x="16624415" y="6049312"/>
            <a:ext cx="3819750" cy="105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2400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dirty="0"/>
              <a:t>范维利</a:t>
            </a:r>
            <a:endParaRPr lang="en-US" altLang="zh-CN" dirty="0"/>
          </a:p>
          <a:p>
            <a:pPr algn="ctr"/>
            <a:r>
              <a:rPr lang="zh-CN" altLang="en-US" sz="1800" dirty="0"/>
              <a:t>锐普公司首席设计师</a:t>
            </a:r>
          </a:p>
        </p:txBody>
      </p:sp>
      <p:sp>
        <p:nvSpPr>
          <p:cNvPr id="85" name="TextBox 9">
            <a:extLst>
              <a:ext uri="{FF2B5EF4-FFF2-40B4-BE49-F238E27FC236}">
                <a16:creationId xmlns:a16="http://schemas.microsoft.com/office/drawing/2014/main" xmlns="" id="{C0B4354C-BECF-46C7-AE64-6C360CED98C2}"/>
              </a:ext>
            </a:extLst>
          </p:cNvPr>
          <p:cNvSpPr txBox="1"/>
          <p:nvPr/>
        </p:nvSpPr>
        <p:spPr>
          <a:xfrm>
            <a:off x="3888514" y="11307112"/>
            <a:ext cx="3819750" cy="1014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2400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dirty="0"/>
              <a:t>李诗雨</a:t>
            </a:r>
            <a:endParaRPr lang="en-US" altLang="zh-CN" dirty="0"/>
          </a:p>
          <a:p>
            <a:pPr algn="ctr"/>
            <a:r>
              <a:rPr lang="zh-CN" altLang="en-US" sz="1800" dirty="0"/>
              <a:t>锐普公司设计师</a:t>
            </a:r>
          </a:p>
        </p:txBody>
      </p:sp>
      <p:sp>
        <p:nvSpPr>
          <p:cNvPr id="86" name="TextBox 9">
            <a:extLst>
              <a:ext uri="{FF2B5EF4-FFF2-40B4-BE49-F238E27FC236}">
                <a16:creationId xmlns:a16="http://schemas.microsoft.com/office/drawing/2014/main" xmlns="" id="{E58380A1-968C-43A7-B363-B23D4FFFD699}"/>
              </a:ext>
            </a:extLst>
          </p:cNvPr>
          <p:cNvSpPr txBox="1"/>
          <p:nvPr/>
        </p:nvSpPr>
        <p:spPr>
          <a:xfrm>
            <a:off x="8133814" y="11307112"/>
            <a:ext cx="3819750" cy="1014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2400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dirty="0"/>
              <a:t>帅明飞</a:t>
            </a:r>
            <a:endParaRPr lang="en-US" altLang="zh-CN" dirty="0"/>
          </a:p>
          <a:p>
            <a:pPr algn="ctr"/>
            <a:r>
              <a:rPr lang="zh-CN" altLang="en-US" sz="1800" dirty="0"/>
              <a:t>锐普公司设计师</a:t>
            </a:r>
          </a:p>
        </p:txBody>
      </p:sp>
      <p:sp>
        <p:nvSpPr>
          <p:cNvPr id="87" name="TextBox 9">
            <a:extLst>
              <a:ext uri="{FF2B5EF4-FFF2-40B4-BE49-F238E27FC236}">
                <a16:creationId xmlns:a16="http://schemas.microsoft.com/office/drawing/2014/main" xmlns="" id="{587BB1B3-3B26-4A63-A808-DBA4350CB8ED}"/>
              </a:ext>
            </a:extLst>
          </p:cNvPr>
          <p:cNvSpPr txBox="1"/>
          <p:nvPr/>
        </p:nvSpPr>
        <p:spPr>
          <a:xfrm>
            <a:off x="12379114" y="11307112"/>
            <a:ext cx="3819750" cy="1014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2400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dirty="0"/>
              <a:t>董浩</a:t>
            </a:r>
            <a:endParaRPr lang="en-US" altLang="zh-CN" dirty="0"/>
          </a:p>
          <a:p>
            <a:pPr algn="ctr"/>
            <a:r>
              <a:rPr lang="zh-CN" altLang="en-US" sz="1800" dirty="0"/>
              <a:t>锐普公司</a:t>
            </a:r>
            <a:r>
              <a:rPr lang="en-US" altLang="zh-CN" sz="1800" dirty="0"/>
              <a:t>PPT</a:t>
            </a:r>
            <a:r>
              <a:rPr lang="zh-CN" altLang="en-US" sz="1800" dirty="0"/>
              <a:t>演示设计师</a:t>
            </a:r>
          </a:p>
        </p:txBody>
      </p:sp>
      <p:sp>
        <p:nvSpPr>
          <p:cNvPr id="88" name="TextBox 9">
            <a:extLst>
              <a:ext uri="{FF2B5EF4-FFF2-40B4-BE49-F238E27FC236}">
                <a16:creationId xmlns:a16="http://schemas.microsoft.com/office/drawing/2014/main" xmlns="" id="{826E6279-77E9-4A92-82BE-370E5BC610E7}"/>
              </a:ext>
            </a:extLst>
          </p:cNvPr>
          <p:cNvSpPr txBox="1"/>
          <p:nvPr/>
        </p:nvSpPr>
        <p:spPr>
          <a:xfrm>
            <a:off x="16624415" y="11307112"/>
            <a:ext cx="381975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2400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dirty="0"/>
              <a:t>余政熹</a:t>
            </a:r>
            <a:endParaRPr lang="en-US" altLang="zh-CN" dirty="0"/>
          </a:p>
          <a:p>
            <a:pPr algn="ctr"/>
            <a:r>
              <a:rPr lang="zh-CN" altLang="en-US" sz="1800" dirty="0"/>
              <a:t>锐普</a:t>
            </a:r>
            <a:r>
              <a:rPr lang="en-US" altLang="zh-CN" sz="1800" dirty="0"/>
              <a:t>95</a:t>
            </a:r>
            <a:r>
              <a:rPr lang="zh-CN" altLang="en-US" sz="1800" dirty="0"/>
              <a:t>后新秀设计师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85783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Placeholder 1">
            <a:extLst>
              <a:ext uri="{FF2B5EF4-FFF2-40B4-BE49-F238E27FC236}">
                <a16:creationId xmlns:a16="http://schemas.microsoft.com/office/drawing/2014/main" xmlns="" id="{2B1C29B9-310B-4D92-B80D-17D78C0F45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4377650" cy="5288226"/>
          </a:xfrm>
          <a:prstGeom prst="rect">
            <a:avLst/>
          </a:prstGeom>
        </p:spPr>
      </p:pic>
      <p:sp>
        <p:nvSpPr>
          <p:cNvPr id="23" name="Rectangle 15">
            <a:extLst>
              <a:ext uri="{FF2B5EF4-FFF2-40B4-BE49-F238E27FC236}">
                <a16:creationId xmlns:a16="http://schemas.microsoft.com/office/drawing/2014/main" xmlns="" id="{2051FCDC-FB7E-45ED-9877-83630DAA770E}"/>
              </a:ext>
            </a:extLst>
          </p:cNvPr>
          <p:cNvSpPr/>
          <p:nvPr/>
        </p:nvSpPr>
        <p:spPr>
          <a:xfrm>
            <a:off x="9526" y="0"/>
            <a:ext cx="24377650" cy="5288226"/>
          </a:xfrm>
          <a:prstGeom prst="rect">
            <a:avLst/>
          </a:prstGeom>
          <a:solidFill>
            <a:srgbClr val="000000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 dirty="0">
              <a:latin typeface="Montserrat Light" charset="0"/>
            </a:endParaRPr>
          </a:p>
        </p:txBody>
      </p:sp>
      <p:sp>
        <p:nvSpPr>
          <p:cNvPr id="2" name="TextBox 19">
            <a:extLst>
              <a:ext uri="{FF2B5EF4-FFF2-40B4-BE49-F238E27FC236}">
                <a16:creationId xmlns:a16="http://schemas.microsoft.com/office/drawing/2014/main" xmlns="" id="{EADF43E2-6D75-4E1D-83F7-1E9A853B2270}"/>
              </a:ext>
            </a:extLst>
          </p:cNvPr>
          <p:cNvSpPr txBox="1"/>
          <p:nvPr/>
        </p:nvSpPr>
        <p:spPr>
          <a:xfrm>
            <a:off x="5710555" y="1817069"/>
            <a:ext cx="129755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8000" b="1">
                <a:solidFill>
                  <a:schemeClr val="bg2">
                    <a:lumMod val="50000"/>
                  </a:schemeClr>
                </a:solidFill>
                <a:latin typeface="微软雅黑" charset="0"/>
                <a:ea typeface="微软雅黑" charset="0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数据分析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TextBox 20">
            <a:extLst>
              <a:ext uri="{FF2B5EF4-FFF2-40B4-BE49-F238E27FC236}">
                <a16:creationId xmlns:a16="http://schemas.microsoft.com/office/drawing/2014/main" xmlns="" id="{A6598A8D-6BFD-4A86-8DF7-45E3981F0B74}"/>
              </a:ext>
            </a:extLst>
          </p:cNvPr>
          <p:cNvSpPr txBox="1"/>
          <p:nvPr/>
        </p:nvSpPr>
        <p:spPr>
          <a:xfrm>
            <a:off x="8406276" y="1356931"/>
            <a:ext cx="7584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spc="12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swald" charset="0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</a:rPr>
              <a:t>Analysis </a:t>
            </a:r>
            <a:r>
              <a:rPr lang="en-US" altLang="zh-CN">
                <a:solidFill>
                  <a:schemeClr val="bg1"/>
                </a:solidFill>
              </a:rPr>
              <a:t>Of Data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extBox 21">
            <a:extLst>
              <a:ext uri="{FF2B5EF4-FFF2-40B4-BE49-F238E27FC236}">
                <a16:creationId xmlns:a16="http://schemas.microsoft.com/office/drawing/2014/main" xmlns="" id="{829D03BC-9103-41B1-B709-CB84A9DBF30D}"/>
              </a:ext>
            </a:extLst>
          </p:cNvPr>
          <p:cNvSpPr txBox="1"/>
          <p:nvPr/>
        </p:nvSpPr>
        <p:spPr>
          <a:xfrm>
            <a:off x="4654521" y="3273968"/>
            <a:ext cx="1511039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2800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sz="3600" dirty="0">
                <a:solidFill>
                  <a:schemeClr val="bg1"/>
                </a:solidFill>
              </a:rPr>
              <a:t>提高转化率，驱动用户增长</a:t>
            </a:r>
            <a:br>
              <a:rPr lang="zh-CN" altLang="en-US" sz="3600" dirty="0">
                <a:solidFill>
                  <a:schemeClr val="bg1"/>
                </a:solidFill>
              </a:rPr>
            </a:br>
            <a:r>
              <a:rPr lang="zh-CN" altLang="en-US" sz="3600" dirty="0">
                <a:solidFill>
                  <a:schemeClr val="bg1"/>
                </a:solidFill>
              </a:rPr>
              <a:t>用更低的成本获取用户</a:t>
            </a:r>
          </a:p>
        </p:txBody>
      </p:sp>
      <p:graphicFrame>
        <p:nvGraphicFramePr>
          <p:cNvPr id="5" name="Chart 5">
            <a:extLst>
              <a:ext uri="{FF2B5EF4-FFF2-40B4-BE49-F238E27FC236}">
                <a16:creationId xmlns:a16="http://schemas.microsoft.com/office/drawing/2014/main" xmlns="" id="{3CF5757A-E67C-4C3D-AA66-6BAEC1BD38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09431614"/>
              </p:ext>
            </p:extLst>
          </p:nvPr>
        </p:nvGraphicFramePr>
        <p:xfrm>
          <a:off x="2375364" y="6254273"/>
          <a:ext cx="4537379" cy="37477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Oval 6">
            <a:extLst>
              <a:ext uri="{FF2B5EF4-FFF2-40B4-BE49-F238E27FC236}">
                <a16:creationId xmlns:a16="http://schemas.microsoft.com/office/drawing/2014/main" xmlns="" id="{2855157F-039D-44C4-80C7-E8B8ACF76A4A}"/>
              </a:ext>
            </a:extLst>
          </p:cNvPr>
          <p:cNvSpPr/>
          <p:nvPr/>
        </p:nvSpPr>
        <p:spPr>
          <a:xfrm>
            <a:off x="3043853" y="6527939"/>
            <a:ext cx="3200400" cy="3200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xmlns="" id="{6F9DBFE9-4000-4914-8A1F-0A918C09B5CB}"/>
              </a:ext>
            </a:extLst>
          </p:cNvPr>
          <p:cNvSpPr txBox="1"/>
          <p:nvPr/>
        </p:nvSpPr>
        <p:spPr>
          <a:xfrm>
            <a:off x="3222039" y="7438853"/>
            <a:ext cx="28440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spc="3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</a:rPr>
              <a:t>70</a:t>
            </a:r>
          </a:p>
        </p:txBody>
      </p:sp>
      <p:graphicFrame>
        <p:nvGraphicFramePr>
          <p:cNvPr id="8" name="Chart 23">
            <a:extLst>
              <a:ext uri="{FF2B5EF4-FFF2-40B4-BE49-F238E27FC236}">
                <a16:creationId xmlns:a16="http://schemas.microsoft.com/office/drawing/2014/main" xmlns="" id="{C5296DDA-BBA2-407E-922D-50BA64032A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53284141"/>
              </p:ext>
            </p:extLst>
          </p:nvPr>
        </p:nvGraphicFramePr>
        <p:xfrm>
          <a:off x="7581232" y="6254273"/>
          <a:ext cx="4537379" cy="37477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Oval 24">
            <a:extLst>
              <a:ext uri="{FF2B5EF4-FFF2-40B4-BE49-F238E27FC236}">
                <a16:creationId xmlns:a16="http://schemas.microsoft.com/office/drawing/2014/main" xmlns="" id="{590CE52C-0ED2-4CDA-B496-7926614E96A9}"/>
              </a:ext>
            </a:extLst>
          </p:cNvPr>
          <p:cNvSpPr/>
          <p:nvPr/>
        </p:nvSpPr>
        <p:spPr>
          <a:xfrm>
            <a:off x="8249721" y="6527939"/>
            <a:ext cx="3200400" cy="3200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25">
            <a:extLst>
              <a:ext uri="{FF2B5EF4-FFF2-40B4-BE49-F238E27FC236}">
                <a16:creationId xmlns:a16="http://schemas.microsoft.com/office/drawing/2014/main" xmlns="" id="{7FA21888-B4B3-4C22-A4D3-3F2DDACDDB30}"/>
              </a:ext>
            </a:extLst>
          </p:cNvPr>
          <p:cNvSpPr txBox="1"/>
          <p:nvPr/>
        </p:nvSpPr>
        <p:spPr>
          <a:xfrm>
            <a:off x="8427907" y="7438853"/>
            <a:ext cx="28440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spc="3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</a:rPr>
              <a:t>90</a:t>
            </a:r>
          </a:p>
        </p:txBody>
      </p:sp>
      <p:graphicFrame>
        <p:nvGraphicFramePr>
          <p:cNvPr id="11" name="Chart 27">
            <a:extLst>
              <a:ext uri="{FF2B5EF4-FFF2-40B4-BE49-F238E27FC236}">
                <a16:creationId xmlns:a16="http://schemas.microsoft.com/office/drawing/2014/main" xmlns="" id="{26DE8EF6-4454-441A-A581-C65DC4D858F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26612042"/>
              </p:ext>
            </p:extLst>
          </p:nvPr>
        </p:nvGraphicFramePr>
        <p:xfrm>
          <a:off x="12787100" y="6254273"/>
          <a:ext cx="4537379" cy="37477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2" name="Oval 28">
            <a:extLst>
              <a:ext uri="{FF2B5EF4-FFF2-40B4-BE49-F238E27FC236}">
                <a16:creationId xmlns:a16="http://schemas.microsoft.com/office/drawing/2014/main" xmlns="" id="{69ECA033-519E-440A-BB68-EFAE74785B19}"/>
              </a:ext>
            </a:extLst>
          </p:cNvPr>
          <p:cNvSpPr/>
          <p:nvPr/>
        </p:nvSpPr>
        <p:spPr>
          <a:xfrm>
            <a:off x="13455589" y="6527939"/>
            <a:ext cx="3200400" cy="3200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29">
            <a:extLst>
              <a:ext uri="{FF2B5EF4-FFF2-40B4-BE49-F238E27FC236}">
                <a16:creationId xmlns:a16="http://schemas.microsoft.com/office/drawing/2014/main" xmlns="" id="{EDDF5DD2-FFD2-4E4F-B1F3-61AAF83F5F09}"/>
              </a:ext>
            </a:extLst>
          </p:cNvPr>
          <p:cNvSpPr txBox="1"/>
          <p:nvPr/>
        </p:nvSpPr>
        <p:spPr>
          <a:xfrm>
            <a:off x="13633775" y="7438853"/>
            <a:ext cx="28440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spc="3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</a:rPr>
              <a:t>50</a:t>
            </a:r>
          </a:p>
        </p:txBody>
      </p:sp>
      <p:graphicFrame>
        <p:nvGraphicFramePr>
          <p:cNvPr id="14" name="Chart 37">
            <a:extLst>
              <a:ext uri="{FF2B5EF4-FFF2-40B4-BE49-F238E27FC236}">
                <a16:creationId xmlns:a16="http://schemas.microsoft.com/office/drawing/2014/main" xmlns="" id="{60470CD8-59DD-498B-9B8C-E09145CCBD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81263341"/>
              </p:ext>
            </p:extLst>
          </p:nvPr>
        </p:nvGraphicFramePr>
        <p:xfrm>
          <a:off x="17453857" y="6254273"/>
          <a:ext cx="4537379" cy="37477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5" name="Oval 38">
            <a:extLst>
              <a:ext uri="{FF2B5EF4-FFF2-40B4-BE49-F238E27FC236}">
                <a16:creationId xmlns:a16="http://schemas.microsoft.com/office/drawing/2014/main" xmlns="" id="{06C8C31E-5328-4004-B3A2-7AC7C45EB2A4}"/>
              </a:ext>
            </a:extLst>
          </p:cNvPr>
          <p:cNvSpPr/>
          <p:nvPr/>
        </p:nvSpPr>
        <p:spPr>
          <a:xfrm>
            <a:off x="18122346" y="6527939"/>
            <a:ext cx="3200400" cy="3200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39">
            <a:extLst>
              <a:ext uri="{FF2B5EF4-FFF2-40B4-BE49-F238E27FC236}">
                <a16:creationId xmlns:a16="http://schemas.microsoft.com/office/drawing/2014/main" xmlns="" id="{9A4AED9D-0CC5-4D06-981E-6AD481F24BFA}"/>
              </a:ext>
            </a:extLst>
          </p:cNvPr>
          <p:cNvSpPr txBox="1"/>
          <p:nvPr/>
        </p:nvSpPr>
        <p:spPr>
          <a:xfrm>
            <a:off x="18300532" y="7438853"/>
            <a:ext cx="28440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spc="3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</a:rPr>
              <a:t>30</a:t>
            </a:r>
          </a:p>
        </p:txBody>
      </p:sp>
      <p:sp>
        <p:nvSpPr>
          <p:cNvPr id="17" name="TextBox 40">
            <a:extLst>
              <a:ext uri="{FF2B5EF4-FFF2-40B4-BE49-F238E27FC236}">
                <a16:creationId xmlns:a16="http://schemas.microsoft.com/office/drawing/2014/main" xmlns="" id="{0E555B7C-342B-4D87-B57C-9F1625337EF1}"/>
              </a:ext>
            </a:extLst>
          </p:cNvPr>
          <p:cNvSpPr txBox="1"/>
          <p:nvPr/>
        </p:nvSpPr>
        <p:spPr>
          <a:xfrm>
            <a:off x="1892593" y="10786331"/>
            <a:ext cx="55029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2800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dirty="0"/>
              <a:t>用户来源</a:t>
            </a:r>
            <a:endParaRPr lang="en-US" dirty="0"/>
          </a:p>
        </p:txBody>
      </p:sp>
      <p:sp>
        <p:nvSpPr>
          <p:cNvPr id="18" name="TextBox 41">
            <a:extLst>
              <a:ext uri="{FF2B5EF4-FFF2-40B4-BE49-F238E27FC236}">
                <a16:creationId xmlns:a16="http://schemas.microsoft.com/office/drawing/2014/main" xmlns="" id="{13663834-56A7-4E68-94D9-86EFE9063164}"/>
              </a:ext>
            </a:extLst>
          </p:cNvPr>
          <p:cNvSpPr txBox="1"/>
          <p:nvPr/>
        </p:nvSpPr>
        <p:spPr>
          <a:xfrm>
            <a:off x="6966941" y="10822976"/>
            <a:ext cx="5502919" cy="665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2800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dirty="0"/>
              <a:t>用户来源</a:t>
            </a:r>
            <a:endParaRPr lang="en-US" altLang="zh-CN" dirty="0"/>
          </a:p>
        </p:txBody>
      </p:sp>
      <p:sp>
        <p:nvSpPr>
          <p:cNvPr id="19" name="TextBox 42">
            <a:extLst>
              <a:ext uri="{FF2B5EF4-FFF2-40B4-BE49-F238E27FC236}">
                <a16:creationId xmlns:a16="http://schemas.microsoft.com/office/drawing/2014/main" xmlns="" id="{ED8A2499-1FFD-488B-BD97-13BC2B64FACD}"/>
              </a:ext>
            </a:extLst>
          </p:cNvPr>
          <p:cNvSpPr txBox="1"/>
          <p:nvPr/>
        </p:nvSpPr>
        <p:spPr>
          <a:xfrm>
            <a:off x="12041289" y="10822976"/>
            <a:ext cx="5502919" cy="665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2800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/>
              <a:t>用户来源</a:t>
            </a:r>
            <a:endParaRPr lang="en-US" altLang="zh-CN" dirty="0"/>
          </a:p>
        </p:txBody>
      </p:sp>
      <p:sp>
        <p:nvSpPr>
          <p:cNvPr id="20" name="TextBox 43">
            <a:extLst>
              <a:ext uri="{FF2B5EF4-FFF2-40B4-BE49-F238E27FC236}">
                <a16:creationId xmlns:a16="http://schemas.microsoft.com/office/drawing/2014/main" xmlns="" id="{D3F2DC49-B91E-4187-845E-043ABB458B9E}"/>
              </a:ext>
            </a:extLst>
          </p:cNvPr>
          <p:cNvSpPr txBox="1"/>
          <p:nvPr/>
        </p:nvSpPr>
        <p:spPr>
          <a:xfrm>
            <a:off x="17115636" y="10786331"/>
            <a:ext cx="55029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2800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dirty="0"/>
              <a:t>用户来源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54984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61"/>
  <p:tag name="KSO_WM_UNIT_TYPE" val="a"/>
  <p:tag name="KSO_WM_UNIT_INDEX" val="1"/>
  <p:tag name="KSO_WM_UNIT_ID" val="custom160161_2*a*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61"/>
  <p:tag name="KSO_WM_UNIT_TYPE" val="f"/>
  <p:tag name="KSO_WM_UNIT_INDEX" val="1"/>
  <p:tag name="KSO_WM_UNIT_ID" val="custom160161_2*f*1"/>
  <p:tag name="KSO_WM_UNIT_CLEAR" val="1"/>
  <p:tag name="KSO_WM_UNIT_LAYERLEVEL" val="1"/>
  <p:tag name="KSO_WM_UNIT_VALUE" val="429"/>
  <p:tag name="KSO_WM_UNIT_HIGHLIGHT" val="0"/>
  <p:tag name="KSO_WM_UNIT_COMPATIBLE" val="0"/>
  <p:tag name="KSO_WM_UNIT_PRESET_TEXT_INDEX" val="5"/>
  <p:tag name="KSO_WM_UNIT_PRESET_TEXT_LEN" val="23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61"/>
  <p:tag name="KSO_WM_UNIT_TYPE" val="a"/>
  <p:tag name="KSO_WM_UNIT_INDEX" val="1"/>
  <p:tag name="KSO_WM_UNIT_ID" val="custom160161_2*a*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423</TotalTime>
  <Words>3459</Words>
  <Application>Microsoft Office PowerPoint</Application>
  <PresentationFormat>自定义</PresentationFormat>
  <Paragraphs>231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54" baseType="lpstr">
      <vt:lpstr>Gill Sans</vt:lpstr>
      <vt:lpstr>Lato Light</vt:lpstr>
      <vt:lpstr>Montserrat</vt:lpstr>
      <vt:lpstr>Montserrat Light</vt:lpstr>
      <vt:lpstr>Montserrat Semi</vt:lpstr>
      <vt:lpstr>Oswald</vt:lpstr>
      <vt:lpstr>等线</vt:lpstr>
      <vt:lpstr>等线 Light</vt:lpstr>
      <vt:lpstr>方正兰亭粗黑简体</vt:lpstr>
      <vt:lpstr>方正兰亭刊黑_GBK</vt:lpstr>
      <vt:lpstr>汉仪大宋简</vt:lpstr>
      <vt:lpstr>思源宋体 Heavy</vt:lpstr>
      <vt:lpstr>微软雅黑</vt:lpstr>
      <vt:lpstr>微软雅黑 Light</vt:lpstr>
      <vt:lpstr>Arial</vt:lpstr>
      <vt:lpstr>Calibri</vt:lpstr>
      <vt:lpstr>Calibri Light</vt:lpstr>
      <vt:lpstr>Microsoft Tai Le</vt:lpstr>
      <vt:lpstr>Times New Roman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ck</dc:creator>
  <cp:lastModifiedBy>YANGs</cp:lastModifiedBy>
  <cp:revision>10</cp:revision>
  <dcterms:created xsi:type="dcterms:W3CDTF">2017-09-07T02:23:36Z</dcterms:created>
  <dcterms:modified xsi:type="dcterms:W3CDTF">2020-12-02T15:29:38Z</dcterms:modified>
</cp:coreProperties>
</file>