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9" r:id="rId1"/>
  </p:sldMasterIdLst>
  <p:notesMasterIdLst>
    <p:notesMasterId r:id="rId19"/>
  </p:notesMasterIdLst>
  <p:sldIdLst>
    <p:sldId id="336" r:id="rId2"/>
    <p:sldId id="359" r:id="rId3"/>
    <p:sldId id="371" r:id="rId4"/>
    <p:sldId id="311" r:id="rId5"/>
    <p:sldId id="319" r:id="rId6"/>
    <p:sldId id="312" r:id="rId7"/>
    <p:sldId id="318" r:id="rId8"/>
    <p:sldId id="313" r:id="rId9"/>
    <p:sldId id="320" r:id="rId10"/>
    <p:sldId id="314" r:id="rId11"/>
    <p:sldId id="321" r:id="rId12"/>
    <p:sldId id="315" r:id="rId13"/>
    <p:sldId id="375" r:id="rId14"/>
    <p:sldId id="549" r:id="rId15"/>
    <p:sldId id="550" r:id="rId16"/>
    <p:sldId id="551" r:id="rId17"/>
    <p:sldId id="552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1326" y="8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061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ea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17684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686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932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Circle Pictur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1069625" y="1200514"/>
            <a:ext cx="1620000" cy="1620000"/>
          </a:xfrm>
          <a:prstGeom prst="ellipse">
            <a:avLst/>
          </a:prstGeom>
        </p:spPr>
      </p:sp>
      <p:sp>
        <p:nvSpPr>
          <p:cNvPr id="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764860" y="1217750"/>
            <a:ext cx="1620000" cy="1620000"/>
          </a:xfrm>
          <a:prstGeom prst="ellipse">
            <a:avLst/>
          </a:prstGeom>
        </p:spPr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488541" y="1217750"/>
            <a:ext cx="1620000" cy="1620000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1479385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Picture in 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933510" y="1336673"/>
            <a:ext cx="1215000" cy="1215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980773" y="1336673"/>
            <a:ext cx="1215000" cy="1215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012073" y="1336673"/>
            <a:ext cx="1215000" cy="1215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1632" y="1336673"/>
            <a:ext cx="1215000" cy="1215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5757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Circle Colors Pictur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7102" y="2973887"/>
            <a:ext cx="1350000" cy="1350000"/>
          </a:xfrm>
          <a:prstGeom prst="ellipse">
            <a:avLst/>
          </a:prstGeom>
          <a:ln w="38100">
            <a:solidFill>
              <a:schemeClr val="accent3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870204" y="1221471"/>
            <a:ext cx="1350000" cy="1350000"/>
          </a:xfrm>
          <a:prstGeom prst="ellipse">
            <a:avLst/>
          </a:prstGeom>
          <a:ln w="38100">
            <a:solidFill>
              <a:schemeClr val="accent2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870204" y="3007518"/>
            <a:ext cx="1350000" cy="1350000"/>
          </a:xfrm>
          <a:prstGeom prst="ellipse">
            <a:avLst/>
          </a:prstGeom>
          <a:ln w="38100">
            <a:solidFill>
              <a:schemeClr val="accent4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77102" y="1221471"/>
            <a:ext cx="1350000" cy="1350000"/>
          </a:xfrm>
          <a:prstGeom prst="ellipse">
            <a:avLst/>
          </a:prstGeom>
          <a:ln w="38100">
            <a:solidFill>
              <a:schemeClr val="accent1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7913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871538" y="1360884"/>
            <a:ext cx="2405700" cy="140017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3357563" y="1360884"/>
            <a:ext cx="2405700" cy="140017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3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5857875" y="1360884"/>
            <a:ext cx="2405700" cy="140017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8603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Medium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94159" y="1434306"/>
            <a:ext cx="2405063" cy="2469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3365866" y="1434306"/>
            <a:ext cx="2405063" cy="2469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5857443" y="1434306"/>
            <a:ext cx="2405063" cy="2469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92191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e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8032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319" y="431007"/>
            <a:ext cx="7886700" cy="4191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E46BFE3-39B5-48C7-B281-74AB2A72216F}" type="datetimeFigureOut">
              <a:rPr lang="id-ID" smtClean="0"/>
              <a:t>02/12/2020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40685" y="442681"/>
            <a:ext cx="349382" cy="273844"/>
          </a:xfrm>
          <a:prstGeom prst="rect">
            <a:avLst/>
          </a:prstGeom>
        </p:spPr>
        <p:txBody>
          <a:bodyPr/>
          <a:lstStyle/>
          <a:p>
            <a:fld id="{3A04D4E0-389E-484C-8A9A-BC4E16FEFA0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57660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52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80" r:id="rId9"/>
    <p:sldLayoutId id="2147483781" r:id="rId10"/>
    <p:sldLayoutId id="214748378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kevin/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510FE7D-A4CA-434F-9DBF-93E559AB62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7" b="7987"/>
          <a:stretch/>
        </p:blipFill>
        <p:spPr>
          <a:xfrm>
            <a:off x="-19050" y="0"/>
            <a:ext cx="9182100" cy="51435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BEB69A1-D140-4CBB-B479-627584A2BE38}"/>
              </a:ext>
            </a:extLst>
          </p:cNvPr>
          <p:cNvSpPr/>
          <p:nvPr/>
        </p:nvSpPr>
        <p:spPr>
          <a:xfrm>
            <a:off x="1" y="821155"/>
            <a:ext cx="7531768" cy="350119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D060F5D-0D19-4A43-B612-F3D87AAEAFDF}"/>
              </a:ext>
            </a:extLst>
          </p:cNvPr>
          <p:cNvSpPr txBox="1"/>
          <p:nvPr/>
        </p:nvSpPr>
        <p:spPr>
          <a:xfrm>
            <a:off x="693095" y="1319754"/>
            <a:ext cx="19399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</a:rPr>
              <a:t>202X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A99593E7-0D1C-40C9-99E8-2A92556DAC2F}"/>
              </a:ext>
            </a:extLst>
          </p:cNvPr>
          <p:cNvSpPr/>
          <p:nvPr/>
        </p:nvSpPr>
        <p:spPr>
          <a:xfrm>
            <a:off x="721895" y="3134418"/>
            <a:ext cx="5871411" cy="54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pulvinar lorem lacinia.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eu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arcu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justo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Fusce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eget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consequat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risus</a:t>
            </a: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86B4E07-B52E-43B9-ACA3-69AEA2C86E34}"/>
              </a:ext>
            </a:extLst>
          </p:cNvPr>
          <p:cNvSpPr txBox="1"/>
          <p:nvPr/>
        </p:nvSpPr>
        <p:spPr>
          <a:xfrm>
            <a:off x="721895" y="2487907"/>
            <a:ext cx="4083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600" dirty="0">
                <a:solidFill>
                  <a:schemeClr val="bg1"/>
                </a:solidFill>
              </a:rPr>
              <a:t>简约通用工作模板</a:t>
            </a:r>
          </a:p>
        </p:txBody>
      </p:sp>
    </p:spTree>
    <p:extLst>
      <p:ext uri="{BB962C8B-B14F-4D97-AF65-F5344CB8AC3E}">
        <p14:creationId xmlns:p14="http://schemas.microsoft.com/office/powerpoint/2010/main" val="2568043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872190" y="1788244"/>
            <a:ext cx="2404765" cy="216939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50800" dir="5400000" sx="101000" sy="101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366016" y="1788244"/>
            <a:ext cx="2404765" cy="216939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88900" dist="50800" dir="5400000" sx="101000" sy="101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857443" y="1788244"/>
            <a:ext cx="2404765" cy="216939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88900" dist="50800" dir="5400000" sx="101000" sy="101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57631" y="2902357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id-ID" sz="1200" b="1" dirty="0">
                <a:solidFill>
                  <a:prstClr val="white"/>
                </a:solidFill>
                <a:latin typeface="Arial"/>
              </a:rPr>
              <a:t>Project 1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534571" y="3192273"/>
            <a:ext cx="1080000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188288" y="2902357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id-ID" sz="1200" b="1" dirty="0">
                <a:solidFill>
                  <a:prstClr val="white"/>
                </a:solidFill>
                <a:latin typeface="Arial"/>
              </a:rPr>
              <a:t>Project 2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4065230" y="3192273"/>
            <a:ext cx="1080000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640617" y="2902357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id-ID" sz="1200" b="1" dirty="0">
                <a:solidFill>
                  <a:prstClr val="white"/>
                </a:solidFill>
                <a:latin typeface="Arial"/>
              </a:rPr>
              <a:t>Project 3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6517558" y="3192273"/>
            <a:ext cx="1080000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201380" y="3296622"/>
            <a:ext cx="174638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d-ID" sz="900" dirty="0">
                <a:solidFill>
                  <a:prstClr val="white"/>
                </a:solidFill>
                <a:latin typeface="Calibri"/>
              </a:rPr>
              <a:t>Suitable for all categories business and personal presentation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732038" y="3296622"/>
            <a:ext cx="174638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d-ID" sz="900" dirty="0">
                <a:solidFill>
                  <a:prstClr val="white"/>
                </a:solidFill>
                <a:latin typeface="Calibri"/>
              </a:rPr>
              <a:t>Suitable for all categories business and personal presentation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184366" y="3296622"/>
            <a:ext cx="174638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d-ID" sz="900" dirty="0">
                <a:solidFill>
                  <a:prstClr val="white"/>
                </a:solidFill>
                <a:latin typeface="Calibri"/>
              </a:rPr>
              <a:t>Suitable for all categories business and personal presentation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B20A5BA5-E1ED-4EB7-8EAB-30B90252DA1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8" b="6358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48C2A80A-65DC-4937-AFB2-263EA8B44C4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8" b="6358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B9B18FF1-E102-432E-8544-8226CC7729B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2" b="8062"/>
          <a:stretch>
            <a:fillRect/>
          </a:stretch>
        </p:blipFill>
        <p:spPr/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11507EC1-6139-4969-AF84-6F6F611F49FA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5">
            <a:extLst>
              <a:ext uri="{FF2B5EF4-FFF2-40B4-BE49-F238E27FC236}">
                <a16:creationId xmlns:a16="http://schemas.microsoft.com/office/drawing/2014/main" xmlns="" id="{B72FCF1D-6644-4278-B2B5-4E28B974C63B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xmlns="" id="{2FD1257D-F18F-4A32-AE0E-0F0E00FEEE56}"/>
              </a:ext>
            </a:extLst>
          </p:cNvPr>
          <p:cNvSpPr txBox="1">
            <a:spLocks/>
          </p:cNvSpPr>
          <p:nvPr/>
        </p:nvSpPr>
        <p:spPr>
          <a:xfrm>
            <a:off x="2252519" y="655707"/>
            <a:ext cx="4638962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Cheng Xi PPT Lorem Ipsum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725686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7" grpId="0"/>
      <p:bldP spid="19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736099" y="2386723"/>
            <a:ext cx="1099421" cy="407141"/>
            <a:chOff x="2314798" y="3182297"/>
            <a:chExt cx="1465895" cy="542854"/>
          </a:xfrm>
        </p:grpSpPr>
        <p:sp>
          <p:nvSpPr>
            <p:cNvPr id="10" name="Rectangle 9"/>
            <p:cNvSpPr/>
            <p:nvPr/>
          </p:nvSpPr>
          <p:spPr>
            <a:xfrm>
              <a:off x="2314798" y="3182297"/>
              <a:ext cx="1465895" cy="5428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95642" y="3299836"/>
              <a:ext cx="1304204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b="1" dirty="0">
                  <a:solidFill>
                    <a:schemeClr val="bg1"/>
                  </a:solidFill>
                </a:rPr>
                <a:t>Select Version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264838" y="2176478"/>
            <a:ext cx="1101602" cy="827632"/>
            <a:chOff x="4353117" y="2901970"/>
            <a:chExt cx="1468802" cy="1103509"/>
          </a:xfrm>
        </p:grpSpPr>
        <p:sp>
          <p:nvSpPr>
            <p:cNvPr id="13" name="Diamond 12"/>
            <p:cNvSpPr/>
            <p:nvPr/>
          </p:nvSpPr>
          <p:spPr>
            <a:xfrm>
              <a:off x="4353117" y="2901970"/>
              <a:ext cx="1468802" cy="110350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560325" y="3192114"/>
              <a:ext cx="1079784" cy="553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b="1" dirty="0">
                  <a:solidFill>
                    <a:schemeClr val="bg1"/>
                  </a:solidFill>
                </a:rPr>
                <a:t>Credit Card</a:t>
              </a:r>
            </a:p>
            <a:p>
              <a:pPr algn="ctr"/>
              <a:r>
                <a:rPr lang="id-ID" sz="1050" b="1" dirty="0">
                  <a:solidFill>
                    <a:schemeClr val="bg1"/>
                  </a:solidFill>
                </a:rPr>
                <a:t>or PO ?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780275" y="2268707"/>
            <a:ext cx="1085125" cy="643174"/>
            <a:chOff x="6373700" y="3024942"/>
            <a:chExt cx="1446833" cy="857565"/>
          </a:xfrm>
        </p:grpSpPr>
        <p:sp>
          <p:nvSpPr>
            <p:cNvPr id="16" name="Flowchart: Document 15"/>
            <p:cNvSpPr/>
            <p:nvPr/>
          </p:nvSpPr>
          <p:spPr>
            <a:xfrm>
              <a:off x="6373700" y="3024942"/>
              <a:ext cx="1446833" cy="857565"/>
            </a:xfrm>
            <a:prstGeom prst="flowChartDocumen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93424" y="3192114"/>
              <a:ext cx="1231534" cy="553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b="1" dirty="0">
                  <a:solidFill>
                    <a:schemeClr val="bg1"/>
                  </a:solidFill>
                </a:rPr>
                <a:t>Confirmation</a:t>
              </a:r>
            </a:p>
            <a:p>
              <a:pPr algn="ctr"/>
              <a:r>
                <a:rPr lang="id-ID" sz="1050" b="1" dirty="0">
                  <a:solidFill>
                    <a:schemeClr val="bg1"/>
                  </a:solidFill>
                </a:rPr>
                <a:t>E-mail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19075" y="2433566"/>
            <a:ext cx="1140502" cy="313456"/>
            <a:chOff x="292100" y="3244754"/>
            <a:chExt cx="1520669" cy="417941"/>
          </a:xfrm>
        </p:grpSpPr>
        <p:sp>
          <p:nvSpPr>
            <p:cNvPr id="21" name="Flowchart: Terminator 20"/>
            <p:cNvSpPr/>
            <p:nvPr/>
          </p:nvSpPr>
          <p:spPr>
            <a:xfrm>
              <a:off x="292100" y="3244754"/>
              <a:ext cx="1520669" cy="417941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89245" y="3284447"/>
              <a:ext cx="11263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chemeClr val="bg1"/>
                  </a:solidFill>
                </a:rPr>
                <a:t>Download</a:t>
              </a:r>
            </a:p>
          </p:txBody>
        </p:sp>
      </p:grpSp>
      <p:cxnSp>
        <p:nvCxnSpPr>
          <p:cNvPr id="24" name="Straight Arrow Connector 23"/>
          <p:cNvCxnSpPr/>
          <p:nvPr/>
        </p:nvCxnSpPr>
        <p:spPr>
          <a:xfrm>
            <a:off x="1393120" y="2590293"/>
            <a:ext cx="301898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894222" y="2590293"/>
            <a:ext cx="301898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3266552" y="1405557"/>
            <a:ext cx="1099421" cy="407141"/>
            <a:chOff x="4355402" y="1874076"/>
            <a:chExt cx="1465895" cy="542854"/>
          </a:xfrm>
        </p:grpSpPr>
        <p:sp>
          <p:nvSpPr>
            <p:cNvPr id="29" name="Rectangle 28"/>
            <p:cNvSpPr/>
            <p:nvPr/>
          </p:nvSpPr>
          <p:spPr>
            <a:xfrm>
              <a:off x="4355402" y="1874076"/>
              <a:ext cx="1465895" cy="5428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570899" y="1991615"/>
              <a:ext cx="103490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b="1" dirty="0">
                  <a:solidFill>
                    <a:schemeClr val="bg1"/>
                  </a:solidFill>
                </a:rPr>
                <a:t>Submit PO</a:t>
              </a:r>
            </a:p>
          </p:txBody>
        </p:sp>
      </p:grpSp>
      <p:cxnSp>
        <p:nvCxnSpPr>
          <p:cNvPr id="31" name="Straight Arrow Connector 30"/>
          <p:cNvCxnSpPr/>
          <p:nvPr/>
        </p:nvCxnSpPr>
        <p:spPr>
          <a:xfrm rot="5400000">
            <a:off x="3664690" y="3215054"/>
            <a:ext cx="301898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V="1">
            <a:off x="3664690" y="2007464"/>
            <a:ext cx="301898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3266552" y="3409820"/>
            <a:ext cx="1099421" cy="407141"/>
            <a:chOff x="4355402" y="4546427"/>
            <a:chExt cx="1465895" cy="542854"/>
          </a:xfrm>
        </p:grpSpPr>
        <p:sp>
          <p:nvSpPr>
            <p:cNvPr id="34" name="Rectangle 33"/>
            <p:cNvSpPr/>
            <p:nvPr/>
          </p:nvSpPr>
          <p:spPr>
            <a:xfrm>
              <a:off x="4355402" y="4546427"/>
              <a:ext cx="1465895" cy="5428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584794" y="4663966"/>
              <a:ext cx="100711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b="1" dirty="0">
                  <a:solidFill>
                    <a:schemeClr val="bg1"/>
                  </a:solidFill>
                </a:rPr>
                <a:t>Check Out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767653" y="1405557"/>
            <a:ext cx="1099421" cy="407141"/>
            <a:chOff x="6356870" y="1874076"/>
            <a:chExt cx="1465895" cy="542854"/>
          </a:xfrm>
        </p:grpSpPr>
        <p:sp>
          <p:nvSpPr>
            <p:cNvPr id="37" name="Rectangle 36"/>
            <p:cNvSpPr/>
            <p:nvPr/>
          </p:nvSpPr>
          <p:spPr>
            <a:xfrm>
              <a:off x="6356870" y="1874076"/>
              <a:ext cx="1465895" cy="5428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391763" y="1991615"/>
              <a:ext cx="139611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b="1" dirty="0">
                  <a:solidFill>
                    <a:schemeClr val="bg1"/>
                  </a:solidFill>
                </a:rPr>
                <a:t>Receive Invoice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767653" y="3409820"/>
            <a:ext cx="1099421" cy="407141"/>
            <a:chOff x="6356870" y="4546427"/>
            <a:chExt cx="1465895" cy="542854"/>
          </a:xfrm>
        </p:grpSpPr>
        <p:sp>
          <p:nvSpPr>
            <p:cNvPr id="40" name="Rectangle 39"/>
            <p:cNvSpPr/>
            <p:nvPr/>
          </p:nvSpPr>
          <p:spPr>
            <a:xfrm>
              <a:off x="6356870" y="4546427"/>
              <a:ext cx="1465895" cy="5428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28554" y="4663966"/>
              <a:ext cx="112253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b="1" dirty="0">
                  <a:solidFill>
                    <a:schemeClr val="bg1"/>
                  </a:solidFill>
                </a:rPr>
                <a:t>Enter Order</a:t>
              </a:r>
            </a:p>
          </p:txBody>
        </p:sp>
      </p:grpSp>
      <p:cxnSp>
        <p:nvCxnSpPr>
          <p:cNvPr id="42" name="Straight Arrow Connector 41"/>
          <p:cNvCxnSpPr/>
          <p:nvPr/>
        </p:nvCxnSpPr>
        <p:spPr>
          <a:xfrm>
            <a:off x="4403710" y="3613391"/>
            <a:ext cx="301898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4403710" y="1609127"/>
            <a:ext cx="301898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16200000" flipV="1">
            <a:off x="5149018" y="3215054"/>
            <a:ext cx="301898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>
            <a:off x="5149018" y="2007464"/>
            <a:ext cx="301898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247789" y="2386723"/>
            <a:ext cx="1099421" cy="407141"/>
            <a:chOff x="8330385" y="3182297"/>
            <a:chExt cx="1465895" cy="542854"/>
          </a:xfrm>
        </p:grpSpPr>
        <p:sp>
          <p:nvSpPr>
            <p:cNvPr id="48" name="Rectangle 47"/>
            <p:cNvSpPr/>
            <p:nvPr/>
          </p:nvSpPr>
          <p:spPr>
            <a:xfrm>
              <a:off x="8330385" y="3182297"/>
              <a:ext cx="1465895" cy="5428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635653" y="3299836"/>
              <a:ext cx="85536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b="1" dirty="0">
                  <a:solidFill>
                    <a:schemeClr val="bg1"/>
                  </a:solidFill>
                </a:rPr>
                <a:t>Register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774899" y="2433566"/>
            <a:ext cx="1140502" cy="313456"/>
            <a:chOff x="10366531" y="3244754"/>
            <a:chExt cx="1520669" cy="417941"/>
          </a:xfrm>
        </p:grpSpPr>
        <p:sp>
          <p:nvSpPr>
            <p:cNvPr id="50" name="Flowchart: Terminator 49"/>
            <p:cNvSpPr/>
            <p:nvPr/>
          </p:nvSpPr>
          <p:spPr>
            <a:xfrm>
              <a:off x="10366531" y="3244754"/>
              <a:ext cx="1520669" cy="417941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776130" y="3284447"/>
              <a:ext cx="7014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chemeClr val="bg1"/>
                  </a:solidFill>
                </a:rPr>
                <a:t>Done</a:t>
              </a:r>
            </a:p>
          </p:txBody>
        </p:sp>
      </p:grpSp>
      <p:cxnSp>
        <p:nvCxnSpPr>
          <p:cNvPr id="52" name="Straight Arrow Connector 51"/>
          <p:cNvCxnSpPr/>
          <p:nvPr/>
        </p:nvCxnSpPr>
        <p:spPr>
          <a:xfrm>
            <a:off x="5904811" y="2590293"/>
            <a:ext cx="301898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7405912" y="2590293"/>
            <a:ext cx="301898" cy="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804792" y="1946240"/>
            <a:ext cx="348172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050" b="1" dirty="0">
                <a:solidFill>
                  <a:schemeClr val="bg2"/>
                </a:solidFill>
              </a:rPr>
              <a:t>PO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816013" y="3089240"/>
            <a:ext cx="325731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id-ID" sz="1050" b="1" dirty="0">
                <a:solidFill>
                  <a:schemeClr val="bg2"/>
                </a:solidFill>
              </a:rPr>
              <a:t>CC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BBE2F159-7270-4E27-A2E5-EE85EEA00DC3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itle 15">
            <a:extLst>
              <a:ext uri="{FF2B5EF4-FFF2-40B4-BE49-F238E27FC236}">
                <a16:creationId xmlns:a16="http://schemas.microsoft.com/office/drawing/2014/main" xmlns="" id="{60138DEE-6506-452D-B77E-4BED06AC0239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56" name="Text Placeholder 16">
            <a:extLst>
              <a:ext uri="{FF2B5EF4-FFF2-40B4-BE49-F238E27FC236}">
                <a16:creationId xmlns:a16="http://schemas.microsoft.com/office/drawing/2014/main" xmlns="" id="{FE51CB9D-EB24-401A-AEFA-D583B87BA128}"/>
              </a:ext>
            </a:extLst>
          </p:cNvPr>
          <p:cNvSpPr txBox="1">
            <a:spLocks/>
          </p:cNvSpPr>
          <p:nvPr/>
        </p:nvSpPr>
        <p:spPr>
          <a:xfrm>
            <a:off x="2252519" y="655707"/>
            <a:ext cx="4638962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Cheng Xi PPT Lorem Ipsum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656567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3856" y="3945627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350" b="1" dirty="0">
                <a:solidFill>
                  <a:prstClr val="black"/>
                </a:solidFill>
                <a:latin typeface="Raleway" panose="020B0003030101060003" pitchFamily="34" charset="0"/>
              </a:rPr>
              <a:t>Gambler Panda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354191" y="4223290"/>
            <a:ext cx="1485000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23"/>
          <p:cNvSpPr txBox="1"/>
          <p:nvPr/>
        </p:nvSpPr>
        <p:spPr>
          <a:xfrm>
            <a:off x="1313856" y="4225798"/>
            <a:ext cx="156567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825" dirty="0">
                <a:solidFill>
                  <a:srgbClr val="A5A5A5"/>
                </a:solidFill>
                <a:latin typeface="Raleway" panose="020B0003030101060003" pitchFamily="34" charset="0"/>
              </a:rPr>
              <a:t>Charcter Design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85563" y="3945627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350" b="1" dirty="0">
                <a:solidFill>
                  <a:prstClr val="black"/>
                </a:solidFill>
                <a:latin typeface="Raleway" panose="020B0003030101060003" pitchFamily="34" charset="0"/>
              </a:rPr>
              <a:t>Escape Alien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825898" y="4223290"/>
            <a:ext cx="1485000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3785563" y="4225798"/>
            <a:ext cx="156567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825" dirty="0">
                <a:solidFill>
                  <a:srgbClr val="A5A5A5"/>
                </a:solidFill>
                <a:latin typeface="Raleway" panose="020B0003030101060003" pitchFamily="34" charset="0"/>
              </a:rPr>
              <a:t>Poster Design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77139" y="3945627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350" b="1" dirty="0">
                <a:solidFill>
                  <a:prstClr val="black"/>
                </a:solidFill>
                <a:latin typeface="Raleway" panose="020B0003030101060003" pitchFamily="34" charset="0"/>
              </a:rPr>
              <a:t>Good Grandma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6317474" y="4223290"/>
            <a:ext cx="1485000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23"/>
          <p:cNvSpPr txBox="1"/>
          <p:nvPr/>
        </p:nvSpPr>
        <p:spPr>
          <a:xfrm>
            <a:off x="6277139" y="4225798"/>
            <a:ext cx="156567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825" dirty="0">
                <a:solidFill>
                  <a:srgbClr val="A5A5A5"/>
                </a:solidFill>
                <a:latin typeface="Raleway" panose="020B0003030101060003" pitchFamily="34" charset="0"/>
              </a:rPr>
              <a:t>Illustration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1A0ED8B1-092D-494D-9012-9B42868A1DA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9" r="17509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C0AD5C66-CA19-4134-BCF2-413381A2DD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9" r="17509"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xmlns="" id="{DEF34BAC-4D9A-497E-9CDE-7ED1A6233C2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9" r="17509"/>
          <a:stretch>
            <a:fillRect/>
          </a:stretch>
        </p:blipFill>
        <p:spPr/>
      </p:pic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230F83B3-8D7B-449B-A230-7664D43EA10B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5">
            <a:extLst>
              <a:ext uri="{FF2B5EF4-FFF2-40B4-BE49-F238E27FC236}">
                <a16:creationId xmlns:a16="http://schemas.microsoft.com/office/drawing/2014/main" xmlns="" id="{E9EE0942-6DBF-44BF-AB4C-2C635DC53F75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xmlns="" id="{74715D4F-0DC4-4CF3-A1CC-18937CDC6F1F}"/>
              </a:ext>
            </a:extLst>
          </p:cNvPr>
          <p:cNvSpPr txBox="1">
            <a:spLocks/>
          </p:cNvSpPr>
          <p:nvPr/>
        </p:nvSpPr>
        <p:spPr>
          <a:xfrm>
            <a:off x="2252519" y="655707"/>
            <a:ext cx="4638962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Cheng Xi PPT Lorem Ipsum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418180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5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2251C94-FF46-426F-97D0-FDCF8080DE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7" b="7987"/>
          <a:stretch/>
        </p:blipFill>
        <p:spPr>
          <a:xfrm>
            <a:off x="-19050" y="0"/>
            <a:ext cx="9182100" cy="51435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BEB69A1-D140-4CBB-B479-627584A2BE38}"/>
              </a:ext>
            </a:extLst>
          </p:cNvPr>
          <p:cNvSpPr/>
          <p:nvPr/>
        </p:nvSpPr>
        <p:spPr>
          <a:xfrm>
            <a:off x="1" y="821155"/>
            <a:ext cx="7531768" cy="350119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D060F5D-0D19-4A43-B612-F3D87AAEAFDF}"/>
              </a:ext>
            </a:extLst>
          </p:cNvPr>
          <p:cNvSpPr txBox="1"/>
          <p:nvPr/>
        </p:nvSpPr>
        <p:spPr>
          <a:xfrm>
            <a:off x="693095" y="1319754"/>
            <a:ext cx="19399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202X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A99593E7-0D1C-40C9-99E8-2A92556DAC2F}"/>
              </a:ext>
            </a:extLst>
          </p:cNvPr>
          <p:cNvSpPr/>
          <p:nvPr/>
        </p:nvSpPr>
        <p:spPr>
          <a:xfrm>
            <a:off x="721895" y="3134418"/>
            <a:ext cx="5871411" cy="54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pulvinar lorem lacinia.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Donec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eu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arcu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justo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Fusce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eget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consequat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risus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86B4E07-B52E-43B9-ACA3-69AEA2C86E34}"/>
              </a:ext>
            </a:extLst>
          </p:cNvPr>
          <p:cNvSpPr txBox="1"/>
          <p:nvPr/>
        </p:nvSpPr>
        <p:spPr>
          <a:xfrm>
            <a:off x="721895" y="2487907"/>
            <a:ext cx="4083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简约通用工作模板</a:t>
            </a:r>
          </a:p>
        </p:txBody>
      </p:sp>
    </p:spTree>
    <p:extLst>
      <p:ext uri="{BB962C8B-B14F-4D97-AF65-F5344CB8AC3E}">
        <p14:creationId xmlns:p14="http://schemas.microsoft.com/office/powerpoint/2010/main" val="3168602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B8A07D7-4E73-47CB-91D5-D93379BF2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81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3877D68-910F-4A94-B639-F606BFB71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62AFBE1-7BA4-473C-B42A-E10525909851}"/>
              </a:ext>
            </a:extLst>
          </p:cNvPr>
          <p:cNvSpPr/>
          <p:nvPr/>
        </p:nvSpPr>
        <p:spPr>
          <a:xfrm>
            <a:off x="693894" y="4195115"/>
            <a:ext cx="5442125" cy="346249"/>
          </a:xfrm>
          <a:prstGeom prst="rect">
            <a:avLst/>
          </a:prstGeom>
          <a:solidFill>
            <a:srgbClr val="F466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dist" defTabSz="685800">
              <a:defRPr/>
            </a:pPr>
            <a:r>
              <a:rPr lang="zh-CN" altLang="en-US" sz="1200" b="1" kern="0" spc="225" dirty="0">
                <a:solidFill>
                  <a:srgbClr val="000000"/>
                </a:solidFill>
                <a:latin typeface="Calibri"/>
                <a:ea typeface="微软雅黑"/>
              </a:rPr>
              <a:t>微信扫描二维码，回复</a:t>
            </a:r>
            <a:r>
              <a:rPr lang="zh-CN" altLang="en-US" sz="1200" b="1" dirty="0">
                <a:solidFill>
                  <a:srgbClr val="0D0D0D"/>
                </a:solidFill>
                <a:latin typeface="Calibri"/>
                <a:ea typeface="微软雅黑"/>
              </a:rPr>
              <a:t>「</a:t>
            </a:r>
            <a:r>
              <a:rPr lang="zh-CN" altLang="en-US" sz="1500" b="1" kern="0" spc="225" dirty="0">
                <a:solidFill>
                  <a:srgbClr val="FFFF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微软雅黑"/>
              </a:rPr>
              <a:t>限时大礼包</a:t>
            </a:r>
            <a:r>
              <a:rPr lang="zh-CN" altLang="en-US" sz="1200" b="1" dirty="0">
                <a:solidFill>
                  <a:srgbClr val="0D0D0D"/>
                </a:solidFill>
                <a:latin typeface="Calibri"/>
                <a:ea typeface="微软雅黑"/>
              </a:rPr>
              <a:t>」</a:t>
            </a:r>
            <a:r>
              <a:rPr lang="zh-CN" altLang="en-US" sz="1200" b="1" kern="0" spc="225" dirty="0">
                <a:solidFill>
                  <a:srgbClr val="000000"/>
                </a:solidFill>
                <a:latin typeface="Calibri"/>
                <a:ea typeface="微软雅黑"/>
              </a:rPr>
              <a:t>免费领取大礼包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F216972-8392-49E6-AE42-C1AE188A3A0A}"/>
              </a:ext>
            </a:extLst>
          </p:cNvPr>
          <p:cNvSpPr txBox="1"/>
          <p:nvPr/>
        </p:nvSpPr>
        <p:spPr>
          <a:xfrm>
            <a:off x="638736" y="4595841"/>
            <a:ext cx="42761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342900">
              <a:defRPr/>
            </a:pP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回复</a:t>
            </a:r>
            <a:r>
              <a:rPr lang="zh-CN" altLang="en-US" sz="1200" i="1" dirty="0">
                <a:solidFill>
                  <a:srgbClr val="0D0D0D"/>
                </a:solidFill>
                <a:latin typeface="Calibri"/>
                <a:ea typeface="微软雅黑"/>
              </a:rPr>
              <a:t>「</a:t>
            </a:r>
            <a:r>
              <a:rPr lang="en-US" altLang="zh-CN" sz="1500" b="1" i="1" kern="0" spc="225" dirty="0">
                <a:solidFill>
                  <a:srgbClr val="F4664E"/>
                </a:solidFill>
                <a:latin typeface="Calibri"/>
                <a:ea typeface="微软雅黑"/>
              </a:rPr>
              <a:t>202011</a:t>
            </a:r>
            <a:r>
              <a:rPr lang="zh-CN" altLang="en-US" sz="1200" i="1" dirty="0">
                <a:solidFill>
                  <a:srgbClr val="0D0D0D"/>
                </a:solidFill>
                <a:latin typeface="Calibri"/>
                <a:ea typeface="微软雅黑"/>
              </a:rPr>
              <a:t>」</a:t>
            </a: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，获取本模板完整版</a:t>
            </a:r>
            <a:r>
              <a:rPr lang="en-US" altLang="zh-CN" sz="1400" b="1" i="1" kern="0" spc="225" dirty="0">
                <a:solidFill>
                  <a:srgbClr val="000000"/>
                </a:solidFill>
                <a:latin typeface="Calibri"/>
                <a:ea typeface="微软雅黑"/>
              </a:rPr>
              <a:t>30</a:t>
            </a:r>
            <a:r>
              <a:rPr lang="zh-CN" altLang="en-US" sz="1200" i="1" kern="0" spc="225" dirty="0">
                <a:solidFill>
                  <a:srgbClr val="000000"/>
                </a:solidFill>
                <a:latin typeface="Calibri"/>
                <a:ea typeface="微软雅黑"/>
              </a:rPr>
              <a:t>页</a:t>
            </a:r>
            <a:endParaRPr lang="zh-CN" altLang="en-US" sz="1200" i="1" kern="0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63366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7773085-E7FA-42A6-B5B4-8EBC64426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39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2197" y="2421709"/>
            <a:ext cx="37274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hlinkClick r:id="rId2"/>
              </a:rPr>
              <a:t>kevin</a:t>
            </a:r>
            <a:r>
              <a:rPr lang="zh-CN" altLang="en-US" dirty="0">
                <a:hlinkClick r:id="rId2"/>
              </a:rPr>
              <a:t>刘</a:t>
            </a:r>
            <a:r>
              <a:rPr lang="zh-CN" altLang="en-US" dirty="0" smtClean="0">
                <a:hlinkClick r:id="rId2"/>
              </a:rPr>
              <a:t>匠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0132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C2EA7F0-8E96-4854-BCE5-6AD2D290BBF1}"/>
              </a:ext>
            </a:extLst>
          </p:cNvPr>
          <p:cNvSpPr/>
          <p:nvPr/>
        </p:nvSpPr>
        <p:spPr>
          <a:xfrm>
            <a:off x="1239750" y="1239906"/>
            <a:ext cx="2663688" cy="26636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EFB9787-3F24-4DCB-A4BB-4369ECFF9B64}"/>
              </a:ext>
            </a:extLst>
          </p:cNvPr>
          <p:cNvSpPr txBox="1"/>
          <p:nvPr/>
        </p:nvSpPr>
        <p:spPr>
          <a:xfrm>
            <a:off x="1663058" y="1925419"/>
            <a:ext cx="1826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CONTENT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8" name="矩形 1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DA3BB0C5-7D3B-45E8-A0AC-44DC5F5BDF4C}"/>
              </a:ext>
            </a:extLst>
          </p:cNvPr>
          <p:cNvSpPr/>
          <p:nvPr/>
        </p:nvSpPr>
        <p:spPr>
          <a:xfrm>
            <a:off x="1239750" y="2425343"/>
            <a:ext cx="2672944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0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BA303A7-3374-4E8E-BDC0-A75634685CDE}"/>
              </a:ext>
            </a:extLst>
          </p:cNvPr>
          <p:cNvSpPr txBox="1"/>
          <p:nvPr/>
        </p:nvSpPr>
        <p:spPr>
          <a:xfrm>
            <a:off x="5823084" y="7977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C192E9D-F6B9-462C-B93B-7C520B724DEA}"/>
              </a:ext>
            </a:extLst>
          </p:cNvPr>
          <p:cNvSpPr/>
          <p:nvPr/>
        </p:nvSpPr>
        <p:spPr>
          <a:xfrm>
            <a:off x="5823084" y="1130976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585536F-6ACC-4496-9099-C61EBB55E5D4}"/>
              </a:ext>
            </a:extLst>
          </p:cNvPr>
          <p:cNvSpPr/>
          <p:nvPr/>
        </p:nvSpPr>
        <p:spPr>
          <a:xfrm>
            <a:off x="5131716" y="763523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一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30CDC8C-E0B2-48F6-89D5-89DE31EB3B31}"/>
              </a:ext>
            </a:extLst>
          </p:cNvPr>
          <p:cNvSpPr txBox="1"/>
          <p:nvPr/>
        </p:nvSpPr>
        <p:spPr>
          <a:xfrm>
            <a:off x="5823084" y="17719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896BA86-E504-46B3-8E2D-24860609F0CA}"/>
              </a:ext>
            </a:extLst>
          </p:cNvPr>
          <p:cNvSpPr/>
          <p:nvPr/>
        </p:nvSpPr>
        <p:spPr>
          <a:xfrm>
            <a:off x="5823084" y="2105227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95F435D-143A-4CC5-BBF0-957A8B9BAFC3}"/>
              </a:ext>
            </a:extLst>
          </p:cNvPr>
          <p:cNvSpPr/>
          <p:nvPr/>
        </p:nvSpPr>
        <p:spPr>
          <a:xfrm>
            <a:off x="5131716" y="1737774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1384DE0-AFDE-467C-A9A6-DC889ADFE18B}"/>
              </a:ext>
            </a:extLst>
          </p:cNvPr>
          <p:cNvSpPr txBox="1"/>
          <p:nvPr/>
        </p:nvSpPr>
        <p:spPr>
          <a:xfrm>
            <a:off x="5823084" y="27933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304D723-C354-4F71-B45E-C73B5D229374}"/>
              </a:ext>
            </a:extLst>
          </p:cNvPr>
          <p:cNvSpPr/>
          <p:nvPr/>
        </p:nvSpPr>
        <p:spPr>
          <a:xfrm>
            <a:off x="5823084" y="3126555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67D8ECA-C37B-4DEA-B682-94CC39FE3D56}"/>
              </a:ext>
            </a:extLst>
          </p:cNvPr>
          <p:cNvSpPr/>
          <p:nvPr/>
        </p:nvSpPr>
        <p:spPr>
          <a:xfrm>
            <a:off x="5131716" y="2759102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三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5169249-71D3-43A3-948F-00F3DD882C57}"/>
              </a:ext>
            </a:extLst>
          </p:cNvPr>
          <p:cNvSpPr txBox="1"/>
          <p:nvPr/>
        </p:nvSpPr>
        <p:spPr>
          <a:xfrm>
            <a:off x="5823084" y="376756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04F5CEE-7ACC-46B8-8295-32349C6DD86A}"/>
              </a:ext>
            </a:extLst>
          </p:cNvPr>
          <p:cNvSpPr/>
          <p:nvPr/>
        </p:nvSpPr>
        <p:spPr>
          <a:xfrm>
            <a:off x="5823084" y="4100806"/>
            <a:ext cx="20263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PLEASE PUT YOUR TEXT HERE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FDD621A-B219-4B8E-8877-157AE7825706}"/>
              </a:ext>
            </a:extLst>
          </p:cNvPr>
          <p:cNvSpPr/>
          <p:nvPr/>
        </p:nvSpPr>
        <p:spPr>
          <a:xfrm>
            <a:off x="5131716" y="3733353"/>
            <a:ext cx="628153" cy="628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val="3809664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05DD727-A919-42F7-98BC-6433E939A779}"/>
              </a:ext>
            </a:extLst>
          </p:cNvPr>
          <p:cNvSpPr/>
          <p:nvPr/>
        </p:nvSpPr>
        <p:spPr>
          <a:xfrm>
            <a:off x="1200891" y="1139793"/>
            <a:ext cx="1518456" cy="28639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6000" b="1" dirty="0"/>
              <a:t>0</a:t>
            </a:r>
          </a:p>
          <a:p>
            <a:pPr algn="ctr"/>
            <a:r>
              <a:rPr lang="en-US" altLang="zh-CN" sz="6000" b="1" dirty="0"/>
              <a:t>1</a:t>
            </a:r>
          </a:p>
        </p:txBody>
      </p:sp>
      <p:sp>
        <p:nvSpPr>
          <p:cNvPr id="31" name="矩形 3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8C223014-A8CC-4EE9-8619-0459551F65E9}"/>
              </a:ext>
            </a:extLst>
          </p:cNvPr>
          <p:cNvSpPr/>
          <p:nvPr/>
        </p:nvSpPr>
        <p:spPr>
          <a:xfrm>
            <a:off x="3023691" y="2480969"/>
            <a:ext cx="4066674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683DF1E-728D-4219-9339-ACE42D745EB0}"/>
              </a:ext>
            </a:extLst>
          </p:cNvPr>
          <p:cNvSpPr txBox="1"/>
          <p:nvPr/>
        </p:nvSpPr>
        <p:spPr>
          <a:xfrm>
            <a:off x="3023691" y="195774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</a:rPr>
              <a:t>输入你的文本</a:t>
            </a:r>
          </a:p>
        </p:txBody>
      </p:sp>
    </p:spTree>
    <p:extLst>
      <p:ext uri="{BB962C8B-B14F-4D97-AF65-F5344CB8AC3E}">
        <p14:creationId xmlns:p14="http://schemas.microsoft.com/office/powerpoint/2010/main" val="2256556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2942" y="3543074"/>
            <a:ext cx="20739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11" name="TextBox 23"/>
          <p:cNvSpPr txBox="1"/>
          <p:nvPr/>
        </p:nvSpPr>
        <p:spPr>
          <a:xfrm>
            <a:off x="1097074" y="2991776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Raleway" panose="020B0003030101060003" pitchFamily="34" charset="0"/>
              </a:rPr>
              <a:t>Peter Burn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1204910" y="3194762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A5A5A5"/>
                </a:solidFill>
                <a:latin typeface="Raleway" panose="020B0003030101060003" pitchFamily="34" charset="0"/>
              </a:rPr>
              <a:t>Co-Founder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541130" y="3543074"/>
            <a:ext cx="20739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3795262" y="2991776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Raleway" panose="020B0003030101060003" pitchFamily="34" charset="0"/>
              </a:rPr>
              <a:t>Diana Crus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3903098" y="3194762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A5A5A5"/>
                </a:solidFill>
                <a:latin typeface="Raleway" panose="020B0003030101060003" pitchFamily="34" charset="0"/>
              </a:rPr>
              <a:t>Creative Director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244635" y="3543074"/>
            <a:ext cx="20739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19" name="TextBox 23"/>
          <p:cNvSpPr txBox="1"/>
          <p:nvPr/>
        </p:nvSpPr>
        <p:spPr>
          <a:xfrm>
            <a:off x="6498767" y="2991776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Raleway" panose="020B0003030101060003" pitchFamily="34" charset="0"/>
              </a:rPr>
              <a:t>Monica Kepo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6606602" y="3194762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900" dirty="0">
                <a:solidFill>
                  <a:srgbClr val="A5A5A5"/>
                </a:solidFill>
                <a:latin typeface="Raleway" panose="020B0003030101060003" pitchFamily="34" charset="0"/>
              </a:rPr>
              <a:t>Assistant Director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407410" y="3466186"/>
            <a:ext cx="945000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105598" y="3466186"/>
            <a:ext cx="945000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809102" y="3466186"/>
            <a:ext cx="945000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24"/>
          <p:cNvSpPr>
            <a:spLocks/>
          </p:cNvSpPr>
          <p:nvPr/>
        </p:nvSpPr>
        <p:spPr bwMode="auto">
          <a:xfrm>
            <a:off x="4529575" y="4271540"/>
            <a:ext cx="97046" cy="206223"/>
          </a:xfrm>
          <a:custGeom>
            <a:avLst/>
            <a:gdLst>
              <a:gd name="T0" fmla="*/ 90 w 90"/>
              <a:gd name="T1" fmla="*/ 62 h 193"/>
              <a:gd name="T2" fmla="*/ 60 w 90"/>
              <a:gd name="T3" fmla="*/ 62 h 193"/>
              <a:gd name="T4" fmla="*/ 60 w 90"/>
              <a:gd name="T5" fmla="*/ 42 h 193"/>
              <a:gd name="T6" fmla="*/ 68 w 90"/>
              <a:gd name="T7" fmla="*/ 33 h 193"/>
              <a:gd name="T8" fmla="*/ 90 w 90"/>
              <a:gd name="T9" fmla="*/ 33 h 193"/>
              <a:gd name="T10" fmla="*/ 90 w 90"/>
              <a:gd name="T11" fmla="*/ 0 h 193"/>
              <a:gd name="T12" fmla="*/ 60 w 90"/>
              <a:gd name="T13" fmla="*/ 0 h 193"/>
              <a:gd name="T14" fmla="*/ 20 w 90"/>
              <a:gd name="T15" fmla="*/ 40 h 193"/>
              <a:gd name="T16" fmla="*/ 20 w 90"/>
              <a:gd name="T17" fmla="*/ 62 h 193"/>
              <a:gd name="T18" fmla="*/ 0 w 90"/>
              <a:gd name="T19" fmla="*/ 62 h 193"/>
              <a:gd name="T20" fmla="*/ 0 w 90"/>
              <a:gd name="T21" fmla="*/ 96 h 193"/>
              <a:gd name="T22" fmla="*/ 20 w 90"/>
              <a:gd name="T23" fmla="*/ 96 h 193"/>
              <a:gd name="T24" fmla="*/ 20 w 90"/>
              <a:gd name="T25" fmla="*/ 193 h 193"/>
              <a:gd name="T26" fmla="*/ 60 w 90"/>
              <a:gd name="T27" fmla="*/ 193 h 193"/>
              <a:gd name="T28" fmla="*/ 60 w 90"/>
              <a:gd name="T29" fmla="*/ 96 h 193"/>
              <a:gd name="T30" fmla="*/ 87 w 90"/>
              <a:gd name="T31" fmla="*/ 96 h 193"/>
              <a:gd name="T32" fmla="*/ 90 w 90"/>
              <a:gd name="T33" fmla="*/ 62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3">
                <a:moveTo>
                  <a:pt x="90" y="62"/>
                </a:moveTo>
                <a:cubicBezTo>
                  <a:pt x="60" y="62"/>
                  <a:pt x="60" y="62"/>
                  <a:pt x="60" y="6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35"/>
                  <a:pt x="65" y="33"/>
                  <a:pt x="68" y="33"/>
                </a:cubicBezTo>
                <a:cubicBezTo>
                  <a:pt x="72" y="33"/>
                  <a:pt x="90" y="33"/>
                  <a:pt x="90" y="33"/>
                </a:cubicBezTo>
                <a:cubicBezTo>
                  <a:pt x="90" y="0"/>
                  <a:pt x="90" y="0"/>
                  <a:pt x="9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20" y="24"/>
                  <a:pt x="20" y="40"/>
                </a:cubicBezTo>
                <a:cubicBezTo>
                  <a:pt x="20" y="62"/>
                  <a:pt x="20" y="62"/>
                  <a:pt x="2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96"/>
                  <a:pt x="0" y="96"/>
                  <a:pt x="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140"/>
                  <a:pt x="20" y="193"/>
                  <a:pt x="20" y="193"/>
                </a:cubicBezTo>
                <a:cubicBezTo>
                  <a:pt x="60" y="193"/>
                  <a:pt x="60" y="193"/>
                  <a:pt x="60" y="193"/>
                </a:cubicBezTo>
                <a:cubicBezTo>
                  <a:pt x="60" y="193"/>
                  <a:pt x="60" y="139"/>
                  <a:pt x="60" y="96"/>
                </a:cubicBezTo>
                <a:cubicBezTo>
                  <a:pt x="87" y="96"/>
                  <a:pt x="87" y="96"/>
                  <a:pt x="87" y="96"/>
                </a:cubicBezTo>
                <a:lnTo>
                  <a:pt x="90" y="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1762621" y="4261095"/>
            <a:ext cx="234578" cy="227114"/>
          </a:xfrm>
          <a:custGeom>
            <a:avLst/>
            <a:gdLst>
              <a:gd name="T0" fmla="*/ 0 w 208"/>
              <a:gd name="T1" fmla="*/ 68 h 202"/>
              <a:gd name="T2" fmla="*/ 8 w 208"/>
              <a:gd name="T3" fmla="*/ 79 h 202"/>
              <a:gd name="T4" fmla="*/ 30 w 208"/>
              <a:gd name="T5" fmla="*/ 72 h 202"/>
              <a:gd name="T6" fmla="*/ 64 w 208"/>
              <a:gd name="T7" fmla="*/ 172 h 202"/>
              <a:gd name="T8" fmla="*/ 105 w 208"/>
              <a:gd name="T9" fmla="*/ 190 h 202"/>
              <a:gd name="T10" fmla="*/ 197 w 208"/>
              <a:gd name="T11" fmla="*/ 63 h 202"/>
              <a:gd name="T12" fmla="*/ 113 w 208"/>
              <a:gd name="T13" fmla="*/ 68 h 202"/>
              <a:gd name="T14" fmla="*/ 137 w 208"/>
              <a:gd name="T15" fmla="*/ 95 h 202"/>
              <a:gd name="T16" fmla="*/ 109 w 208"/>
              <a:gd name="T17" fmla="*/ 130 h 202"/>
              <a:gd name="T18" fmla="*/ 93 w 208"/>
              <a:gd name="T19" fmla="*/ 91 h 202"/>
              <a:gd name="T20" fmla="*/ 59 w 208"/>
              <a:gd name="T21" fmla="*/ 23 h 202"/>
              <a:gd name="T22" fmla="*/ 0 w 208"/>
              <a:gd name="T23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2">
                <a:moveTo>
                  <a:pt x="0" y="68"/>
                </a:moveTo>
                <a:cubicBezTo>
                  <a:pt x="8" y="79"/>
                  <a:pt x="8" y="79"/>
                  <a:pt x="8" y="79"/>
                </a:cubicBezTo>
                <a:cubicBezTo>
                  <a:pt x="8" y="79"/>
                  <a:pt x="24" y="66"/>
                  <a:pt x="30" y="72"/>
                </a:cubicBezTo>
                <a:cubicBezTo>
                  <a:pt x="36" y="79"/>
                  <a:pt x="57" y="157"/>
                  <a:pt x="64" y="172"/>
                </a:cubicBezTo>
                <a:cubicBezTo>
                  <a:pt x="70" y="185"/>
                  <a:pt x="87" y="202"/>
                  <a:pt x="105" y="190"/>
                </a:cubicBezTo>
                <a:cubicBezTo>
                  <a:pt x="124" y="178"/>
                  <a:pt x="186" y="125"/>
                  <a:pt x="197" y="63"/>
                </a:cubicBezTo>
                <a:cubicBezTo>
                  <a:pt x="208" y="0"/>
                  <a:pt x="122" y="13"/>
                  <a:pt x="113" y="68"/>
                </a:cubicBezTo>
                <a:cubicBezTo>
                  <a:pt x="136" y="54"/>
                  <a:pt x="148" y="73"/>
                  <a:pt x="137" y="95"/>
                </a:cubicBezTo>
                <a:cubicBezTo>
                  <a:pt x="125" y="116"/>
                  <a:pt x="114" y="130"/>
                  <a:pt x="109" y="130"/>
                </a:cubicBezTo>
                <a:cubicBezTo>
                  <a:pt x="103" y="130"/>
                  <a:pt x="99" y="116"/>
                  <a:pt x="93" y="91"/>
                </a:cubicBezTo>
                <a:cubicBezTo>
                  <a:pt x="86" y="65"/>
                  <a:pt x="86" y="17"/>
                  <a:pt x="59" y="23"/>
                </a:cubicBezTo>
                <a:cubicBezTo>
                  <a:pt x="34" y="28"/>
                  <a:pt x="0" y="68"/>
                  <a:pt x="0" y="6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7191104" y="4257504"/>
            <a:ext cx="180996" cy="234295"/>
          </a:xfrm>
          <a:custGeom>
            <a:avLst/>
            <a:gdLst>
              <a:gd name="T0" fmla="*/ 82 w 154"/>
              <a:gd name="T1" fmla="*/ 0 h 200"/>
              <a:gd name="T2" fmla="*/ 0 w 154"/>
              <a:gd name="T3" fmla="*/ 71 h 200"/>
              <a:gd name="T4" fmla="*/ 24 w 154"/>
              <a:gd name="T5" fmla="*/ 115 h 200"/>
              <a:gd name="T6" fmla="*/ 29 w 154"/>
              <a:gd name="T7" fmla="*/ 112 h 200"/>
              <a:gd name="T8" fmla="*/ 32 w 154"/>
              <a:gd name="T9" fmla="*/ 103 h 200"/>
              <a:gd name="T10" fmla="*/ 30 w 154"/>
              <a:gd name="T11" fmla="*/ 97 h 200"/>
              <a:gd name="T12" fmla="*/ 23 w 154"/>
              <a:gd name="T13" fmla="*/ 74 h 200"/>
              <a:gd name="T14" fmla="*/ 79 w 154"/>
              <a:gd name="T15" fmla="*/ 20 h 200"/>
              <a:gd name="T16" fmla="*/ 126 w 154"/>
              <a:gd name="T17" fmla="*/ 63 h 200"/>
              <a:gd name="T18" fmla="*/ 90 w 154"/>
              <a:gd name="T19" fmla="*/ 124 h 200"/>
              <a:gd name="T20" fmla="*/ 72 w 154"/>
              <a:gd name="T21" fmla="*/ 102 h 200"/>
              <a:gd name="T22" fmla="*/ 82 w 154"/>
              <a:gd name="T23" fmla="*/ 62 h 200"/>
              <a:gd name="T24" fmla="*/ 67 w 154"/>
              <a:gd name="T25" fmla="*/ 44 h 200"/>
              <a:gd name="T26" fmla="*/ 45 w 154"/>
              <a:gd name="T27" fmla="*/ 74 h 200"/>
              <a:gd name="T28" fmla="*/ 48 w 154"/>
              <a:gd name="T29" fmla="*/ 92 h 200"/>
              <a:gd name="T30" fmla="*/ 34 w 154"/>
              <a:gd name="T31" fmla="*/ 154 h 200"/>
              <a:gd name="T32" fmla="*/ 33 w 154"/>
              <a:gd name="T33" fmla="*/ 198 h 200"/>
              <a:gd name="T34" fmla="*/ 36 w 154"/>
              <a:gd name="T35" fmla="*/ 199 h 200"/>
              <a:gd name="T36" fmla="*/ 57 w 154"/>
              <a:gd name="T37" fmla="*/ 161 h 200"/>
              <a:gd name="T38" fmla="*/ 65 w 154"/>
              <a:gd name="T39" fmla="*/ 130 h 200"/>
              <a:gd name="T40" fmla="*/ 93 w 154"/>
              <a:gd name="T41" fmla="*/ 144 h 200"/>
              <a:gd name="T42" fmla="*/ 154 w 154"/>
              <a:gd name="T43" fmla="*/ 66 h 200"/>
              <a:gd name="T44" fmla="*/ 82 w 154"/>
              <a:gd name="T45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200">
                <a:moveTo>
                  <a:pt x="82" y="0"/>
                </a:moveTo>
                <a:cubicBezTo>
                  <a:pt x="28" y="0"/>
                  <a:pt x="0" y="39"/>
                  <a:pt x="0" y="71"/>
                </a:cubicBezTo>
                <a:cubicBezTo>
                  <a:pt x="0" y="91"/>
                  <a:pt x="8" y="109"/>
                  <a:pt x="24" y="115"/>
                </a:cubicBezTo>
                <a:cubicBezTo>
                  <a:pt x="26" y="116"/>
                  <a:pt x="29" y="115"/>
                  <a:pt x="29" y="112"/>
                </a:cubicBezTo>
                <a:cubicBezTo>
                  <a:pt x="30" y="110"/>
                  <a:pt x="31" y="105"/>
                  <a:pt x="32" y="103"/>
                </a:cubicBezTo>
                <a:cubicBezTo>
                  <a:pt x="32" y="100"/>
                  <a:pt x="32" y="99"/>
                  <a:pt x="30" y="97"/>
                </a:cubicBezTo>
                <a:cubicBezTo>
                  <a:pt x="25" y="91"/>
                  <a:pt x="23" y="84"/>
                  <a:pt x="23" y="74"/>
                </a:cubicBezTo>
                <a:cubicBezTo>
                  <a:pt x="23" y="45"/>
                  <a:pt x="44" y="20"/>
                  <a:pt x="79" y="20"/>
                </a:cubicBezTo>
                <a:cubicBezTo>
                  <a:pt x="110" y="20"/>
                  <a:pt x="126" y="38"/>
                  <a:pt x="126" y="63"/>
                </a:cubicBezTo>
                <a:cubicBezTo>
                  <a:pt x="126" y="96"/>
                  <a:pt x="112" y="124"/>
                  <a:pt x="90" y="124"/>
                </a:cubicBezTo>
                <a:cubicBezTo>
                  <a:pt x="78" y="124"/>
                  <a:pt x="69" y="114"/>
                  <a:pt x="72" y="102"/>
                </a:cubicBezTo>
                <a:cubicBezTo>
                  <a:pt x="76" y="88"/>
                  <a:pt x="82" y="72"/>
                  <a:pt x="82" y="62"/>
                </a:cubicBezTo>
                <a:cubicBezTo>
                  <a:pt x="82" y="52"/>
                  <a:pt x="77" y="44"/>
                  <a:pt x="67" y="44"/>
                </a:cubicBezTo>
                <a:cubicBezTo>
                  <a:pt x="55" y="44"/>
                  <a:pt x="45" y="57"/>
                  <a:pt x="45" y="74"/>
                </a:cubicBezTo>
                <a:cubicBezTo>
                  <a:pt x="45" y="85"/>
                  <a:pt x="48" y="92"/>
                  <a:pt x="48" y="92"/>
                </a:cubicBezTo>
                <a:cubicBezTo>
                  <a:pt x="48" y="92"/>
                  <a:pt x="36" y="145"/>
                  <a:pt x="34" y="154"/>
                </a:cubicBezTo>
                <a:cubicBezTo>
                  <a:pt x="29" y="173"/>
                  <a:pt x="33" y="196"/>
                  <a:pt x="33" y="198"/>
                </a:cubicBezTo>
                <a:cubicBezTo>
                  <a:pt x="33" y="199"/>
                  <a:pt x="35" y="200"/>
                  <a:pt x="36" y="199"/>
                </a:cubicBezTo>
                <a:cubicBezTo>
                  <a:pt x="37" y="197"/>
                  <a:pt x="52" y="179"/>
                  <a:pt x="57" y="161"/>
                </a:cubicBezTo>
                <a:cubicBezTo>
                  <a:pt x="58" y="156"/>
                  <a:pt x="65" y="130"/>
                  <a:pt x="65" y="130"/>
                </a:cubicBezTo>
                <a:cubicBezTo>
                  <a:pt x="69" y="137"/>
                  <a:pt x="80" y="144"/>
                  <a:pt x="93" y="144"/>
                </a:cubicBezTo>
                <a:cubicBezTo>
                  <a:pt x="129" y="144"/>
                  <a:pt x="154" y="110"/>
                  <a:pt x="154" y="66"/>
                </a:cubicBezTo>
                <a:cubicBezTo>
                  <a:pt x="154" y="32"/>
                  <a:pt x="126" y="0"/>
                  <a:pt x="8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D054CE0B-CE2F-4856-B880-2C02294EC65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4" b="1284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4A789170-09D9-4691-A236-7E11F81D95D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" r="1298"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xmlns="" id="{D5E324E8-8015-4432-BACB-E1EED358B7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 r="1333"/>
          <a:stretch>
            <a:fillRect/>
          </a:stretch>
        </p:blipFill>
        <p:spPr/>
      </p:pic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795D9F2A-D881-4F18-9541-D0A1C05B8003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15">
            <a:extLst>
              <a:ext uri="{FF2B5EF4-FFF2-40B4-BE49-F238E27FC236}">
                <a16:creationId xmlns:a16="http://schemas.microsoft.com/office/drawing/2014/main" xmlns="" id="{42ED85E5-9192-4639-9511-B01F91C97CDB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xmlns="" id="{6363B40C-5F6A-40D8-B1E2-786750B0823B}"/>
              </a:ext>
            </a:extLst>
          </p:cNvPr>
          <p:cNvSpPr txBox="1">
            <a:spLocks/>
          </p:cNvSpPr>
          <p:nvPr/>
        </p:nvSpPr>
        <p:spPr>
          <a:xfrm>
            <a:off x="2252519" y="655707"/>
            <a:ext cx="4638962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Cheng Xi PPT Lorem Ipsum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28424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8" grpId="0"/>
      <p:bldP spid="19" grpId="0"/>
      <p:bldP spid="20" grpId="0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810839" y="2192336"/>
            <a:ext cx="1215000" cy="1215000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13" name="Oval 12"/>
          <p:cNvSpPr/>
          <p:nvPr/>
        </p:nvSpPr>
        <p:spPr>
          <a:xfrm>
            <a:off x="1919191" y="1976336"/>
            <a:ext cx="1431000" cy="1431000"/>
          </a:xfrm>
          <a:prstGeom prst="ellipse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 dirty="0"/>
          </a:p>
        </p:txBody>
      </p:sp>
      <p:sp>
        <p:nvSpPr>
          <p:cNvPr id="14" name="Oval 13"/>
          <p:cNvSpPr/>
          <p:nvPr/>
        </p:nvSpPr>
        <p:spPr>
          <a:xfrm>
            <a:off x="3124006" y="1625336"/>
            <a:ext cx="1782000" cy="1782000"/>
          </a:xfrm>
          <a:prstGeom prst="ellipse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15" name="Oval 14"/>
          <p:cNvSpPr/>
          <p:nvPr/>
        </p:nvSpPr>
        <p:spPr>
          <a:xfrm flipH="1">
            <a:off x="4613401" y="1436336"/>
            <a:ext cx="1971000" cy="1971000"/>
          </a:xfrm>
          <a:prstGeom prst="ellipse">
            <a:avLst/>
          </a:pr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16" name="Oval 15"/>
          <p:cNvSpPr/>
          <p:nvPr/>
        </p:nvSpPr>
        <p:spPr>
          <a:xfrm flipH="1">
            <a:off x="6171224" y="1193336"/>
            <a:ext cx="2214000" cy="2214000"/>
          </a:xfrm>
          <a:prstGeom prst="ellipse">
            <a:avLst/>
          </a:prstGeom>
          <a:solidFill>
            <a:schemeClr val="accent5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55" name="Content Placeholder 19"/>
          <p:cNvSpPr txBox="1">
            <a:spLocks/>
          </p:cNvSpPr>
          <p:nvPr/>
        </p:nvSpPr>
        <p:spPr>
          <a:xfrm>
            <a:off x="691496" y="3707153"/>
            <a:ext cx="1522327" cy="51396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900" dirty="0">
                <a:solidFill>
                  <a:schemeClr val="bg2"/>
                </a:solidFill>
              </a:rPr>
              <a:t>Suitable for all categories business and personal presentation</a:t>
            </a:r>
          </a:p>
        </p:txBody>
      </p:sp>
      <p:sp>
        <p:nvSpPr>
          <p:cNvPr id="56" name="Content Placeholder 19"/>
          <p:cNvSpPr txBox="1">
            <a:spLocks/>
          </p:cNvSpPr>
          <p:nvPr/>
        </p:nvSpPr>
        <p:spPr>
          <a:xfrm>
            <a:off x="2105660" y="3764303"/>
            <a:ext cx="1522327" cy="51396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900" dirty="0">
                <a:solidFill>
                  <a:schemeClr val="bg2"/>
                </a:solidFill>
              </a:rPr>
              <a:t>Suitable for all categories business and personal presentation</a:t>
            </a:r>
          </a:p>
        </p:txBody>
      </p:sp>
      <p:sp>
        <p:nvSpPr>
          <p:cNvPr id="57" name="Content Placeholder 19"/>
          <p:cNvSpPr txBox="1">
            <a:spLocks/>
          </p:cNvSpPr>
          <p:nvPr/>
        </p:nvSpPr>
        <p:spPr>
          <a:xfrm>
            <a:off x="4950715" y="3764303"/>
            <a:ext cx="1522327" cy="51396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900" dirty="0">
                <a:solidFill>
                  <a:schemeClr val="bg2"/>
                </a:solidFill>
              </a:rPr>
              <a:t>Suitable for all categories business and personal presentation</a:t>
            </a:r>
          </a:p>
        </p:txBody>
      </p:sp>
      <p:sp>
        <p:nvSpPr>
          <p:cNvPr id="58" name="Content Placeholder 19"/>
          <p:cNvSpPr txBox="1">
            <a:spLocks/>
          </p:cNvSpPr>
          <p:nvPr/>
        </p:nvSpPr>
        <p:spPr>
          <a:xfrm>
            <a:off x="6660429" y="3764303"/>
            <a:ext cx="1522327" cy="51396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900" dirty="0">
                <a:solidFill>
                  <a:schemeClr val="bg2"/>
                </a:solidFill>
              </a:rPr>
              <a:t>Suitable for all categories business and personal presentation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91496" y="3495857"/>
            <a:ext cx="45236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solidFill>
                  <a:schemeClr val="tx2"/>
                </a:solidFill>
                <a:latin typeface="+mj-lt"/>
              </a:rPr>
              <a:t>Brief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105660" y="3553007"/>
            <a:ext cx="6912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solidFill>
                  <a:schemeClr val="tx2"/>
                </a:solidFill>
                <a:latin typeface="+mj-lt"/>
              </a:rPr>
              <a:t>Research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950715" y="3553007"/>
            <a:ext cx="94128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solidFill>
                  <a:schemeClr val="tx2"/>
                </a:solidFill>
                <a:latin typeface="+mj-lt"/>
              </a:rPr>
              <a:t>Development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660429" y="3553007"/>
            <a:ext cx="108715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solidFill>
                  <a:schemeClr val="tx2"/>
                </a:solidFill>
                <a:latin typeface="+mj-lt"/>
              </a:rPr>
              <a:t>Implementation</a:t>
            </a:r>
          </a:p>
        </p:txBody>
      </p:sp>
      <p:sp>
        <p:nvSpPr>
          <p:cNvPr id="63" name="Content Placeholder 19"/>
          <p:cNvSpPr txBox="1">
            <a:spLocks/>
          </p:cNvSpPr>
          <p:nvPr/>
        </p:nvSpPr>
        <p:spPr>
          <a:xfrm>
            <a:off x="3505288" y="3764303"/>
            <a:ext cx="1522327" cy="51396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900" dirty="0">
                <a:solidFill>
                  <a:schemeClr val="bg2"/>
                </a:solidFill>
              </a:rPr>
              <a:t>Suitable for all categories business and personal presentation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505288" y="3553007"/>
            <a:ext cx="5613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b="1" dirty="0">
                <a:solidFill>
                  <a:schemeClr val="tx2"/>
                </a:solidFill>
                <a:latin typeface="+mj-lt"/>
              </a:rPr>
              <a:t>Design</a:t>
            </a:r>
          </a:p>
        </p:txBody>
      </p:sp>
      <p:grpSp>
        <p:nvGrpSpPr>
          <p:cNvPr id="65" name="Group 64"/>
          <p:cNvGrpSpPr/>
          <p:nvPr/>
        </p:nvGrpSpPr>
        <p:grpSpPr>
          <a:xfrm>
            <a:off x="1232148" y="2544366"/>
            <a:ext cx="358527" cy="471855"/>
            <a:chOff x="5081588" y="1744663"/>
            <a:chExt cx="552450" cy="727075"/>
          </a:xfrm>
          <a:solidFill>
            <a:schemeClr val="bg1"/>
          </a:solidFill>
        </p:grpSpPr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5081588" y="1744663"/>
              <a:ext cx="552450" cy="727075"/>
            </a:xfrm>
            <a:custGeom>
              <a:avLst/>
              <a:gdLst>
                <a:gd name="T0" fmla="*/ 884 w 971"/>
                <a:gd name="T1" fmla="*/ 207 h 1283"/>
                <a:gd name="T2" fmla="*/ 715 w 971"/>
                <a:gd name="T3" fmla="*/ 207 h 1283"/>
                <a:gd name="T4" fmla="*/ 715 w 971"/>
                <a:gd name="T5" fmla="*/ 192 h 1283"/>
                <a:gd name="T6" fmla="*/ 673 w 971"/>
                <a:gd name="T7" fmla="*/ 150 h 1283"/>
                <a:gd name="T8" fmla="*/ 578 w 971"/>
                <a:gd name="T9" fmla="*/ 150 h 1283"/>
                <a:gd name="T10" fmla="*/ 589 w 971"/>
                <a:gd name="T11" fmla="*/ 103 h 1283"/>
                <a:gd name="T12" fmla="*/ 485 w 971"/>
                <a:gd name="T13" fmla="*/ 0 h 1283"/>
                <a:gd name="T14" fmla="*/ 382 w 971"/>
                <a:gd name="T15" fmla="*/ 103 h 1283"/>
                <a:gd name="T16" fmla="*/ 393 w 971"/>
                <a:gd name="T17" fmla="*/ 150 h 1283"/>
                <a:gd name="T18" fmla="*/ 297 w 971"/>
                <a:gd name="T19" fmla="*/ 150 h 1283"/>
                <a:gd name="T20" fmla="*/ 255 w 971"/>
                <a:gd name="T21" fmla="*/ 192 h 1283"/>
                <a:gd name="T22" fmla="*/ 255 w 971"/>
                <a:gd name="T23" fmla="*/ 207 h 1283"/>
                <a:gd name="T24" fmla="*/ 87 w 971"/>
                <a:gd name="T25" fmla="*/ 207 h 1283"/>
                <a:gd name="T26" fmla="*/ 0 w 971"/>
                <a:gd name="T27" fmla="*/ 294 h 1283"/>
                <a:gd name="T28" fmla="*/ 0 w 971"/>
                <a:gd name="T29" fmla="*/ 1196 h 1283"/>
                <a:gd name="T30" fmla="*/ 87 w 971"/>
                <a:gd name="T31" fmla="*/ 1283 h 1283"/>
                <a:gd name="T32" fmla="*/ 884 w 971"/>
                <a:gd name="T33" fmla="*/ 1283 h 1283"/>
                <a:gd name="T34" fmla="*/ 971 w 971"/>
                <a:gd name="T35" fmla="*/ 1196 h 1283"/>
                <a:gd name="T36" fmla="*/ 971 w 971"/>
                <a:gd name="T37" fmla="*/ 294 h 1283"/>
                <a:gd name="T38" fmla="*/ 884 w 971"/>
                <a:gd name="T39" fmla="*/ 207 h 1283"/>
                <a:gd name="T40" fmla="*/ 485 w 971"/>
                <a:gd name="T41" fmla="*/ 59 h 1283"/>
                <a:gd name="T42" fmla="*/ 530 w 971"/>
                <a:gd name="T43" fmla="*/ 103 h 1283"/>
                <a:gd name="T44" fmla="*/ 485 w 971"/>
                <a:gd name="T45" fmla="*/ 148 h 1283"/>
                <a:gd name="T46" fmla="*/ 441 w 971"/>
                <a:gd name="T47" fmla="*/ 103 h 1283"/>
                <a:gd name="T48" fmla="*/ 485 w 971"/>
                <a:gd name="T49" fmla="*/ 59 h 1283"/>
                <a:gd name="T50" fmla="*/ 825 w 971"/>
                <a:gd name="T51" fmla="*/ 921 h 1283"/>
                <a:gd name="T52" fmla="*/ 659 w 971"/>
                <a:gd name="T53" fmla="*/ 921 h 1283"/>
                <a:gd name="T54" fmla="*/ 659 w 971"/>
                <a:gd name="T55" fmla="*/ 1087 h 1283"/>
                <a:gd name="T56" fmla="*/ 146 w 971"/>
                <a:gd name="T57" fmla="*/ 1087 h 1283"/>
                <a:gd name="T58" fmla="*/ 146 w 971"/>
                <a:gd name="T59" fmla="*/ 275 h 1283"/>
                <a:gd name="T60" fmla="*/ 255 w 971"/>
                <a:gd name="T61" fmla="*/ 275 h 1283"/>
                <a:gd name="T62" fmla="*/ 255 w 971"/>
                <a:gd name="T63" fmla="*/ 290 h 1283"/>
                <a:gd name="T64" fmla="*/ 297 w 971"/>
                <a:gd name="T65" fmla="*/ 332 h 1283"/>
                <a:gd name="T66" fmla="*/ 673 w 971"/>
                <a:gd name="T67" fmla="*/ 332 h 1283"/>
                <a:gd name="T68" fmla="*/ 715 w 971"/>
                <a:gd name="T69" fmla="*/ 290 h 1283"/>
                <a:gd name="T70" fmla="*/ 715 w 971"/>
                <a:gd name="T71" fmla="*/ 275 h 1283"/>
                <a:gd name="T72" fmla="*/ 825 w 971"/>
                <a:gd name="T73" fmla="*/ 275 h 1283"/>
                <a:gd name="T74" fmla="*/ 825 w 971"/>
                <a:gd name="T75" fmla="*/ 921 h 1283"/>
                <a:gd name="T76" fmla="*/ 802 w 971"/>
                <a:gd name="T77" fmla="*/ 953 h 1283"/>
                <a:gd name="T78" fmla="*/ 691 w 971"/>
                <a:gd name="T79" fmla="*/ 1065 h 1283"/>
                <a:gd name="T80" fmla="*/ 691 w 971"/>
                <a:gd name="T81" fmla="*/ 953 h 1283"/>
                <a:gd name="T82" fmla="*/ 802 w 971"/>
                <a:gd name="T83" fmla="*/ 953 h 1283"/>
                <a:gd name="T84" fmla="*/ 903 w 971"/>
                <a:gd name="T85" fmla="*/ 1196 h 1283"/>
                <a:gd name="T86" fmla="*/ 884 w 971"/>
                <a:gd name="T87" fmla="*/ 1215 h 1283"/>
                <a:gd name="T88" fmla="*/ 87 w 971"/>
                <a:gd name="T89" fmla="*/ 1215 h 1283"/>
                <a:gd name="T90" fmla="*/ 68 w 971"/>
                <a:gd name="T91" fmla="*/ 1196 h 1283"/>
                <a:gd name="T92" fmla="*/ 68 w 971"/>
                <a:gd name="T93" fmla="*/ 294 h 1283"/>
                <a:gd name="T94" fmla="*/ 87 w 971"/>
                <a:gd name="T95" fmla="*/ 275 h 1283"/>
                <a:gd name="T96" fmla="*/ 114 w 971"/>
                <a:gd name="T97" fmla="*/ 275 h 1283"/>
                <a:gd name="T98" fmla="*/ 114 w 971"/>
                <a:gd name="T99" fmla="*/ 1120 h 1283"/>
                <a:gd name="T100" fmla="*/ 681 w 971"/>
                <a:gd name="T101" fmla="*/ 1120 h 1283"/>
                <a:gd name="T102" fmla="*/ 686 w 971"/>
                <a:gd name="T103" fmla="*/ 1115 h 1283"/>
                <a:gd name="T104" fmla="*/ 852 w 971"/>
                <a:gd name="T105" fmla="*/ 948 h 1283"/>
                <a:gd name="T106" fmla="*/ 857 w 971"/>
                <a:gd name="T107" fmla="*/ 943 h 1283"/>
                <a:gd name="T108" fmla="*/ 857 w 971"/>
                <a:gd name="T109" fmla="*/ 275 h 1283"/>
                <a:gd name="T110" fmla="*/ 884 w 971"/>
                <a:gd name="T111" fmla="*/ 275 h 1283"/>
                <a:gd name="T112" fmla="*/ 903 w 971"/>
                <a:gd name="T113" fmla="*/ 294 h 1283"/>
                <a:gd name="T114" fmla="*/ 903 w 971"/>
                <a:gd name="T115" fmla="*/ 1196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71" h="1283">
                  <a:moveTo>
                    <a:pt x="884" y="207"/>
                  </a:moveTo>
                  <a:cubicBezTo>
                    <a:pt x="715" y="207"/>
                    <a:pt x="715" y="207"/>
                    <a:pt x="715" y="207"/>
                  </a:cubicBezTo>
                  <a:cubicBezTo>
                    <a:pt x="715" y="192"/>
                    <a:pt x="715" y="192"/>
                    <a:pt x="715" y="192"/>
                  </a:cubicBezTo>
                  <a:cubicBezTo>
                    <a:pt x="715" y="169"/>
                    <a:pt x="696" y="150"/>
                    <a:pt x="673" y="150"/>
                  </a:cubicBezTo>
                  <a:cubicBezTo>
                    <a:pt x="578" y="150"/>
                    <a:pt x="578" y="150"/>
                    <a:pt x="578" y="150"/>
                  </a:cubicBezTo>
                  <a:cubicBezTo>
                    <a:pt x="585" y="136"/>
                    <a:pt x="589" y="120"/>
                    <a:pt x="589" y="103"/>
                  </a:cubicBezTo>
                  <a:cubicBezTo>
                    <a:pt x="589" y="46"/>
                    <a:pt x="542" y="0"/>
                    <a:pt x="485" y="0"/>
                  </a:cubicBezTo>
                  <a:cubicBezTo>
                    <a:pt x="428" y="0"/>
                    <a:pt x="382" y="46"/>
                    <a:pt x="382" y="103"/>
                  </a:cubicBezTo>
                  <a:cubicBezTo>
                    <a:pt x="382" y="120"/>
                    <a:pt x="386" y="136"/>
                    <a:pt x="393" y="150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74" y="150"/>
                    <a:pt x="255" y="169"/>
                    <a:pt x="255" y="192"/>
                  </a:cubicBezTo>
                  <a:cubicBezTo>
                    <a:pt x="255" y="207"/>
                    <a:pt x="255" y="207"/>
                    <a:pt x="255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39" y="207"/>
                    <a:pt x="0" y="246"/>
                    <a:pt x="0" y="294"/>
                  </a:cubicBezTo>
                  <a:cubicBezTo>
                    <a:pt x="0" y="1196"/>
                    <a:pt x="0" y="1196"/>
                    <a:pt x="0" y="1196"/>
                  </a:cubicBezTo>
                  <a:cubicBezTo>
                    <a:pt x="0" y="1244"/>
                    <a:pt x="39" y="1283"/>
                    <a:pt x="87" y="1283"/>
                  </a:cubicBezTo>
                  <a:cubicBezTo>
                    <a:pt x="884" y="1283"/>
                    <a:pt x="884" y="1283"/>
                    <a:pt x="884" y="1283"/>
                  </a:cubicBezTo>
                  <a:cubicBezTo>
                    <a:pt x="932" y="1283"/>
                    <a:pt x="971" y="1244"/>
                    <a:pt x="971" y="1196"/>
                  </a:cubicBezTo>
                  <a:cubicBezTo>
                    <a:pt x="971" y="294"/>
                    <a:pt x="971" y="294"/>
                    <a:pt x="971" y="294"/>
                  </a:cubicBezTo>
                  <a:cubicBezTo>
                    <a:pt x="971" y="246"/>
                    <a:pt x="932" y="207"/>
                    <a:pt x="884" y="207"/>
                  </a:cubicBezTo>
                  <a:close/>
                  <a:moveTo>
                    <a:pt x="485" y="59"/>
                  </a:moveTo>
                  <a:cubicBezTo>
                    <a:pt x="510" y="59"/>
                    <a:pt x="530" y="79"/>
                    <a:pt x="530" y="103"/>
                  </a:cubicBezTo>
                  <a:cubicBezTo>
                    <a:pt x="530" y="128"/>
                    <a:pt x="510" y="148"/>
                    <a:pt x="485" y="148"/>
                  </a:cubicBezTo>
                  <a:cubicBezTo>
                    <a:pt x="461" y="148"/>
                    <a:pt x="441" y="128"/>
                    <a:pt x="441" y="103"/>
                  </a:cubicBezTo>
                  <a:cubicBezTo>
                    <a:pt x="441" y="79"/>
                    <a:pt x="461" y="59"/>
                    <a:pt x="485" y="59"/>
                  </a:cubicBezTo>
                  <a:close/>
                  <a:moveTo>
                    <a:pt x="825" y="921"/>
                  </a:moveTo>
                  <a:cubicBezTo>
                    <a:pt x="659" y="921"/>
                    <a:pt x="659" y="921"/>
                    <a:pt x="659" y="921"/>
                  </a:cubicBezTo>
                  <a:cubicBezTo>
                    <a:pt x="659" y="1087"/>
                    <a:pt x="659" y="1087"/>
                    <a:pt x="659" y="1087"/>
                  </a:cubicBezTo>
                  <a:cubicBezTo>
                    <a:pt x="146" y="1087"/>
                    <a:pt x="146" y="1087"/>
                    <a:pt x="146" y="1087"/>
                  </a:cubicBezTo>
                  <a:cubicBezTo>
                    <a:pt x="146" y="275"/>
                    <a:pt x="146" y="275"/>
                    <a:pt x="146" y="275"/>
                  </a:cubicBezTo>
                  <a:cubicBezTo>
                    <a:pt x="255" y="275"/>
                    <a:pt x="255" y="275"/>
                    <a:pt x="255" y="275"/>
                  </a:cubicBezTo>
                  <a:cubicBezTo>
                    <a:pt x="255" y="290"/>
                    <a:pt x="255" y="290"/>
                    <a:pt x="255" y="290"/>
                  </a:cubicBezTo>
                  <a:cubicBezTo>
                    <a:pt x="255" y="313"/>
                    <a:pt x="274" y="332"/>
                    <a:pt x="297" y="332"/>
                  </a:cubicBezTo>
                  <a:cubicBezTo>
                    <a:pt x="673" y="332"/>
                    <a:pt x="673" y="332"/>
                    <a:pt x="673" y="332"/>
                  </a:cubicBezTo>
                  <a:cubicBezTo>
                    <a:pt x="696" y="332"/>
                    <a:pt x="715" y="313"/>
                    <a:pt x="715" y="290"/>
                  </a:cubicBezTo>
                  <a:cubicBezTo>
                    <a:pt x="715" y="275"/>
                    <a:pt x="715" y="275"/>
                    <a:pt x="715" y="275"/>
                  </a:cubicBezTo>
                  <a:cubicBezTo>
                    <a:pt x="825" y="275"/>
                    <a:pt x="825" y="275"/>
                    <a:pt x="825" y="275"/>
                  </a:cubicBezTo>
                  <a:lnTo>
                    <a:pt x="825" y="921"/>
                  </a:lnTo>
                  <a:close/>
                  <a:moveTo>
                    <a:pt x="802" y="953"/>
                  </a:moveTo>
                  <a:cubicBezTo>
                    <a:pt x="770" y="985"/>
                    <a:pt x="726" y="1029"/>
                    <a:pt x="691" y="1065"/>
                  </a:cubicBezTo>
                  <a:cubicBezTo>
                    <a:pt x="691" y="953"/>
                    <a:pt x="691" y="953"/>
                    <a:pt x="691" y="953"/>
                  </a:cubicBezTo>
                  <a:lnTo>
                    <a:pt x="802" y="953"/>
                  </a:lnTo>
                  <a:close/>
                  <a:moveTo>
                    <a:pt x="903" y="1196"/>
                  </a:moveTo>
                  <a:cubicBezTo>
                    <a:pt x="903" y="1207"/>
                    <a:pt x="894" y="1215"/>
                    <a:pt x="884" y="1215"/>
                  </a:cubicBezTo>
                  <a:cubicBezTo>
                    <a:pt x="87" y="1215"/>
                    <a:pt x="87" y="1215"/>
                    <a:pt x="87" y="1215"/>
                  </a:cubicBezTo>
                  <a:cubicBezTo>
                    <a:pt x="76" y="1215"/>
                    <a:pt x="68" y="1207"/>
                    <a:pt x="68" y="1196"/>
                  </a:cubicBezTo>
                  <a:cubicBezTo>
                    <a:pt x="68" y="294"/>
                    <a:pt x="68" y="294"/>
                    <a:pt x="68" y="294"/>
                  </a:cubicBezTo>
                  <a:cubicBezTo>
                    <a:pt x="68" y="284"/>
                    <a:pt x="76" y="275"/>
                    <a:pt x="87" y="275"/>
                  </a:cubicBezTo>
                  <a:cubicBezTo>
                    <a:pt x="114" y="275"/>
                    <a:pt x="114" y="275"/>
                    <a:pt x="114" y="275"/>
                  </a:cubicBezTo>
                  <a:cubicBezTo>
                    <a:pt x="114" y="1120"/>
                    <a:pt x="114" y="1120"/>
                    <a:pt x="114" y="1120"/>
                  </a:cubicBezTo>
                  <a:cubicBezTo>
                    <a:pt x="681" y="1120"/>
                    <a:pt x="681" y="1120"/>
                    <a:pt x="681" y="1120"/>
                  </a:cubicBezTo>
                  <a:cubicBezTo>
                    <a:pt x="686" y="1115"/>
                    <a:pt x="686" y="1115"/>
                    <a:pt x="686" y="1115"/>
                  </a:cubicBezTo>
                  <a:cubicBezTo>
                    <a:pt x="732" y="1069"/>
                    <a:pt x="818" y="983"/>
                    <a:pt x="852" y="948"/>
                  </a:cubicBezTo>
                  <a:cubicBezTo>
                    <a:pt x="857" y="943"/>
                    <a:pt x="857" y="943"/>
                    <a:pt x="857" y="943"/>
                  </a:cubicBezTo>
                  <a:cubicBezTo>
                    <a:pt x="857" y="275"/>
                    <a:pt x="857" y="275"/>
                    <a:pt x="857" y="275"/>
                  </a:cubicBezTo>
                  <a:cubicBezTo>
                    <a:pt x="884" y="275"/>
                    <a:pt x="884" y="275"/>
                    <a:pt x="884" y="275"/>
                  </a:cubicBezTo>
                  <a:cubicBezTo>
                    <a:pt x="894" y="275"/>
                    <a:pt x="903" y="284"/>
                    <a:pt x="903" y="294"/>
                  </a:cubicBezTo>
                  <a:lnTo>
                    <a:pt x="903" y="1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5208588" y="2003426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5208588" y="2081213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5208588" y="2154238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942897" y="2003251"/>
            <a:ext cx="682798" cy="682799"/>
            <a:chOff x="8756835" y="3387391"/>
            <a:chExt cx="380133" cy="380134"/>
          </a:xfrm>
          <a:solidFill>
            <a:schemeClr val="bg1"/>
          </a:solidFill>
        </p:grpSpPr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8957479" y="3387391"/>
              <a:ext cx="179489" cy="179490"/>
            </a:xfrm>
            <a:custGeom>
              <a:avLst/>
              <a:gdLst>
                <a:gd name="T0" fmla="*/ 12 w 117"/>
                <a:gd name="T1" fmla="*/ 98 h 117"/>
                <a:gd name="T2" fmla="*/ 16 w 117"/>
                <a:gd name="T3" fmla="*/ 94 h 117"/>
                <a:gd name="T4" fmla="*/ 23 w 117"/>
                <a:gd name="T5" fmla="*/ 94 h 117"/>
                <a:gd name="T6" fmla="*/ 23 w 117"/>
                <a:gd name="T7" fmla="*/ 101 h 117"/>
                <a:gd name="T8" fmla="*/ 19 w 117"/>
                <a:gd name="T9" fmla="*/ 105 h 117"/>
                <a:gd name="T10" fmla="*/ 31 w 117"/>
                <a:gd name="T11" fmla="*/ 117 h 117"/>
                <a:gd name="T12" fmla="*/ 53 w 117"/>
                <a:gd name="T13" fmla="*/ 95 h 117"/>
                <a:gd name="T14" fmla="*/ 101 w 117"/>
                <a:gd name="T15" fmla="*/ 83 h 117"/>
                <a:gd name="T16" fmla="*/ 113 w 117"/>
                <a:gd name="T17" fmla="*/ 39 h 117"/>
                <a:gd name="T18" fmla="*/ 87 w 117"/>
                <a:gd name="T19" fmla="*/ 65 h 117"/>
                <a:gd name="T20" fmla="*/ 68 w 117"/>
                <a:gd name="T21" fmla="*/ 65 h 117"/>
                <a:gd name="T22" fmla="*/ 52 w 117"/>
                <a:gd name="T23" fmla="*/ 49 h 117"/>
                <a:gd name="T24" fmla="*/ 52 w 117"/>
                <a:gd name="T25" fmla="*/ 30 h 117"/>
                <a:gd name="T26" fmla="*/ 78 w 117"/>
                <a:gd name="T27" fmla="*/ 4 h 117"/>
                <a:gd name="T28" fmla="*/ 34 w 117"/>
                <a:gd name="T29" fmla="*/ 17 h 117"/>
                <a:gd name="T30" fmla="*/ 22 w 117"/>
                <a:gd name="T31" fmla="*/ 64 h 117"/>
                <a:gd name="T32" fmla="*/ 0 w 117"/>
                <a:gd name="T33" fmla="*/ 86 h 117"/>
                <a:gd name="T34" fmla="*/ 12 w 117"/>
                <a:gd name="T35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17">
                  <a:moveTo>
                    <a:pt x="12" y="98"/>
                  </a:moveTo>
                  <a:cubicBezTo>
                    <a:pt x="16" y="94"/>
                    <a:pt x="16" y="94"/>
                    <a:pt x="16" y="94"/>
                  </a:cubicBezTo>
                  <a:cubicBezTo>
                    <a:pt x="18" y="92"/>
                    <a:pt x="21" y="92"/>
                    <a:pt x="23" y="94"/>
                  </a:cubicBezTo>
                  <a:cubicBezTo>
                    <a:pt x="25" y="96"/>
                    <a:pt x="25" y="99"/>
                    <a:pt x="23" y="101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69" y="100"/>
                    <a:pt x="88" y="96"/>
                    <a:pt x="101" y="83"/>
                  </a:cubicBezTo>
                  <a:cubicBezTo>
                    <a:pt x="113" y="71"/>
                    <a:pt x="117" y="54"/>
                    <a:pt x="113" y="39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2" y="70"/>
                    <a:pt x="74" y="70"/>
                    <a:pt x="68" y="65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7" y="44"/>
                    <a:pt x="47" y="35"/>
                    <a:pt x="52" y="3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63" y="0"/>
                    <a:pt x="46" y="5"/>
                    <a:pt x="34" y="17"/>
                  </a:cubicBezTo>
                  <a:cubicBezTo>
                    <a:pt x="21" y="29"/>
                    <a:pt x="17" y="48"/>
                    <a:pt x="22" y="64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2" y="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8756835" y="3589958"/>
              <a:ext cx="177566" cy="177567"/>
            </a:xfrm>
            <a:custGeom>
              <a:avLst/>
              <a:gdLst>
                <a:gd name="T0" fmla="*/ 105 w 116"/>
                <a:gd name="T1" fmla="*/ 19 h 116"/>
                <a:gd name="T2" fmla="*/ 101 w 116"/>
                <a:gd name="T3" fmla="*/ 23 h 116"/>
                <a:gd name="T4" fmla="*/ 93 w 116"/>
                <a:gd name="T5" fmla="*/ 23 h 116"/>
                <a:gd name="T6" fmla="*/ 93 w 116"/>
                <a:gd name="T7" fmla="*/ 15 h 116"/>
                <a:gd name="T8" fmla="*/ 97 w 116"/>
                <a:gd name="T9" fmla="*/ 11 h 116"/>
                <a:gd name="T10" fmla="*/ 86 w 116"/>
                <a:gd name="T11" fmla="*/ 0 h 116"/>
                <a:gd name="T12" fmla="*/ 64 w 116"/>
                <a:gd name="T13" fmla="*/ 22 h 116"/>
                <a:gd name="T14" fmla="*/ 16 w 116"/>
                <a:gd name="T15" fmla="*/ 34 h 116"/>
                <a:gd name="T16" fmla="*/ 4 w 116"/>
                <a:gd name="T17" fmla="*/ 78 h 116"/>
                <a:gd name="T18" fmla="*/ 30 w 116"/>
                <a:gd name="T19" fmla="*/ 52 h 116"/>
                <a:gd name="T20" fmla="*/ 48 w 116"/>
                <a:gd name="T21" fmla="*/ 52 h 116"/>
                <a:gd name="T22" fmla="*/ 64 w 116"/>
                <a:gd name="T23" fmla="*/ 68 h 116"/>
                <a:gd name="T24" fmla="*/ 64 w 116"/>
                <a:gd name="T25" fmla="*/ 86 h 116"/>
                <a:gd name="T26" fmla="*/ 38 w 116"/>
                <a:gd name="T27" fmla="*/ 113 h 116"/>
                <a:gd name="T28" fmla="*/ 83 w 116"/>
                <a:gd name="T29" fmla="*/ 100 h 116"/>
                <a:gd name="T30" fmla="*/ 94 w 116"/>
                <a:gd name="T31" fmla="*/ 52 h 116"/>
                <a:gd name="T32" fmla="*/ 116 w 116"/>
                <a:gd name="T33" fmla="*/ 30 h 116"/>
                <a:gd name="T34" fmla="*/ 105 w 116"/>
                <a:gd name="T35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116">
                  <a:moveTo>
                    <a:pt x="105" y="19"/>
                  </a:moveTo>
                  <a:cubicBezTo>
                    <a:pt x="101" y="23"/>
                    <a:pt x="101" y="23"/>
                    <a:pt x="101" y="23"/>
                  </a:cubicBezTo>
                  <a:cubicBezTo>
                    <a:pt x="99" y="25"/>
                    <a:pt x="95" y="25"/>
                    <a:pt x="93" y="23"/>
                  </a:cubicBezTo>
                  <a:cubicBezTo>
                    <a:pt x="91" y="21"/>
                    <a:pt x="91" y="17"/>
                    <a:pt x="93" y="15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47" y="17"/>
                    <a:pt x="29" y="21"/>
                    <a:pt x="16" y="34"/>
                  </a:cubicBezTo>
                  <a:cubicBezTo>
                    <a:pt x="4" y="46"/>
                    <a:pt x="0" y="63"/>
                    <a:pt x="4" y="78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5" y="47"/>
                    <a:pt x="43" y="47"/>
                    <a:pt x="48" y="52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9" y="73"/>
                    <a:pt x="69" y="81"/>
                    <a:pt x="64" y="86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53" y="116"/>
                    <a:pt x="71" y="112"/>
                    <a:pt x="83" y="100"/>
                  </a:cubicBezTo>
                  <a:cubicBezTo>
                    <a:pt x="95" y="87"/>
                    <a:pt x="99" y="69"/>
                    <a:pt x="94" y="52"/>
                  </a:cubicBezTo>
                  <a:cubicBezTo>
                    <a:pt x="116" y="30"/>
                    <a:pt x="116" y="30"/>
                    <a:pt x="116" y="30"/>
                  </a:cubicBezTo>
                  <a:lnTo>
                    <a:pt x="10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73" name="Freeform 13"/>
            <p:cNvSpPr>
              <a:spLocks noEditPoints="1"/>
            </p:cNvSpPr>
            <p:nvPr/>
          </p:nvSpPr>
          <p:spPr bwMode="auto">
            <a:xfrm>
              <a:off x="8756835" y="3387391"/>
              <a:ext cx="380133" cy="380134"/>
            </a:xfrm>
            <a:custGeom>
              <a:avLst/>
              <a:gdLst>
                <a:gd name="T0" fmla="*/ 232 w 248"/>
                <a:gd name="T1" fmla="*/ 166 h 248"/>
                <a:gd name="T2" fmla="*/ 184 w 248"/>
                <a:gd name="T3" fmla="*/ 154 h 248"/>
                <a:gd name="T4" fmla="*/ 94 w 248"/>
                <a:gd name="T5" fmla="*/ 64 h 248"/>
                <a:gd name="T6" fmla="*/ 83 w 248"/>
                <a:gd name="T7" fmla="*/ 17 h 248"/>
                <a:gd name="T8" fmla="*/ 38 w 248"/>
                <a:gd name="T9" fmla="*/ 4 h 248"/>
                <a:gd name="T10" fmla="*/ 64 w 248"/>
                <a:gd name="T11" fmla="*/ 30 h 248"/>
                <a:gd name="T12" fmla="*/ 64 w 248"/>
                <a:gd name="T13" fmla="*/ 49 h 248"/>
                <a:gd name="T14" fmla="*/ 48 w 248"/>
                <a:gd name="T15" fmla="*/ 65 h 248"/>
                <a:gd name="T16" fmla="*/ 30 w 248"/>
                <a:gd name="T17" fmla="*/ 65 h 248"/>
                <a:gd name="T18" fmla="*/ 4 w 248"/>
                <a:gd name="T19" fmla="*/ 39 h 248"/>
                <a:gd name="T20" fmla="*/ 16 w 248"/>
                <a:gd name="T21" fmla="*/ 83 h 248"/>
                <a:gd name="T22" fmla="*/ 64 w 248"/>
                <a:gd name="T23" fmla="*/ 95 h 248"/>
                <a:gd name="T24" fmla="*/ 153 w 248"/>
                <a:gd name="T25" fmla="*/ 184 h 248"/>
                <a:gd name="T26" fmla="*/ 165 w 248"/>
                <a:gd name="T27" fmla="*/ 232 h 248"/>
                <a:gd name="T28" fmla="*/ 209 w 248"/>
                <a:gd name="T29" fmla="*/ 245 h 248"/>
                <a:gd name="T30" fmla="*/ 183 w 248"/>
                <a:gd name="T31" fmla="*/ 218 h 248"/>
                <a:gd name="T32" fmla="*/ 183 w 248"/>
                <a:gd name="T33" fmla="*/ 200 h 248"/>
                <a:gd name="T34" fmla="*/ 199 w 248"/>
                <a:gd name="T35" fmla="*/ 184 h 248"/>
                <a:gd name="T36" fmla="*/ 218 w 248"/>
                <a:gd name="T37" fmla="*/ 184 h 248"/>
                <a:gd name="T38" fmla="*/ 244 w 248"/>
                <a:gd name="T39" fmla="*/ 210 h 248"/>
                <a:gd name="T40" fmla="*/ 232 w 248"/>
                <a:gd name="T41" fmla="*/ 166 h 248"/>
                <a:gd name="T42" fmla="*/ 154 w 248"/>
                <a:gd name="T43" fmla="*/ 155 h 248"/>
                <a:gd name="T44" fmla="*/ 147 w 248"/>
                <a:gd name="T45" fmla="*/ 155 h 248"/>
                <a:gd name="T46" fmla="*/ 93 w 248"/>
                <a:gd name="T47" fmla="*/ 101 h 248"/>
                <a:gd name="T48" fmla="*/ 93 w 248"/>
                <a:gd name="T49" fmla="*/ 94 h 248"/>
                <a:gd name="T50" fmla="*/ 101 w 248"/>
                <a:gd name="T51" fmla="*/ 94 h 248"/>
                <a:gd name="T52" fmla="*/ 154 w 248"/>
                <a:gd name="T53" fmla="*/ 147 h 248"/>
                <a:gd name="T54" fmla="*/ 154 w 248"/>
                <a:gd name="T55" fmla="*/ 15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8" h="248">
                  <a:moveTo>
                    <a:pt x="232" y="166"/>
                  </a:moveTo>
                  <a:cubicBezTo>
                    <a:pt x="219" y="153"/>
                    <a:pt x="200" y="149"/>
                    <a:pt x="184" y="15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9" y="48"/>
                    <a:pt x="95" y="29"/>
                    <a:pt x="83" y="17"/>
                  </a:cubicBezTo>
                  <a:cubicBezTo>
                    <a:pt x="71" y="5"/>
                    <a:pt x="53" y="0"/>
                    <a:pt x="38" y="4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9" y="35"/>
                    <a:pt x="69" y="44"/>
                    <a:pt x="64" y="49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3" y="70"/>
                    <a:pt x="35" y="70"/>
                    <a:pt x="30" y="6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54"/>
                    <a:pt x="4" y="71"/>
                    <a:pt x="16" y="83"/>
                  </a:cubicBezTo>
                  <a:cubicBezTo>
                    <a:pt x="29" y="96"/>
                    <a:pt x="47" y="100"/>
                    <a:pt x="64" y="9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8" y="201"/>
                    <a:pt x="152" y="219"/>
                    <a:pt x="165" y="232"/>
                  </a:cubicBezTo>
                  <a:cubicBezTo>
                    <a:pt x="177" y="244"/>
                    <a:pt x="194" y="248"/>
                    <a:pt x="209" y="245"/>
                  </a:cubicBezTo>
                  <a:cubicBezTo>
                    <a:pt x="183" y="218"/>
                    <a:pt x="183" y="218"/>
                    <a:pt x="183" y="218"/>
                  </a:cubicBezTo>
                  <a:cubicBezTo>
                    <a:pt x="178" y="213"/>
                    <a:pt x="178" y="205"/>
                    <a:pt x="183" y="200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205" y="179"/>
                    <a:pt x="213" y="179"/>
                    <a:pt x="218" y="184"/>
                  </a:cubicBezTo>
                  <a:cubicBezTo>
                    <a:pt x="244" y="210"/>
                    <a:pt x="244" y="210"/>
                    <a:pt x="244" y="210"/>
                  </a:cubicBezTo>
                  <a:cubicBezTo>
                    <a:pt x="248" y="195"/>
                    <a:pt x="244" y="178"/>
                    <a:pt x="232" y="166"/>
                  </a:cubicBezTo>
                  <a:close/>
                  <a:moveTo>
                    <a:pt x="154" y="155"/>
                  </a:moveTo>
                  <a:cubicBezTo>
                    <a:pt x="152" y="157"/>
                    <a:pt x="149" y="157"/>
                    <a:pt x="147" y="155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1" y="99"/>
                    <a:pt x="91" y="96"/>
                    <a:pt x="93" y="94"/>
                  </a:cubicBezTo>
                  <a:cubicBezTo>
                    <a:pt x="95" y="92"/>
                    <a:pt x="99" y="92"/>
                    <a:pt x="101" y="94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6" y="149"/>
                    <a:pt x="156" y="153"/>
                    <a:pt x="154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</p:grpSp>
      <p:sp>
        <p:nvSpPr>
          <p:cNvPr id="74" name="Freeform 33"/>
          <p:cNvSpPr>
            <a:spLocks noEditPoints="1"/>
          </p:cNvSpPr>
          <p:nvPr/>
        </p:nvSpPr>
        <p:spPr bwMode="auto">
          <a:xfrm rot="21545399">
            <a:off x="3726841" y="2284080"/>
            <a:ext cx="494594" cy="462384"/>
          </a:xfrm>
          <a:custGeom>
            <a:avLst/>
            <a:gdLst>
              <a:gd name="T0" fmla="*/ 159 w 282"/>
              <a:gd name="T1" fmla="*/ 0 h 264"/>
              <a:gd name="T2" fmla="*/ 0 w 282"/>
              <a:gd name="T3" fmla="*/ 176 h 264"/>
              <a:gd name="T4" fmla="*/ 53 w 282"/>
              <a:gd name="T5" fmla="*/ 176 h 264"/>
              <a:gd name="T6" fmla="*/ 106 w 282"/>
              <a:gd name="T7" fmla="*/ 194 h 264"/>
              <a:gd name="T8" fmla="*/ 159 w 282"/>
              <a:gd name="T9" fmla="*/ 264 h 264"/>
              <a:gd name="T10" fmla="*/ 282 w 282"/>
              <a:gd name="T11" fmla="*/ 124 h 264"/>
              <a:gd name="T12" fmla="*/ 159 w 282"/>
              <a:gd name="T13" fmla="*/ 0 h 264"/>
              <a:gd name="T14" fmla="*/ 71 w 282"/>
              <a:gd name="T15" fmla="*/ 128 h 264"/>
              <a:gd name="T16" fmla="*/ 49 w 282"/>
              <a:gd name="T17" fmla="*/ 106 h 264"/>
              <a:gd name="T18" fmla="*/ 71 w 282"/>
              <a:gd name="T19" fmla="*/ 84 h 264"/>
              <a:gd name="T20" fmla="*/ 93 w 282"/>
              <a:gd name="T21" fmla="*/ 106 h 264"/>
              <a:gd name="T22" fmla="*/ 71 w 282"/>
              <a:gd name="T23" fmla="*/ 128 h 264"/>
              <a:gd name="T24" fmla="*/ 110 w 282"/>
              <a:gd name="T25" fmla="*/ 62 h 264"/>
              <a:gd name="T26" fmla="*/ 132 w 282"/>
              <a:gd name="T27" fmla="*/ 40 h 264"/>
              <a:gd name="T28" fmla="*/ 154 w 282"/>
              <a:gd name="T29" fmla="*/ 62 h 264"/>
              <a:gd name="T30" fmla="*/ 132 w 282"/>
              <a:gd name="T31" fmla="*/ 84 h 264"/>
              <a:gd name="T32" fmla="*/ 110 w 282"/>
              <a:gd name="T33" fmla="*/ 62 h 264"/>
              <a:gd name="T34" fmla="*/ 167 w 282"/>
              <a:gd name="T35" fmla="*/ 216 h 264"/>
              <a:gd name="T36" fmla="*/ 137 w 282"/>
              <a:gd name="T37" fmla="*/ 185 h 264"/>
              <a:gd name="T38" fmla="*/ 167 w 282"/>
              <a:gd name="T39" fmla="*/ 154 h 264"/>
              <a:gd name="T40" fmla="*/ 198 w 282"/>
              <a:gd name="T41" fmla="*/ 185 h 264"/>
              <a:gd name="T42" fmla="*/ 167 w 282"/>
              <a:gd name="T43" fmla="*/ 216 h 264"/>
              <a:gd name="T44" fmla="*/ 220 w 282"/>
              <a:gd name="T45" fmla="*/ 163 h 264"/>
              <a:gd name="T46" fmla="*/ 207 w 282"/>
              <a:gd name="T47" fmla="*/ 150 h 264"/>
              <a:gd name="T48" fmla="*/ 220 w 282"/>
              <a:gd name="T49" fmla="*/ 137 h 264"/>
              <a:gd name="T50" fmla="*/ 233 w 282"/>
              <a:gd name="T51" fmla="*/ 150 h 264"/>
              <a:gd name="T52" fmla="*/ 220 w 282"/>
              <a:gd name="T53" fmla="*/ 163 h 264"/>
              <a:gd name="T54" fmla="*/ 203 w 282"/>
              <a:gd name="T55" fmla="*/ 110 h 264"/>
              <a:gd name="T56" fmla="*/ 172 w 282"/>
              <a:gd name="T57" fmla="*/ 80 h 264"/>
              <a:gd name="T58" fmla="*/ 203 w 282"/>
              <a:gd name="T59" fmla="*/ 49 h 264"/>
              <a:gd name="T60" fmla="*/ 233 w 282"/>
              <a:gd name="T61" fmla="*/ 80 h 264"/>
              <a:gd name="T62" fmla="*/ 203 w 282"/>
              <a:gd name="T63" fmla="*/ 11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2" h="264">
                <a:moveTo>
                  <a:pt x="159" y="0"/>
                </a:moveTo>
                <a:cubicBezTo>
                  <a:pt x="53" y="0"/>
                  <a:pt x="0" y="106"/>
                  <a:pt x="0" y="176"/>
                </a:cubicBezTo>
                <a:cubicBezTo>
                  <a:pt x="0" y="194"/>
                  <a:pt x="35" y="229"/>
                  <a:pt x="53" y="176"/>
                </a:cubicBezTo>
                <a:cubicBezTo>
                  <a:pt x="61" y="153"/>
                  <a:pt x="106" y="159"/>
                  <a:pt x="106" y="194"/>
                </a:cubicBezTo>
                <a:cubicBezTo>
                  <a:pt x="106" y="233"/>
                  <a:pt x="123" y="264"/>
                  <a:pt x="159" y="264"/>
                </a:cubicBezTo>
                <a:cubicBezTo>
                  <a:pt x="264" y="264"/>
                  <a:pt x="282" y="176"/>
                  <a:pt x="282" y="124"/>
                </a:cubicBezTo>
                <a:cubicBezTo>
                  <a:pt x="282" y="71"/>
                  <a:pt x="264" y="0"/>
                  <a:pt x="159" y="0"/>
                </a:cubicBezTo>
                <a:close/>
                <a:moveTo>
                  <a:pt x="71" y="128"/>
                </a:moveTo>
                <a:cubicBezTo>
                  <a:pt x="58" y="128"/>
                  <a:pt x="49" y="118"/>
                  <a:pt x="49" y="106"/>
                </a:cubicBezTo>
                <a:cubicBezTo>
                  <a:pt x="49" y="94"/>
                  <a:pt x="58" y="84"/>
                  <a:pt x="71" y="84"/>
                </a:cubicBezTo>
                <a:cubicBezTo>
                  <a:pt x="83" y="84"/>
                  <a:pt x="93" y="94"/>
                  <a:pt x="93" y="106"/>
                </a:cubicBezTo>
                <a:cubicBezTo>
                  <a:pt x="93" y="118"/>
                  <a:pt x="83" y="128"/>
                  <a:pt x="71" y="128"/>
                </a:cubicBezTo>
                <a:close/>
                <a:moveTo>
                  <a:pt x="110" y="62"/>
                </a:moveTo>
                <a:cubicBezTo>
                  <a:pt x="110" y="50"/>
                  <a:pt x="120" y="40"/>
                  <a:pt x="132" y="40"/>
                </a:cubicBezTo>
                <a:cubicBezTo>
                  <a:pt x="144" y="40"/>
                  <a:pt x="154" y="50"/>
                  <a:pt x="154" y="62"/>
                </a:cubicBezTo>
                <a:cubicBezTo>
                  <a:pt x="154" y="74"/>
                  <a:pt x="144" y="84"/>
                  <a:pt x="132" y="84"/>
                </a:cubicBezTo>
                <a:cubicBezTo>
                  <a:pt x="120" y="84"/>
                  <a:pt x="110" y="74"/>
                  <a:pt x="110" y="62"/>
                </a:cubicBezTo>
                <a:close/>
                <a:moveTo>
                  <a:pt x="167" y="216"/>
                </a:moveTo>
                <a:cubicBezTo>
                  <a:pt x="150" y="216"/>
                  <a:pt x="137" y="202"/>
                  <a:pt x="137" y="185"/>
                </a:cubicBezTo>
                <a:cubicBezTo>
                  <a:pt x="137" y="168"/>
                  <a:pt x="150" y="154"/>
                  <a:pt x="167" y="154"/>
                </a:cubicBezTo>
                <a:cubicBezTo>
                  <a:pt x="184" y="154"/>
                  <a:pt x="198" y="168"/>
                  <a:pt x="198" y="185"/>
                </a:cubicBezTo>
                <a:cubicBezTo>
                  <a:pt x="198" y="202"/>
                  <a:pt x="184" y="216"/>
                  <a:pt x="167" y="216"/>
                </a:cubicBezTo>
                <a:close/>
                <a:moveTo>
                  <a:pt x="220" y="163"/>
                </a:moveTo>
                <a:cubicBezTo>
                  <a:pt x="213" y="163"/>
                  <a:pt x="207" y="157"/>
                  <a:pt x="207" y="150"/>
                </a:cubicBezTo>
                <a:cubicBezTo>
                  <a:pt x="207" y="143"/>
                  <a:pt x="213" y="137"/>
                  <a:pt x="220" y="137"/>
                </a:cubicBezTo>
                <a:cubicBezTo>
                  <a:pt x="227" y="137"/>
                  <a:pt x="233" y="143"/>
                  <a:pt x="233" y="150"/>
                </a:cubicBezTo>
                <a:cubicBezTo>
                  <a:pt x="233" y="157"/>
                  <a:pt x="227" y="163"/>
                  <a:pt x="220" y="163"/>
                </a:cubicBezTo>
                <a:close/>
                <a:moveTo>
                  <a:pt x="203" y="110"/>
                </a:moveTo>
                <a:cubicBezTo>
                  <a:pt x="186" y="110"/>
                  <a:pt x="172" y="97"/>
                  <a:pt x="172" y="80"/>
                </a:cubicBezTo>
                <a:cubicBezTo>
                  <a:pt x="172" y="63"/>
                  <a:pt x="186" y="49"/>
                  <a:pt x="203" y="49"/>
                </a:cubicBezTo>
                <a:cubicBezTo>
                  <a:pt x="220" y="49"/>
                  <a:pt x="233" y="63"/>
                  <a:pt x="233" y="80"/>
                </a:cubicBezTo>
                <a:cubicBezTo>
                  <a:pt x="233" y="97"/>
                  <a:pt x="220" y="110"/>
                  <a:pt x="203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13"/>
          </a:p>
        </p:txBody>
      </p:sp>
      <p:grpSp>
        <p:nvGrpSpPr>
          <p:cNvPr id="75" name="Group 74"/>
          <p:cNvGrpSpPr/>
          <p:nvPr/>
        </p:nvGrpSpPr>
        <p:grpSpPr>
          <a:xfrm>
            <a:off x="5231099" y="2209800"/>
            <a:ext cx="644573" cy="429267"/>
            <a:chOff x="10594976" y="2798763"/>
            <a:chExt cx="760412" cy="506412"/>
          </a:xfrm>
          <a:solidFill>
            <a:schemeClr val="bg1"/>
          </a:solidFill>
          <a:effectLst/>
        </p:grpSpPr>
        <p:sp>
          <p:nvSpPr>
            <p:cNvPr id="76" name="Freeform 5"/>
            <p:cNvSpPr>
              <a:spLocks noEditPoints="1"/>
            </p:cNvSpPr>
            <p:nvPr/>
          </p:nvSpPr>
          <p:spPr bwMode="auto">
            <a:xfrm>
              <a:off x="10594976" y="2798763"/>
              <a:ext cx="501650" cy="506412"/>
            </a:xfrm>
            <a:custGeom>
              <a:avLst/>
              <a:gdLst>
                <a:gd name="T0" fmla="*/ 116 w 132"/>
                <a:gd name="T1" fmla="*/ 39 h 132"/>
                <a:gd name="T2" fmla="*/ 113 w 132"/>
                <a:gd name="T3" fmla="*/ 20 h 132"/>
                <a:gd name="T4" fmla="*/ 100 w 132"/>
                <a:gd name="T5" fmla="*/ 21 h 132"/>
                <a:gd name="T6" fmla="*/ 98 w 132"/>
                <a:gd name="T7" fmla="*/ 9 h 132"/>
                <a:gd name="T8" fmla="*/ 78 w 132"/>
                <a:gd name="T9" fmla="*/ 11 h 132"/>
                <a:gd name="T10" fmla="*/ 68 w 132"/>
                <a:gd name="T11" fmla="*/ 9 h 132"/>
                <a:gd name="T12" fmla="*/ 49 w 132"/>
                <a:gd name="T13" fmla="*/ 2 h 132"/>
                <a:gd name="T14" fmla="*/ 44 w 132"/>
                <a:gd name="T15" fmla="*/ 14 h 132"/>
                <a:gd name="T16" fmla="*/ 32 w 132"/>
                <a:gd name="T17" fmla="*/ 9 h 132"/>
                <a:gd name="T18" fmla="*/ 24 w 132"/>
                <a:gd name="T19" fmla="*/ 28 h 132"/>
                <a:gd name="T20" fmla="*/ 17 w 132"/>
                <a:gd name="T21" fmla="*/ 36 h 132"/>
                <a:gd name="T22" fmla="*/ 2 w 132"/>
                <a:gd name="T23" fmla="*/ 49 h 132"/>
                <a:gd name="T24" fmla="*/ 9 w 132"/>
                <a:gd name="T25" fmla="*/ 59 h 132"/>
                <a:gd name="T26" fmla="*/ 0 w 132"/>
                <a:gd name="T27" fmla="*/ 67 h 132"/>
                <a:gd name="T28" fmla="*/ 11 w 132"/>
                <a:gd name="T29" fmla="*/ 83 h 132"/>
                <a:gd name="T30" fmla="*/ 15 w 132"/>
                <a:gd name="T31" fmla="*/ 93 h 132"/>
                <a:gd name="T32" fmla="*/ 19 w 132"/>
                <a:gd name="T33" fmla="*/ 113 h 132"/>
                <a:gd name="T34" fmla="*/ 31 w 132"/>
                <a:gd name="T35" fmla="*/ 112 h 132"/>
                <a:gd name="T36" fmla="*/ 33 w 132"/>
                <a:gd name="T37" fmla="*/ 124 h 132"/>
                <a:gd name="T38" fmla="*/ 53 w 132"/>
                <a:gd name="T39" fmla="*/ 122 h 132"/>
                <a:gd name="T40" fmla="*/ 64 w 132"/>
                <a:gd name="T41" fmla="*/ 123 h 132"/>
                <a:gd name="T42" fmla="*/ 83 w 132"/>
                <a:gd name="T43" fmla="*/ 130 h 132"/>
                <a:gd name="T44" fmla="*/ 88 w 132"/>
                <a:gd name="T45" fmla="*/ 119 h 132"/>
                <a:gd name="T46" fmla="*/ 100 w 132"/>
                <a:gd name="T47" fmla="*/ 123 h 132"/>
                <a:gd name="T48" fmla="*/ 108 w 132"/>
                <a:gd name="T49" fmla="*/ 105 h 132"/>
                <a:gd name="T50" fmla="*/ 114 w 132"/>
                <a:gd name="T51" fmla="*/ 96 h 132"/>
                <a:gd name="T52" fmla="*/ 130 w 132"/>
                <a:gd name="T53" fmla="*/ 83 h 132"/>
                <a:gd name="T54" fmla="*/ 122 w 132"/>
                <a:gd name="T55" fmla="*/ 73 h 132"/>
                <a:gd name="T56" fmla="*/ 132 w 132"/>
                <a:gd name="T57" fmla="*/ 66 h 132"/>
                <a:gd name="T58" fmla="*/ 120 w 132"/>
                <a:gd name="T59" fmla="*/ 49 h 132"/>
                <a:gd name="T60" fmla="*/ 91 w 132"/>
                <a:gd name="T61" fmla="*/ 86 h 132"/>
                <a:gd name="T62" fmla="*/ 62 w 132"/>
                <a:gd name="T63" fmla="*/ 98 h 132"/>
                <a:gd name="T64" fmla="*/ 36 w 132"/>
                <a:gd name="T65" fmla="*/ 79 h 132"/>
                <a:gd name="T66" fmla="*/ 40 w 132"/>
                <a:gd name="T67" fmla="*/ 47 h 132"/>
                <a:gd name="T68" fmla="*/ 70 w 132"/>
                <a:gd name="T69" fmla="*/ 34 h 132"/>
                <a:gd name="T70" fmla="*/ 95 w 132"/>
                <a:gd name="T71" fmla="*/ 54 h 132"/>
                <a:gd name="T72" fmla="*/ 91 w 132"/>
                <a:gd name="T73" fmla="*/ 8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2" h="132">
                  <a:moveTo>
                    <a:pt x="118" y="44"/>
                  </a:moveTo>
                  <a:cubicBezTo>
                    <a:pt x="116" y="39"/>
                    <a:pt x="116" y="39"/>
                    <a:pt x="116" y="39"/>
                  </a:cubicBezTo>
                  <a:cubicBezTo>
                    <a:pt x="118" y="37"/>
                    <a:pt x="121" y="35"/>
                    <a:pt x="123" y="33"/>
                  </a:cubicBezTo>
                  <a:cubicBezTo>
                    <a:pt x="120" y="28"/>
                    <a:pt x="116" y="23"/>
                    <a:pt x="113" y="20"/>
                  </a:cubicBezTo>
                  <a:cubicBezTo>
                    <a:pt x="110" y="21"/>
                    <a:pt x="107" y="23"/>
                    <a:pt x="104" y="24"/>
                  </a:cubicBezTo>
                  <a:cubicBezTo>
                    <a:pt x="103" y="23"/>
                    <a:pt x="102" y="22"/>
                    <a:pt x="100" y="21"/>
                  </a:cubicBezTo>
                  <a:cubicBezTo>
                    <a:pt x="99" y="20"/>
                    <a:pt x="97" y="19"/>
                    <a:pt x="96" y="18"/>
                  </a:cubicBezTo>
                  <a:cubicBezTo>
                    <a:pt x="97" y="15"/>
                    <a:pt x="98" y="12"/>
                    <a:pt x="98" y="9"/>
                  </a:cubicBezTo>
                  <a:cubicBezTo>
                    <a:pt x="93" y="6"/>
                    <a:pt x="88" y="4"/>
                    <a:pt x="83" y="2"/>
                  </a:cubicBezTo>
                  <a:cubicBezTo>
                    <a:pt x="81" y="5"/>
                    <a:pt x="80" y="8"/>
                    <a:pt x="78" y="11"/>
                  </a:cubicBezTo>
                  <a:cubicBezTo>
                    <a:pt x="76" y="10"/>
                    <a:pt x="75" y="10"/>
                    <a:pt x="73" y="10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67" y="6"/>
                    <a:pt x="66" y="3"/>
                    <a:pt x="65" y="0"/>
                  </a:cubicBezTo>
                  <a:cubicBezTo>
                    <a:pt x="60" y="0"/>
                    <a:pt x="54" y="1"/>
                    <a:pt x="49" y="2"/>
                  </a:cubicBezTo>
                  <a:cubicBezTo>
                    <a:pt x="49" y="6"/>
                    <a:pt x="48" y="9"/>
                    <a:pt x="49" y="1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4"/>
                    <a:pt x="34" y="12"/>
                    <a:pt x="32" y="9"/>
                  </a:cubicBezTo>
                  <a:cubicBezTo>
                    <a:pt x="27" y="12"/>
                    <a:pt x="23" y="16"/>
                    <a:pt x="19" y="19"/>
                  </a:cubicBezTo>
                  <a:cubicBezTo>
                    <a:pt x="20" y="22"/>
                    <a:pt x="22" y="25"/>
                    <a:pt x="24" y="28"/>
                  </a:cubicBezTo>
                  <a:cubicBezTo>
                    <a:pt x="23" y="29"/>
                    <a:pt x="21" y="30"/>
                    <a:pt x="20" y="32"/>
                  </a:cubicBezTo>
                  <a:cubicBezTo>
                    <a:pt x="19" y="33"/>
                    <a:pt x="18" y="35"/>
                    <a:pt x="17" y="36"/>
                  </a:cubicBezTo>
                  <a:cubicBezTo>
                    <a:pt x="14" y="35"/>
                    <a:pt x="11" y="35"/>
                    <a:pt x="8" y="34"/>
                  </a:cubicBezTo>
                  <a:cubicBezTo>
                    <a:pt x="5" y="39"/>
                    <a:pt x="3" y="44"/>
                    <a:pt x="2" y="49"/>
                  </a:cubicBezTo>
                  <a:cubicBezTo>
                    <a:pt x="5" y="51"/>
                    <a:pt x="7" y="52"/>
                    <a:pt x="10" y="54"/>
                  </a:cubicBezTo>
                  <a:cubicBezTo>
                    <a:pt x="10" y="56"/>
                    <a:pt x="10" y="57"/>
                    <a:pt x="9" y="59"/>
                  </a:cubicBezTo>
                  <a:cubicBezTo>
                    <a:pt x="9" y="61"/>
                    <a:pt x="9" y="63"/>
                    <a:pt x="9" y="64"/>
                  </a:cubicBezTo>
                  <a:cubicBezTo>
                    <a:pt x="6" y="65"/>
                    <a:pt x="3" y="66"/>
                    <a:pt x="0" y="67"/>
                  </a:cubicBezTo>
                  <a:cubicBezTo>
                    <a:pt x="0" y="73"/>
                    <a:pt x="0" y="78"/>
                    <a:pt x="2" y="83"/>
                  </a:cubicBezTo>
                  <a:cubicBezTo>
                    <a:pt x="5" y="84"/>
                    <a:pt x="8" y="84"/>
                    <a:pt x="11" y="83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1" y="98"/>
                    <a:pt x="9" y="100"/>
                  </a:cubicBezTo>
                  <a:cubicBezTo>
                    <a:pt x="12" y="105"/>
                    <a:pt x="15" y="109"/>
                    <a:pt x="19" y="113"/>
                  </a:cubicBezTo>
                  <a:cubicBezTo>
                    <a:pt x="22" y="112"/>
                    <a:pt x="25" y="110"/>
                    <a:pt x="27" y="108"/>
                  </a:cubicBezTo>
                  <a:cubicBezTo>
                    <a:pt x="29" y="109"/>
                    <a:pt x="30" y="111"/>
                    <a:pt x="31" y="112"/>
                  </a:cubicBezTo>
                  <a:cubicBezTo>
                    <a:pt x="33" y="113"/>
                    <a:pt x="34" y="114"/>
                    <a:pt x="36" y="115"/>
                  </a:cubicBezTo>
                  <a:cubicBezTo>
                    <a:pt x="35" y="118"/>
                    <a:pt x="34" y="121"/>
                    <a:pt x="33" y="124"/>
                  </a:cubicBezTo>
                  <a:cubicBezTo>
                    <a:pt x="38" y="127"/>
                    <a:pt x="43" y="129"/>
                    <a:pt x="49" y="130"/>
                  </a:cubicBezTo>
                  <a:cubicBezTo>
                    <a:pt x="50" y="127"/>
                    <a:pt x="52" y="125"/>
                    <a:pt x="53" y="122"/>
                  </a:cubicBezTo>
                  <a:cubicBezTo>
                    <a:pt x="55" y="122"/>
                    <a:pt x="57" y="123"/>
                    <a:pt x="59" y="123"/>
                  </a:cubicBezTo>
                  <a:cubicBezTo>
                    <a:pt x="60" y="123"/>
                    <a:pt x="62" y="123"/>
                    <a:pt x="64" y="123"/>
                  </a:cubicBezTo>
                  <a:cubicBezTo>
                    <a:pt x="65" y="126"/>
                    <a:pt x="66" y="130"/>
                    <a:pt x="67" y="132"/>
                  </a:cubicBezTo>
                  <a:cubicBezTo>
                    <a:pt x="72" y="132"/>
                    <a:pt x="78" y="132"/>
                    <a:pt x="83" y="130"/>
                  </a:cubicBezTo>
                  <a:cubicBezTo>
                    <a:pt x="83" y="127"/>
                    <a:pt x="83" y="124"/>
                    <a:pt x="83" y="121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5" y="119"/>
                    <a:pt x="97" y="121"/>
                    <a:pt x="100" y="123"/>
                  </a:cubicBezTo>
                  <a:cubicBezTo>
                    <a:pt x="104" y="121"/>
                    <a:pt x="109" y="117"/>
                    <a:pt x="113" y="113"/>
                  </a:cubicBezTo>
                  <a:cubicBezTo>
                    <a:pt x="111" y="110"/>
                    <a:pt x="109" y="108"/>
                    <a:pt x="108" y="105"/>
                  </a:cubicBezTo>
                  <a:cubicBezTo>
                    <a:pt x="109" y="103"/>
                    <a:pt x="110" y="102"/>
                    <a:pt x="111" y="101"/>
                  </a:cubicBezTo>
                  <a:cubicBezTo>
                    <a:pt x="112" y="99"/>
                    <a:pt x="113" y="98"/>
                    <a:pt x="114" y="96"/>
                  </a:cubicBezTo>
                  <a:cubicBezTo>
                    <a:pt x="117" y="97"/>
                    <a:pt x="120" y="98"/>
                    <a:pt x="123" y="99"/>
                  </a:cubicBezTo>
                  <a:cubicBezTo>
                    <a:pt x="126" y="94"/>
                    <a:pt x="128" y="89"/>
                    <a:pt x="130" y="83"/>
                  </a:cubicBezTo>
                  <a:cubicBezTo>
                    <a:pt x="127" y="82"/>
                    <a:pt x="124" y="80"/>
                    <a:pt x="121" y="79"/>
                  </a:cubicBezTo>
                  <a:cubicBezTo>
                    <a:pt x="122" y="77"/>
                    <a:pt x="122" y="75"/>
                    <a:pt x="122" y="73"/>
                  </a:cubicBezTo>
                  <a:cubicBezTo>
                    <a:pt x="123" y="72"/>
                    <a:pt x="123" y="70"/>
                    <a:pt x="123" y="68"/>
                  </a:cubicBezTo>
                  <a:cubicBezTo>
                    <a:pt x="126" y="67"/>
                    <a:pt x="129" y="67"/>
                    <a:pt x="132" y="66"/>
                  </a:cubicBezTo>
                  <a:cubicBezTo>
                    <a:pt x="132" y="60"/>
                    <a:pt x="131" y="54"/>
                    <a:pt x="130" y="49"/>
                  </a:cubicBezTo>
                  <a:cubicBezTo>
                    <a:pt x="126" y="49"/>
                    <a:pt x="123" y="49"/>
                    <a:pt x="120" y="49"/>
                  </a:cubicBezTo>
                  <a:lnTo>
                    <a:pt x="118" y="44"/>
                  </a:lnTo>
                  <a:close/>
                  <a:moveTo>
                    <a:pt x="91" y="86"/>
                  </a:moveTo>
                  <a:cubicBezTo>
                    <a:pt x="88" y="90"/>
                    <a:pt x="83" y="94"/>
                    <a:pt x="78" y="96"/>
                  </a:cubicBezTo>
                  <a:cubicBezTo>
                    <a:pt x="73" y="98"/>
                    <a:pt x="67" y="99"/>
                    <a:pt x="62" y="98"/>
                  </a:cubicBezTo>
                  <a:cubicBezTo>
                    <a:pt x="56" y="97"/>
                    <a:pt x="51" y="95"/>
                    <a:pt x="46" y="92"/>
                  </a:cubicBezTo>
                  <a:cubicBezTo>
                    <a:pt x="42" y="89"/>
                    <a:pt x="38" y="84"/>
                    <a:pt x="36" y="79"/>
                  </a:cubicBezTo>
                  <a:cubicBezTo>
                    <a:pt x="34" y="74"/>
                    <a:pt x="33" y="68"/>
                    <a:pt x="34" y="62"/>
                  </a:cubicBezTo>
                  <a:cubicBezTo>
                    <a:pt x="35" y="57"/>
                    <a:pt x="37" y="51"/>
                    <a:pt x="40" y="47"/>
                  </a:cubicBezTo>
                  <a:cubicBezTo>
                    <a:pt x="44" y="42"/>
                    <a:pt x="48" y="39"/>
                    <a:pt x="53" y="37"/>
                  </a:cubicBezTo>
                  <a:cubicBezTo>
                    <a:pt x="59" y="35"/>
                    <a:pt x="64" y="34"/>
                    <a:pt x="70" y="34"/>
                  </a:cubicBezTo>
                  <a:cubicBezTo>
                    <a:pt x="75" y="35"/>
                    <a:pt x="81" y="37"/>
                    <a:pt x="85" y="41"/>
                  </a:cubicBezTo>
                  <a:cubicBezTo>
                    <a:pt x="90" y="44"/>
                    <a:pt x="93" y="49"/>
                    <a:pt x="95" y="54"/>
                  </a:cubicBezTo>
                  <a:cubicBezTo>
                    <a:pt x="97" y="59"/>
                    <a:pt x="98" y="65"/>
                    <a:pt x="98" y="70"/>
                  </a:cubicBezTo>
                  <a:cubicBezTo>
                    <a:pt x="97" y="76"/>
                    <a:pt x="95" y="81"/>
                    <a:pt x="91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77" name="Freeform 6"/>
            <p:cNvSpPr>
              <a:spLocks noEditPoints="1"/>
            </p:cNvSpPr>
            <p:nvPr/>
          </p:nvSpPr>
          <p:spPr bwMode="auto">
            <a:xfrm>
              <a:off x="10594976" y="2798763"/>
              <a:ext cx="501650" cy="506412"/>
            </a:xfrm>
            <a:custGeom>
              <a:avLst/>
              <a:gdLst>
                <a:gd name="T0" fmla="*/ 116 w 132"/>
                <a:gd name="T1" fmla="*/ 39 h 132"/>
                <a:gd name="T2" fmla="*/ 113 w 132"/>
                <a:gd name="T3" fmla="*/ 20 h 132"/>
                <a:gd name="T4" fmla="*/ 100 w 132"/>
                <a:gd name="T5" fmla="*/ 21 h 132"/>
                <a:gd name="T6" fmla="*/ 98 w 132"/>
                <a:gd name="T7" fmla="*/ 9 h 132"/>
                <a:gd name="T8" fmla="*/ 78 w 132"/>
                <a:gd name="T9" fmla="*/ 11 h 132"/>
                <a:gd name="T10" fmla="*/ 68 w 132"/>
                <a:gd name="T11" fmla="*/ 9 h 132"/>
                <a:gd name="T12" fmla="*/ 49 w 132"/>
                <a:gd name="T13" fmla="*/ 2 h 132"/>
                <a:gd name="T14" fmla="*/ 44 w 132"/>
                <a:gd name="T15" fmla="*/ 14 h 132"/>
                <a:gd name="T16" fmla="*/ 32 w 132"/>
                <a:gd name="T17" fmla="*/ 9 h 132"/>
                <a:gd name="T18" fmla="*/ 24 w 132"/>
                <a:gd name="T19" fmla="*/ 28 h 132"/>
                <a:gd name="T20" fmla="*/ 17 w 132"/>
                <a:gd name="T21" fmla="*/ 36 h 132"/>
                <a:gd name="T22" fmla="*/ 2 w 132"/>
                <a:gd name="T23" fmla="*/ 49 h 132"/>
                <a:gd name="T24" fmla="*/ 9 w 132"/>
                <a:gd name="T25" fmla="*/ 59 h 132"/>
                <a:gd name="T26" fmla="*/ 0 w 132"/>
                <a:gd name="T27" fmla="*/ 67 h 132"/>
                <a:gd name="T28" fmla="*/ 11 w 132"/>
                <a:gd name="T29" fmla="*/ 83 h 132"/>
                <a:gd name="T30" fmla="*/ 15 w 132"/>
                <a:gd name="T31" fmla="*/ 93 h 132"/>
                <a:gd name="T32" fmla="*/ 19 w 132"/>
                <a:gd name="T33" fmla="*/ 113 h 132"/>
                <a:gd name="T34" fmla="*/ 31 w 132"/>
                <a:gd name="T35" fmla="*/ 112 h 132"/>
                <a:gd name="T36" fmla="*/ 33 w 132"/>
                <a:gd name="T37" fmla="*/ 124 h 132"/>
                <a:gd name="T38" fmla="*/ 53 w 132"/>
                <a:gd name="T39" fmla="*/ 122 h 132"/>
                <a:gd name="T40" fmla="*/ 64 w 132"/>
                <a:gd name="T41" fmla="*/ 123 h 132"/>
                <a:gd name="T42" fmla="*/ 83 w 132"/>
                <a:gd name="T43" fmla="*/ 130 h 132"/>
                <a:gd name="T44" fmla="*/ 88 w 132"/>
                <a:gd name="T45" fmla="*/ 119 h 132"/>
                <a:gd name="T46" fmla="*/ 100 w 132"/>
                <a:gd name="T47" fmla="*/ 123 h 132"/>
                <a:gd name="T48" fmla="*/ 108 w 132"/>
                <a:gd name="T49" fmla="*/ 105 h 132"/>
                <a:gd name="T50" fmla="*/ 114 w 132"/>
                <a:gd name="T51" fmla="*/ 96 h 132"/>
                <a:gd name="T52" fmla="*/ 130 w 132"/>
                <a:gd name="T53" fmla="*/ 83 h 132"/>
                <a:gd name="T54" fmla="*/ 122 w 132"/>
                <a:gd name="T55" fmla="*/ 73 h 132"/>
                <a:gd name="T56" fmla="*/ 132 w 132"/>
                <a:gd name="T57" fmla="*/ 66 h 132"/>
                <a:gd name="T58" fmla="*/ 120 w 132"/>
                <a:gd name="T59" fmla="*/ 49 h 132"/>
                <a:gd name="T60" fmla="*/ 91 w 132"/>
                <a:gd name="T61" fmla="*/ 86 h 132"/>
                <a:gd name="T62" fmla="*/ 62 w 132"/>
                <a:gd name="T63" fmla="*/ 98 h 132"/>
                <a:gd name="T64" fmla="*/ 36 w 132"/>
                <a:gd name="T65" fmla="*/ 79 h 132"/>
                <a:gd name="T66" fmla="*/ 40 w 132"/>
                <a:gd name="T67" fmla="*/ 47 h 132"/>
                <a:gd name="T68" fmla="*/ 70 w 132"/>
                <a:gd name="T69" fmla="*/ 34 h 132"/>
                <a:gd name="T70" fmla="*/ 95 w 132"/>
                <a:gd name="T71" fmla="*/ 54 h 132"/>
                <a:gd name="T72" fmla="*/ 91 w 132"/>
                <a:gd name="T73" fmla="*/ 8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2" h="132">
                  <a:moveTo>
                    <a:pt x="118" y="44"/>
                  </a:moveTo>
                  <a:cubicBezTo>
                    <a:pt x="116" y="39"/>
                    <a:pt x="116" y="39"/>
                    <a:pt x="116" y="39"/>
                  </a:cubicBezTo>
                  <a:cubicBezTo>
                    <a:pt x="118" y="37"/>
                    <a:pt x="121" y="35"/>
                    <a:pt x="123" y="33"/>
                  </a:cubicBezTo>
                  <a:cubicBezTo>
                    <a:pt x="120" y="28"/>
                    <a:pt x="116" y="23"/>
                    <a:pt x="113" y="20"/>
                  </a:cubicBezTo>
                  <a:cubicBezTo>
                    <a:pt x="110" y="21"/>
                    <a:pt x="107" y="23"/>
                    <a:pt x="104" y="24"/>
                  </a:cubicBezTo>
                  <a:cubicBezTo>
                    <a:pt x="103" y="23"/>
                    <a:pt x="102" y="22"/>
                    <a:pt x="100" y="21"/>
                  </a:cubicBezTo>
                  <a:cubicBezTo>
                    <a:pt x="99" y="20"/>
                    <a:pt x="97" y="19"/>
                    <a:pt x="96" y="18"/>
                  </a:cubicBezTo>
                  <a:cubicBezTo>
                    <a:pt x="97" y="15"/>
                    <a:pt x="98" y="12"/>
                    <a:pt x="98" y="9"/>
                  </a:cubicBezTo>
                  <a:cubicBezTo>
                    <a:pt x="93" y="6"/>
                    <a:pt x="88" y="4"/>
                    <a:pt x="83" y="2"/>
                  </a:cubicBezTo>
                  <a:cubicBezTo>
                    <a:pt x="81" y="5"/>
                    <a:pt x="80" y="8"/>
                    <a:pt x="78" y="11"/>
                  </a:cubicBezTo>
                  <a:cubicBezTo>
                    <a:pt x="76" y="10"/>
                    <a:pt x="75" y="10"/>
                    <a:pt x="73" y="10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67" y="6"/>
                    <a:pt x="66" y="3"/>
                    <a:pt x="65" y="0"/>
                  </a:cubicBezTo>
                  <a:cubicBezTo>
                    <a:pt x="60" y="0"/>
                    <a:pt x="54" y="1"/>
                    <a:pt x="49" y="2"/>
                  </a:cubicBezTo>
                  <a:cubicBezTo>
                    <a:pt x="49" y="6"/>
                    <a:pt x="48" y="9"/>
                    <a:pt x="49" y="1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4"/>
                    <a:pt x="34" y="12"/>
                    <a:pt x="32" y="9"/>
                  </a:cubicBezTo>
                  <a:cubicBezTo>
                    <a:pt x="27" y="12"/>
                    <a:pt x="23" y="16"/>
                    <a:pt x="19" y="19"/>
                  </a:cubicBezTo>
                  <a:cubicBezTo>
                    <a:pt x="20" y="22"/>
                    <a:pt x="22" y="25"/>
                    <a:pt x="24" y="28"/>
                  </a:cubicBezTo>
                  <a:cubicBezTo>
                    <a:pt x="23" y="29"/>
                    <a:pt x="21" y="30"/>
                    <a:pt x="20" y="32"/>
                  </a:cubicBezTo>
                  <a:cubicBezTo>
                    <a:pt x="19" y="33"/>
                    <a:pt x="18" y="35"/>
                    <a:pt x="17" y="36"/>
                  </a:cubicBezTo>
                  <a:cubicBezTo>
                    <a:pt x="14" y="35"/>
                    <a:pt x="11" y="35"/>
                    <a:pt x="8" y="34"/>
                  </a:cubicBezTo>
                  <a:cubicBezTo>
                    <a:pt x="5" y="39"/>
                    <a:pt x="3" y="44"/>
                    <a:pt x="2" y="49"/>
                  </a:cubicBezTo>
                  <a:cubicBezTo>
                    <a:pt x="5" y="51"/>
                    <a:pt x="7" y="52"/>
                    <a:pt x="10" y="54"/>
                  </a:cubicBezTo>
                  <a:cubicBezTo>
                    <a:pt x="10" y="56"/>
                    <a:pt x="10" y="57"/>
                    <a:pt x="9" y="59"/>
                  </a:cubicBezTo>
                  <a:cubicBezTo>
                    <a:pt x="9" y="61"/>
                    <a:pt x="9" y="63"/>
                    <a:pt x="9" y="64"/>
                  </a:cubicBezTo>
                  <a:cubicBezTo>
                    <a:pt x="6" y="65"/>
                    <a:pt x="3" y="66"/>
                    <a:pt x="0" y="67"/>
                  </a:cubicBezTo>
                  <a:cubicBezTo>
                    <a:pt x="0" y="73"/>
                    <a:pt x="0" y="78"/>
                    <a:pt x="2" y="83"/>
                  </a:cubicBezTo>
                  <a:cubicBezTo>
                    <a:pt x="5" y="84"/>
                    <a:pt x="8" y="84"/>
                    <a:pt x="11" y="83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1" y="98"/>
                    <a:pt x="9" y="100"/>
                  </a:cubicBezTo>
                  <a:cubicBezTo>
                    <a:pt x="12" y="105"/>
                    <a:pt x="15" y="109"/>
                    <a:pt x="19" y="113"/>
                  </a:cubicBezTo>
                  <a:cubicBezTo>
                    <a:pt x="22" y="112"/>
                    <a:pt x="25" y="110"/>
                    <a:pt x="27" y="108"/>
                  </a:cubicBezTo>
                  <a:cubicBezTo>
                    <a:pt x="29" y="109"/>
                    <a:pt x="30" y="111"/>
                    <a:pt x="31" y="112"/>
                  </a:cubicBezTo>
                  <a:cubicBezTo>
                    <a:pt x="33" y="113"/>
                    <a:pt x="34" y="114"/>
                    <a:pt x="36" y="115"/>
                  </a:cubicBezTo>
                  <a:cubicBezTo>
                    <a:pt x="35" y="118"/>
                    <a:pt x="34" y="121"/>
                    <a:pt x="33" y="124"/>
                  </a:cubicBezTo>
                  <a:cubicBezTo>
                    <a:pt x="38" y="127"/>
                    <a:pt x="43" y="129"/>
                    <a:pt x="49" y="130"/>
                  </a:cubicBezTo>
                  <a:cubicBezTo>
                    <a:pt x="50" y="127"/>
                    <a:pt x="52" y="125"/>
                    <a:pt x="53" y="122"/>
                  </a:cubicBezTo>
                  <a:cubicBezTo>
                    <a:pt x="55" y="122"/>
                    <a:pt x="57" y="123"/>
                    <a:pt x="59" y="123"/>
                  </a:cubicBezTo>
                  <a:cubicBezTo>
                    <a:pt x="60" y="123"/>
                    <a:pt x="62" y="123"/>
                    <a:pt x="64" y="123"/>
                  </a:cubicBezTo>
                  <a:cubicBezTo>
                    <a:pt x="65" y="126"/>
                    <a:pt x="66" y="130"/>
                    <a:pt x="67" y="132"/>
                  </a:cubicBezTo>
                  <a:cubicBezTo>
                    <a:pt x="72" y="132"/>
                    <a:pt x="78" y="132"/>
                    <a:pt x="83" y="130"/>
                  </a:cubicBezTo>
                  <a:cubicBezTo>
                    <a:pt x="83" y="127"/>
                    <a:pt x="83" y="124"/>
                    <a:pt x="83" y="121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5" y="119"/>
                    <a:pt x="97" y="121"/>
                    <a:pt x="100" y="123"/>
                  </a:cubicBezTo>
                  <a:cubicBezTo>
                    <a:pt x="104" y="121"/>
                    <a:pt x="109" y="117"/>
                    <a:pt x="113" y="113"/>
                  </a:cubicBezTo>
                  <a:cubicBezTo>
                    <a:pt x="111" y="110"/>
                    <a:pt x="109" y="108"/>
                    <a:pt x="108" y="105"/>
                  </a:cubicBezTo>
                  <a:cubicBezTo>
                    <a:pt x="109" y="103"/>
                    <a:pt x="110" y="102"/>
                    <a:pt x="111" y="101"/>
                  </a:cubicBezTo>
                  <a:cubicBezTo>
                    <a:pt x="112" y="99"/>
                    <a:pt x="113" y="98"/>
                    <a:pt x="114" y="96"/>
                  </a:cubicBezTo>
                  <a:cubicBezTo>
                    <a:pt x="117" y="97"/>
                    <a:pt x="120" y="98"/>
                    <a:pt x="123" y="99"/>
                  </a:cubicBezTo>
                  <a:cubicBezTo>
                    <a:pt x="126" y="94"/>
                    <a:pt x="128" y="89"/>
                    <a:pt x="130" y="83"/>
                  </a:cubicBezTo>
                  <a:cubicBezTo>
                    <a:pt x="127" y="82"/>
                    <a:pt x="124" y="80"/>
                    <a:pt x="121" y="79"/>
                  </a:cubicBezTo>
                  <a:cubicBezTo>
                    <a:pt x="122" y="77"/>
                    <a:pt x="122" y="75"/>
                    <a:pt x="122" y="73"/>
                  </a:cubicBezTo>
                  <a:cubicBezTo>
                    <a:pt x="123" y="72"/>
                    <a:pt x="123" y="70"/>
                    <a:pt x="123" y="68"/>
                  </a:cubicBezTo>
                  <a:cubicBezTo>
                    <a:pt x="126" y="67"/>
                    <a:pt x="129" y="67"/>
                    <a:pt x="132" y="66"/>
                  </a:cubicBezTo>
                  <a:cubicBezTo>
                    <a:pt x="132" y="60"/>
                    <a:pt x="131" y="54"/>
                    <a:pt x="130" y="49"/>
                  </a:cubicBezTo>
                  <a:cubicBezTo>
                    <a:pt x="126" y="49"/>
                    <a:pt x="123" y="49"/>
                    <a:pt x="120" y="49"/>
                  </a:cubicBezTo>
                  <a:lnTo>
                    <a:pt x="118" y="44"/>
                  </a:lnTo>
                  <a:close/>
                  <a:moveTo>
                    <a:pt x="91" y="86"/>
                  </a:moveTo>
                  <a:cubicBezTo>
                    <a:pt x="88" y="90"/>
                    <a:pt x="83" y="94"/>
                    <a:pt x="78" y="96"/>
                  </a:cubicBezTo>
                  <a:cubicBezTo>
                    <a:pt x="73" y="98"/>
                    <a:pt x="67" y="99"/>
                    <a:pt x="62" y="98"/>
                  </a:cubicBezTo>
                  <a:cubicBezTo>
                    <a:pt x="56" y="97"/>
                    <a:pt x="51" y="95"/>
                    <a:pt x="46" y="92"/>
                  </a:cubicBezTo>
                  <a:cubicBezTo>
                    <a:pt x="42" y="89"/>
                    <a:pt x="38" y="84"/>
                    <a:pt x="36" y="79"/>
                  </a:cubicBezTo>
                  <a:cubicBezTo>
                    <a:pt x="34" y="74"/>
                    <a:pt x="33" y="68"/>
                    <a:pt x="34" y="62"/>
                  </a:cubicBezTo>
                  <a:cubicBezTo>
                    <a:pt x="35" y="57"/>
                    <a:pt x="37" y="51"/>
                    <a:pt x="40" y="47"/>
                  </a:cubicBezTo>
                  <a:cubicBezTo>
                    <a:pt x="44" y="42"/>
                    <a:pt x="48" y="39"/>
                    <a:pt x="53" y="37"/>
                  </a:cubicBezTo>
                  <a:cubicBezTo>
                    <a:pt x="59" y="35"/>
                    <a:pt x="64" y="34"/>
                    <a:pt x="70" y="34"/>
                  </a:cubicBezTo>
                  <a:cubicBezTo>
                    <a:pt x="75" y="35"/>
                    <a:pt x="81" y="37"/>
                    <a:pt x="85" y="41"/>
                  </a:cubicBezTo>
                  <a:cubicBezTo>
                    <a:pt x="90" y="44"/>
                    <a:pt x="93" y="49"/>
                    <a:pt x="95" y="54"/>
                  </a:cubicBezTo>
                  <a:cubicBezTo>
                    <a:pt x="97" y="59"/>
                    <a:pt x="98" y="65"/>
                    <a:pt x="98" y="70"/>
                  </a:cubicBezTo>
                  <a:cubicBezTo>
                    <a:pt x="97" y="76"/>
                    <a:pt x="95" y="81"/>
                    <a:pt x="91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78" name="Freeform 7"/>
            <p:cNvSpPr>
              <a:spLocks noEditPoints="1"/>
            </p:cNvSpPr>
            <p:nvPr/>
          </p:nvSpPr>
          <p:spPr bwMode="auto">
            <a:xfrm>
              <a:off x="11107738" y="2982913"/>
              <a:ext cx="247650" cy="249237"/>
            </a:xfrm>
            <a:custGeom>
              <a:avLst/>
              <a:gdLst>
                <a:gd name="T0" fmla="*/ 60 w 65"/>
                <a:gd name="T1" fmla="*/ 30 h 65"/>
                <a:gd name="T2" fmla="*/ 63 w 65"/>
                <a:gd name="T3" fmla="*/ 20 h 65"/>
                <a:gd name="T4" fmla="*/ 57 w 65"/>
                <a:gd name="T5" fmla="*/ 18 h 65"/>
                <a:gd name="T6" fmla="*/ 58 w 65"/>
                <a:gd name="T7" fmla="*/ 12 h 65"/>
                <a:gd name="T8" fmla="*/ 49 w 65"/>
                <a:gd name="T9" fmla="*/ 9 h 65"/>
                <a:gd name="T10" fmla="*/ 44 w 65"/>
                <a:gd name="T11" fmla="*/ 6 h 65"/>
                <a:gd name="T12" fmla="*/ 37 w 65"/>
                <a:gd name="T13" fmla="*/ 0 h 65"/>
                <a:gd name="T14" fmla="*/ 32 w 65"/>
                <a:gd name="T15" fmla="*/ 4 h 65"/>
                <a:gd name="T16" fmla="*/ 28 w 65"/>
                <a:gd name="T17" fmla="*/ 0 h 65"/>
                <a:gd name="T18" fmla="*/ 20 w 65"/>
                <a:gd name="T19" fmla="*/ 6 h 65"/>
                <a:gd name="T20" fmla="*/ 16 w 65"/>
                <a:gd name="T21" fmla="*/ 9 h 65"/>
                <a:gd name="T22" fmla="*/ 6 w 65"/>
                <a:gd name="T23" fmla="*/ 12 h 65"/>
                <a:gd name="T24" fmla="*/ 8 w 65"/>
                <a:gd name="T25" fmla="*/ 18 h 65"/>
                <a:gd name="T26" fmla="*/ 2 w 65"/>
                <a:gd name="T27" fmla="*/ 20 h 65"/>
                <a:gd name="T28" fmla="*/ 4 w 65"/>
                <a:gd name="T29" fmla="*/ 30 h 65"/>
                <a:gd name="T30" fmla="*/ 4 w 65"/>
                <a:gd name="T31" fmla="*/ 35 h 65"/>
                <a:gd name="T32" fmla="*/ 2 w 65"/>
                <a:gd name="T33" fmla="*/ 45 h 65"/>
                <a:gd name="T34" fmla="*/ 8 w 65"/>
                <a:gd name="T35" fmla="*/ 46 h 65"/>
                <a:gd name="T36" fmla="*/ 6 w 65"/>
                <a:gd name="T37" fmla="*/ 52 h 65"/>
                <a:gd name="T38" fmla="*/ 16 w 65"/>
                <a:gd name="T39" fmla="*/ 55 h 65"/>
                <a:gd name="T40" fmla="*/ 20 w 65"/>
                <a:gd name="T41" fmla="*/ 58 h 65"/>
                <a:gd name="T42" fmla="*/ 28 w 65"/>
                <a:gd name="T43" fmla="*/ 65 h 65"/>
                <a:gd name="T44" fmla="*/ 32 w 65"/>
                <a:gd name="T45" fmla="*/ 61 h 65"/>
                <a:gd name="T46" fmla="*/ 37 w 65"/>
                <a:gd name="T47" fmla="*/ 65 h 65"/>
                <a:gd name="T48" fmla="*/ 44 w 65"/>
                <a:gd name="T49" fmla="*/ 58 h 65"/>
                <a:gd name="T50" fmla="*/ 49 w 65"/>
                <a:gd name="T51" fmla="*/ 55 h 65"/>
                <a:gd name="T52" fmla="*/ 58 w 65"/>
                <a:gd name="T53" fmla="*/ 52 h 65"/>
                <a:gd name="T54" fmla="*/ 57 w 65"/>
                <a:gd name="T55" fmla="*/ 46 h 65"/>
                <a:gd name="T56" fmla="*/ 63 w 65"/>
                <a:gd name="T57" fmla="*/ 45 h 65"/>
                <a:gd name="T58" fmla="*/ 60 w 65"/>
                <a:gd name="T59" fmla="*/ 35 h 65"/>
                <a:gd name="T60" fmla="*/ 40 w 65"/>
                <a:gd name="T61" fmla="*/ 46 h 65"/>
                <a:gd name="T62" fmla="*/ 24 w 65"/>
                <a:gd name="T63" fmla="*/ 46 h 65"/>
                <a:gd name="T64" fmla="*/ 16 w 65"/>
                <a:gd name="T65" fmla="*/ 32 h 65"/>
                <a:gd name="T66" fmla="*/ 24 w 65"/>
                <a:gd name="T67" fmla="*/ 18 h 65"/>
                <a:gd name="T68" fmla="*/ 40 w 65"/>
                <a:gd name="T69" fmla="*/ 18 h 65"/>
                <a:gd name="T70" fmla="*/ 48 w 65"/>
                <a:gd name="T71" fmla="*/ 32 h 65"/>
                <a:gd name="T72" fmla="*/ 40 w 65"/>
                <a:gd name="T7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65">
                  <a:moveTo>
                    <a:pt x="61" y="32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62" y="29"/>
                    <a:pt x="63" y="28"/>
                    <a:pt x="65" y="28"/>
                  </a:cubicBezTo>
                  <a:cubicBezTo>
                    <a:pt x="64" y="25"/>
                    <a:pt x="64" y="22"/>
                    <a:pt x="63" y="20"/>
                  </a:cubicBezTo>
                  <a:cubicBezTo>
                    <a:pt x="61" y="20"/>
                    <a:pt x="60" y="20"/>
                    <a:pt x="58" y="20"/>
                  </a:cubicBezTo>
                  <a:cubicBezTo>
                    <a:pt x="58" y="20"/>
                    <a:pt x="57" y="19"/>
                    <a:pt x="57" y="18"/>
                  </a:cubicBezTo>
                  <a:cubicBezTo>
                    <a:pt x="56" y="17"/>
                    <a:pt x="56" y="16"/>
                    <a:pt x="55" y="16"/>
                  </a:cubicBezTo>
                  <a:cubicBezTo>
                    <a:pt x="56" y="15"/>
                    <a:pt x="57" y="13"/>
                    <a:pt x="58" y="12"/>
                  </a:cubicBezTo>
                  <a:cubicBezTo>
                    <a:pt x="57" y="10"/>
                    <a:pt x="55" y="8"/>
                    <a:pt x="52" y="6"/>
                  </a:cubicBezTo>
                  <a:cubicBezTo>
                    <a:pt x="51" y="7"/>
                    <a:pt x="50" y="8"/>
                    <a:pt x="49" y="9"/>
                  </a:cubicBezTo>
                  <a:cubicBezTo>
                    <a:pt x="48" y="8"/>
                    <a:pt x="47" y="8"/>
                    <a:pt x="46" y="8"/>
                  </a:cubicBezTo>
                  <a:cubicBezTo>
                    <a:pt x="46" y="7"/>
                    <a:pt x="45" y="7"/>
                    <a:pt x="44" y="6"/>
                  </a:cubicBezTo>
                  <a:cubicBezTo>
                    <a:pt x="44" y="5"/>
                    <a:pt x="44" y="3"/>
                    <a:pt x="45" y="2"/>
                  </a:cubicBezTo>
                  <a:cubicBezTo>
                    <a:pt x="42" y="1"/>
                    <a:pt x="39" y="0"/>
                    <a:pt x="37" y="0"/>
                  </a:cubicBezTo>
                  <a:cubicBezTo>
                    <a:pt x="36" y="1"/>
                    <a:pt x="35" y="2"/>
                    <a:pt x="35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2"/>
                    <a:pt x="28" y="1"/>
                    <a:pt x="28" y="0"/>
                  </a:cubicBezTo>
                  <a:cubicBezTo>
                    <a:pt x="25" y="0"/>
                    <a:pt x="22" y="1"/>
                    <a:pt x="20" y="2"/>
                  </a:cubicBezTo>
                  <a:cubicBezTo>
                    <a:pt x="20" y="3"/>
                    <a:pt x="20" y="5"/>
                    <a:pt x="20" y="6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5" y="8"/>
                    <a:pt x="13" y="7"/>
                    <a:pt x="12" y="6"/>
                  </a:cubicBezTo>
                  <a:cubicBezTo>
                    <a:pt x="10" y="8"/>
                    <a:pt x="8" y="10"/>
                    <a:pt x="6" y="12"/>
                  </a:cubicBezTo>
                  <a:cubicBezTo>
                    <a:pt x="7" y="13"/>
                    <a:pt x="8" y="15"/>
                    <a:pt x="9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7" y="19"/>
                    <a:pt x="7" y="20"/>
                    <a:pt x="6" y="20"/>
                  </a:cubicBezTo>
                  <a:cubicBezTo>
                    <a:pt x="5" y="20"/>
                    <a:pt x="3" y="20"/>
                    <a:pt x="2" y="20"/>
                  </a:cubicBezTo>
                  <a:cubicBezTo>
                    <a:pt x="1" y="22"/>
                    <a:pt x="0" y="25"/>
                    <a:pt x="0" y="28"/>
                  </a:cubicBezTo>
                  <a:cubicBezTo>
                    <a:pt x="1" y="28"/>
                    <a:pt x="2" y="29"/>
                    <a:pt x="4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1" y="36"/>
                    <a:pt x="0" y="37"/>
                  </a:cubicBezTo>
                  <a:cubicBezTo>
                    <a:pt x="0" y="39"/>
                    <a:pt x="1" y="42"/>
                    <a:pt x="2" y="45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5"/>
                    <a:pt x="7" y="46"/>
                    <a:pt x="8" y="46"/>
                  </a:cubicBezTo>
                  <a:cubicBezTo>
                    <a:pt x="8" y="47"/>
                    <a:pt x="8" y="48"/>
                    <a:pt x="9" y="49"/>
                  </a:cubicBezTo>
                  <a:cubicBezTo>
                    <a:pt x="8" y="50"/>
                    <a:pt x="7" y="51"/>
                    <a:pt x="6" y="52"/>
                  </a:cubicBezTo>
                  <a:cubicBezTo>
                    <a:pt x="8" y="55"/>
                    <a:pt x="10" y="56"/>
                    <a:pt x="12" y="58"/>
                  </a:cubicBezTo>
                  <a:cubicBezTo>
                    <a:pt x="13" y="57"/>
                    <a:pt x="15" y="56"/>
                    <a:pt x="16" y="55"/>
                  </a:cubicBezTo>
                  <a:cubicBezTo>
                    <a:pt x="16" y="56"/>
                    <a:pt x="17" y="56"/>
                    <a:pt x="18" y="57"/>
                  </a:cubicBezTo>
                  <a:cubicBezTo>
                    <a:pt x="19" y="57"/>
                    <a:pt x="20" y="58"/>
                    <a:pt x="20" y="58"/>
                  </a:cubicBezTo>
                  <a:cubicBezTo>
                    <a:pt x="20" y="59"/>
                    <a:pt x="20" y="61"/>
                    <a:pt x="20" y="63"/>
                  </a:cubicBezTo>
                  <a:cubicBezTo>
                    <a:pt x="22" y="64"/>
                    <a:pt x="25" y="64"/>
                    <a:pt x="28" y="65"/>
                  </a:cubicBezTo>
                  <a:cubicBezTo>
                    <a:pt x="28" y="63"/>
                    <a:pt x="29" y="62"/>
                    <a:pt x="30" y="60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2"/>
                    <a:pt x="36" y="63"/>
                    <a:pt x="37" y="65"/>
                  </a:cubicBezTo>
                  <a:cubicBezTo>
                    <a:pt x="39" y="64"/>
                    <a:pt x="42" y="64"/>
                    <a:pt x="45" y="63"/>
                  </a:cubicBezTo>
                  <a:cubicBezTo>
                    <a:pt x="44" y="61"/>
                    <a:pt x="44" y="59"/>
                    <a:pt x="44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7" y="56"/>
                    <a:pt x="48" y="56"/>
                    <a:pt x="49" y="55"/>
                  </a:cubicBezTo>
                  <a:cubicBezTo>
                    <a:pt x="50" y="56"/>
                    <a:pt x="51" y="57"/>
                    <a:pt x="52" y="58"/>
                  </a:cubicBezTo>
                  <a:cubicBezTo>
                    <a:pt x="55" y="56"/>
                    <a:pt x="57" y="55"/>
                    <a:pt x="58" y="52"/>
                  </a:cubicBezTo>
                  <a:cubicBezTo>
                    <a:pt x="57" y="51"/>
                    <a:pt x="56" y="50"/>
                    <a:pt x="55" y="49"/>
                  </a:cubicBezTo>
                  <a:cubicBezTo>
                    <a:pt x="56" y="48"/>
                    <a:pt x="56" y="47"/>
                    <a:pt x="57" y="46"/>
                  </a:cubicBezTo>
                  <a:cubicBezTo>
                    <a:pt x="57" y="46"/>
                    <a:pt x="58" y="45"/>
                    <a:pt x="58" y="44"/>
                  </a:cubicBezTo>
                  <a:cubicBezTo>
                    <a:pt x="60" y="44"/>
                    <a:pt x="61" y="44"/>
                    <a:pt x="63" y="45"/>
                  </a:cubicBezTo>
                  <a:cubicBezTo>
                    <a:pt x="64" y="42"/>
                    <a:pt x="64" y="39"/>
                    <a:pt x="65" y="37"/>
                  </a:cubicBezTo>
                  <a:cubicBezTo>
                    <a:pt x="63" y="36"/>
                    <a:pt x="62" y="35"/>
                    <a:pt x="60" y="35"/>
                  </a:cubicBezTo>
                  <a:lnTo>
                    <a:pt x="61" y="32"/>
                  </a:lnTo>
                  <a:close/>
                  <a:moveTo>
                    <a:pt x="40" y="46"/>
                  </a:moveTo>
                  <a:cubicBezTo>
                    <a:pt x="38" y="47"/>
                    <a:pt x="35" y="48"/>
                    <a:pt x="32" y="48"/>
                  </a:cubicBezTo>
                  <a:cubicBezTo>
                    <a:pt x="29" y="48"/>
                    <a:pt x="27" y="47"/>
                    <a:pt x="24" y="46"/>
                  </a:cubicBezTo>
                  <a:cubicBezTo>
                    <a:pt x="22" y="45"/>
                    <a:pt x="20" y="43"/>
                    <a:pt x="18" y="40"/>
                  </a:cubicBezTo>
                  <a:cubicBezTo>
                    <a:pt x="17" y="38"/>
                    <a:pt x="16" y="35"/>
                    <a:pt x="16" y="32"/>
                  </a:cubicBezTo>
                  <a:cubicBezTo>
                    <a:pt x="16" y="29"/>
                    <a:pt x="17" y="27"/>
                    <a:pt x="18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7" y="17"/>
                    <a:pt x="29" y="16"/>
                    <a:pt x="32" y="16"/>
                  </a:cubicBezTo>
                  <a:cubicBezTo>
                    <a:pt x="35" y="16"/>
                    <a:pt x="38" y="17"/>
                    <a:pt x="40" y="18"/>
                  </a:cubicBezTo>
                  <a:cubicBezTo>
                    <a:pt x="43" y="20"/>
                    <a:pt x="45" y="22"/>
                    <a:pt x="46" y="24"/>
                  </a:cubicBezTo>
                  <a:cubicBezTo>
                    <a:pt x="47" y="27"/>
                    <a:pt x="48" y="29"/>
                    <a:pt x="48" y="32"/>
                  </a:cubicBezTo>
                  <a:cubicBezTo>
                    <a:pt x="48" y="35"/>
                    <a:pt x="47" y="38"/>
                    <a:pt x="46" y="40"/>
                  </a:cubicBezTo>
                  <a:cubicBezTo>
                    <a:pt x="45" y="43"/>
                    <a:pt x="43" y="45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376153" y="2466265"/>
            <a:ext cx="478528" cy="476960"/>
            <a:chOff x="3959225" y="5064125"/>
            <a:chExt cx="484188" cy="482601"/>
          </a:xfrm>
          <a:solidFill>
            <a:schemeClr val="bg1"/>
          </a:solidFill>
        </p:grpSpPr>
        <p:sp>
          <p:nvSpPr>
            <p:cNvPr id="80" name="Freeform 333"/>
            <p:cNvSpPr>
              <a:spLocks noEditPoints="1"/>
            </p:cNvSpPr>
            <p:nvPr/>
          </p:nvSpPr>
          <p:spPr bwMode="auto">
            <a:xfrm>
              <a:off x="3959225" y="5110163"/>
              <a:ext cx="442913" cy="436563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81" name="Freeform 334"/>
            <p:cNvSpPr>
              <a:spLocks noEditPoints="1"/>
            </p:cNvSpPr>
            <p:nvPr/>
          </p:nvSpPr>
          <p:spPr bwMode="auto">
            <a:xfrm>
              <a:off x="4173538" y="5305425"/>
              <a:ext cx="74613" cy="74613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82" name="Freeform 335"/>
            <p:cNvSpPr>
              <a:spLocks noEditPoints="1"/>
            </p:cNvSpPr>
            <p:nvPr/>
          </p:nvSpPr>
          <p:spPr bwMode="auto">
            <a:xfrm>
              <a:off x="4368800" y="5064125"/>
              <a:ext cx="74613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83" name="Freeform 336"/>
            <p:cNvSpPr>
              <a:spLocks noEditPoints="1"/>
            </p:cNvSpPr>
            <p:nvPr/>
          </p:nvSpPr>
          <p:spPr bwMode="auto">
            <a:xfrm>
              <a:off x="4083050" y="5289550"/>
              <a:ext cx="60325" cy="60325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84" name="Oval 337"/>
            <p:cNvSpPr>
              <a:spLocks noChangeArrowheads="1"/>
            </p:cNvSpPr>
            <p:nvPr/>
          </p:nvSpPr>
          <p:spPr bwMode="auto">
            <a:xfrm>
              <a:off x="4143375" y="5395913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85" name="Oval 338"/>
            <p:cNvSpPr>
              <a:spLocks noChangeArrowheads="1"/>
            </p:cNvSpPr>
            <p:nvPr/>
          </p:nvSpPr>
          <p:spPr bwMode="auto">
            <a:xfrm>
              <a:off x="4384675" y="517048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8298AB54-7ACF-46C1-8C08-47A51CA466F5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5">
            <a:extLst>
              <a:ext uri="{FF2B5EF4-FFF2-40B4-BE49-F238E27FC236}">
                <a16:creationId xmlns:a16="http://schemas.microsoft.com/office/drawing/2014/main" xmlns="" id="{5ACEEDF5-87EB-463B-957C-A34286B91DAD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42" name="Text Placeholder 16">
            <a:extLst>
              <a:ext uri="{FF2B5EF4-FFF2-40B4-BE49-F238E27FC236}">
                <a16:creationId xmlns:a16="http://schemas.microsoft.com/office/drawing/2014/main" xmlns="" id="{159CFBA2-C353-42D6-A497-C4AFD4B77F21}"/>
              </a:ext>
            </a:extLst>
          </p:cNvPr>
          <p:cNvSpPr txBox="1">
            <a:spLocks/>
          </p:cNvSpPr>
          <p:nvPr/>
        </p:nvSpPr>
        <p:spPr>
          <a:xfrm>
            <a:off x="2252519" y="655707"/>
            <a:ext cx="4638962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Cheng Xi PPT Lorem Ipsum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345242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7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3"/>
          <p:cNvSpPr txBox="1"/>
          <p:nvPr/>
        </p:nvSpPr>
        <p:spPr>
          <a:xfrm>
            <a:off x="757136" y="2915068"/>
            <a:ext cx="156567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750" dirty="0">
                <a:solidFill>
                  <a:srgbClr val="A5A5A5"/>
                </a:solidFill>
                <a:latin typeface="Raleway" panose="020B0003030101060003" pitchFamily="34" charset="0"/>
              </a:rPr>
              <a:t>Executive Director</a:t>
            </a:r>
          </a:p>
        </p:txBody>
      </p:sp>
      <p:sp>
        <p:nvSpPr>
          <p:cNvPr id="28" name="TextBox 23"/>
          <p:cNvSpPr txBox="1"/>
          <p:nvPr/>
        </p:nvSpPr>
        <p:spPr>
          <a:xfrm>
            <a:off x="2777354" y="2915068"/>
            <a:ext cx="156567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750" dirty="0">
                <a:solidFill>
                  <a:srgbClr val="A5A5A5"/>
                </a:solidFill>
                <a:latin typeface="Raleway" panose="020B0003030101060003" pitchFamily="34" charset="0"/>
              </a:rPr>
              <a:t>Service Director</a:t>
            </a:r>
          </a:p>
        </p:txBody>
      </p:sp>
      <p:sp>
        <p:nvSpPr>
          <p:cNvPr id="31" name="TextBox 23"/>
          <p:cNvSpPr txBox="1"/>
          <p:nvPr/>
        </p:nvSpPr>
        <p:spPr>
          <a:xfrm>
            <a:off x="4807480" y="2908286"/>
            <a:ext cx="156567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750" dirty="0">
                <a:solidFill>
                  <a:srgbClr val="A5A5A5"/>
                </a:solidFill>
                <a:latin typeface="Raleway" panose="020B0003030101060003" pitchFamily="34" charset="0"/>
              </a:rPr>
              <a:t>PR Manager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20739" y="2908286"/>
            <a:ext cx="156567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750" dirty="0">
                <a:solidFill>
                  <a:srgbClr val="A5A5A5"/>
                </a:solidFill>
                <a:latin typeface="Raleway" panose="020B0003030101060003" pitchFamily="34" charset="0"/>
              </a:rPr>
              <a:t>HR Manager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136" y="2564785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Raleway" panose="020B0003030101060003" pitchFamily="34" charset="0"/>
              </a:rPr>
              <a:t>Keira Banks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1134971" y="2868303"/>
            <a:ext cx="810000" cy="0"/>
          </a:xfrm>
          <a:prstGeom prst="line">
            <a:avLst/>
          </a:prstGeom>
          <a:ln w="1587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3"/>
          <p:cNvSpPr txBox="1"/>
          <p:nvPr/>
        </p:nvSpPr>
        <p:spPr>
          <a:xfrm>
            <a:off x="2777354" y="2564785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Raleway" panose="020B0003030101060003" pitchFamily="34" charset="0"/>
              </a:rPr>
              <a:t>Indra Khan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3155189" y="2868303"/>
            <a:ext cx="810000" cy="0"/>
          </a:xfrm>
          <a:prstGeom prst="line">
            <a:avLst/>
          </a:prstGeom>
          <a:ln w="1587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3"/>
          <p:cNvSpPr txBox="1"/>
          <p:nvPr/>
        </p:nvSpPr>
        <p:spPr>
          <a:xfrm>
            <a:off x="4807480" y="2558003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Raleway" panose="020B0003030101060003" pitchFamily="34" charset="0"/>
              </a:rPr>
              <a:t>Josh Goceng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5185316" y="2861521"/>
            <a:ext cx="810000" cy="0"/>
          </a:xfrm>
          <a:prstGeom prst="line">
            <a:avLst/>
          </a:prstGeom>
          <a:ln w="1587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3"/>
          <p:cNvSpPr txBox="1"/>
          <p:nvPr/>
        </p:nvSpPr>
        <p:spPr>
          <a:xfrm>
            <a:off x="6820739" y="2558003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Raleway" panose="020B0003030101060003" pitchFamily="34" charset="0"/>
              </a:rPr>
              <a:t>Laluna Mey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7198574" y="2861521"/>
            <a:ext cx="810000" cy="0"/>
          </a:xfrm>
          <a:prstGeom prst="line">
            <a:avLst/>
          </a:prstGeom>
          <a:ln w="1587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23"/>
          <p:cNvSpPr txBox="1"/>
          <p:nvPr/>
        </p:nvSpPr>
        <p:spPr>
          <a:xfrm>
            <a:off x="804779" y="3189519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MsOffice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804779" y="3592213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Making Coffee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804779" y="4004056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Making Trouble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2822871" y="3189519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MsOffice</a:t>
            </a:r>
          </a:p>
        </p:txBody>
      </p:sp>
      <p:sp>
        <p:nvSpPr>
          <p:cNvPr id="39" name="TextBox 23"/>
          <p:cNvSpPr txBox="1"/>
          <p:nvPr/>
        </p:nvSpPr>
        <p:spPr>
          <a:xfrm>
            <a:off x="2822871" y="3592213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Making Coffee</a:t>
            </a:r>
          </a:p>
        </p:txBody>
      </p:sp>
      <p:sp>
        <p:nvSpPr>
          <p:cNvPr id="40" name="TextBox 23"/>
          <p:cNvSpPr txBox="1"/>
          <p:nvPr/>
        </p:nvSpPr>
        <p:spPr>
          <a:xfrm>
            <a:off x="2822871" y="4004056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Making Trouble</a:t>
            </a:r>
          </a:p>
        </p:txBody>
      </p:sp>
      <p:sp>
        <p:nvSpPr>
          <p:cNvPr id="41" name="TextBox 23"/>
          <p:cNvSpPr txBox="1"/>
          <p:nvPr/>
        </p:nvSpPr>
        <p:spPr>
          <a:xfrm>
            <a:off x="4849980" y="3189519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MsOffice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4849980" y="3592213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Making Coffee</a:t>
            </a:r>
          </a:p>
        </p:txBody>
      </p:sp>
      <p:sp>
        <p:nvSpPr>
          <p:cNvPr id="43" name="TextBox 23"/>
          <p:cNvSpPr txBox="1"/>
          <p:nvPr/>
        </p:nvSpPr>
        <p:spPr>
          <a:xfrm>
            <a:off x="4849980" y="4004056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Making Trouble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6868072" y="3189519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MsOffice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6868072" y="3592213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Making Coffee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6868072" y="4004056"/>
            <a:ext cx="135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Making Trouble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95268" y="3407695"/>
            <a:ext cx="1360720" cy="108000"/>
            <a:chOff x="1193690" y="4543593"/>
            <a:chExt cx="1814293" cy="144000"/>
          </a:xfrm>
        </p:grpSpPr>
        <p:sp>
          <p:nvSpPr>
            <p:cNvPr id="60" name="Oval 5"/>
            <p:cNvSpPr>
              <a:spLocks noChangeArrowheads="1"/>
            </p:cNvSpPr>
            <p:nvPr/>
          </p:nvSpPr>
          <p:spPr bwMode="auto">
            <a:xfrm>
              <a:off x="1193690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1380079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2" name="Oval 7"/>
            <p:cNvSpPr>
              <a:spLocks noChangeArrowheads="1"/>
            </p:cNvSpPr>
            <p:nvPr/>
          </p:nvSpPr>
          <p:spPr bwMode="auto">
            <a:xfrm>
              <a:off x="1565439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3" name="Oval 8"/>
            <p:cNvSpPr>
              <a:spLocks noChangeArrowheads="1"/>
            </p:cNvSpPr>
            <p:nvPr/>
          </p:nvSpPr>
          <p:spPr bwMode="auto">
            <a:xfrm>
              <a:off x="1750798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4" name="Oval 9"/>
            <p:cNvSpPr>
              <a:spLocks noChangeArrowheads="1"/>
            </p:cNvSpPr>
            <p:nvPr/>
          </p:nvSpPr>
          <p:spPr bwMode="auto">
            <a:xfrm>
              <a:off x="1936157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5" name="Oval 10"/>
            <p:cNvSpPr>
              <a:spLocks noChangeArrowheads="1"/>
            </p:cNvSpPr>
            <p:nvPr/>
          </p:nvSpPr>
          <p:spPr bwMode="auto">
            <a:xfrm>
              <a:off x="2121516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6" name="Oval 11"/>
            <p:cNvSpPr>
              <a:spLocks noChangeArrowheads="1"/>
            </p:cNvSpPr>
            <p:nvPr/>
          </p:nvSpPr>
          <p:spPr bwMode="auto">
            <a:xfrm>
              <a:off x="2307904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7" name="Oval 12"/>
            <p:cNvSpPr>
              <a:spLocks noChangeArrowheads="1"/>
            </p:cNvSpPr>
            <p:nvPr/>
          </p:nvSpPr>
          <p:spPr bwMode="auto">
            <a:xfrm>
              <a:off x="2493264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8" name="Oval 13"/>
            <p:cNvSpPr>
              <a:spLocks noChangeArrowheads="1"/>
            </p:cNvSpPr>
            <p:nvPr/>
          </p:nvSpPr>
          <p:spPr bwMode="auto">
            <a:xfrm>
              <a:off x="2678623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>
              <a:off x="2863983" y="4543593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95268" y="3807170"/>
            <a:ext cx="1360720" cy="108000"/>
            <a:chOff x="1193690" y="5076226"/>
            <a:chExt cx="1814293" cy="144000"/>
          </a:xfrm>
        </p:grpSpPr>
        <p:sp>
          <p:nvSpPr>
            <p:cNvPr id="71" name="Oval 5"/>
            <p:cNvSpPr>
              <a:spLocks noChangeArrowheads="1"/>
            </p:cNvSpPr>
            <p:nvPr/>
          </p:nvSpPr>
          <p:spPr bwMode="auto">
            <a:xfrm>
              <a:off x="1193690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2" name="Oval 6"/>
            <p:cNvSpPr>
              <a:spLocks noChangeArrowheads="1"/>
            </p:cNvSpPr>
            <p:nvPr/>
          </p:nvSpPr>
          <p:spPr bwMode="auto">
            <a:xfrm>
              <a:off x="1380079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3" name="Oval 7"/>
            <p:cNvSpPr>
              <a:spLocks noChangeArrowheads="1"/>
            </p:cNvSpPr>
            <p:nvPr/>
          </p:nvSpPr>
          <p:spPr bwMode="auto">
            <a:xfrm>
              <a:off x="1565439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4" name="Oval 8"/>
            <p:cNvSpPr>
              <a:spLocks noChangeArrowheads="1"/>
            </p:cNvSpPr>
            <p:nvPr/>
          </p:nvSpPr>
          <p:spPr bwMode="auto">
            <a:xfrm>
              <a:off x="1750798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5" name="Oval 9"/>
            <p:cNvSpPr>
              <a:spLocks noChangeArrowheads="1"/>
            </p:cNvSpPr>
            <p:nvPr/>
          </p:nvSpPr>
          <p:spPr bwMode="auto">
            <a:xfrm>
              <a:off x="1936157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6" name="Oval 10"/>
            <p:cNvSpPr>
              <a:spLocks noChangeArrowheads="1"/>
            </p:cNvSpPr>
            <p:nvPr/>
          </p:nvSpPr>
          <p:spPr bwMode="auto">
            <a:xfrm>
              <a:off x="2121516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7" name="Oval 11"/>
            <p:cNvSpPr>
              <a:spLocks noChangeArrowheads="1"/>
            </p:cNvSpPr>
            <p:nvPr/>
          </p:nvSpPr>
          <p:spPr bwMode="auto">
            <a:xfrm>
              <a:off x="2307904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8" name="Oval 12"/>
            <p:cNvSpPr>
              <a:spLocks noChangeArrowheads="1"/>
            </p:cNvSpPr>
            <p:nvPr/>
          </p:nvSpPr>
          <p:spPr bwMode="auto">
            <a:xfrm>
              <a:off x="2493264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9" name="Oval 13"/>
            <p:cNvSpPr>
              <a:spLocks noChangeArrowheads="1"/>
            </p:cNvSpPr>
            <p:nvPr/>
          </p:nvSpPr>
          <p:spPr bwMode="auto">
            <a:xfrm>
              <a:off x="2678623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>
              <a:off x="2863983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95268" y="4225126"/>
            <a:ext cx="1360720" cy="108000"/>
            <a:chOff x="1193690" y="5633501"/>
            <a:chExt cx="1814293" cy="144000"/>
          </a:xfrm>
        </p:grpSpPr>
        <p:sp>
          <p:nvSpPr>
            <p:cNvPr id="82" name="Oval 5"/>
            <p:cNvSpPr>
              <a:spLocks noChangeArrowheads="1"/>
            </p:cNvSpPr>
            <p:nvPr/>
          </p:nvSpPr>
          <p:spPr bwMode="auto">
            <a:xfrm>
              <a:off x="1193690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3" name="Oval 6"/>
            <p:cNvSpPr>
              <a:spLocks noChangeArrowheads="1"/>
            </p:cNvSpPr>
            <p:nvPr/>
          </p:nvSpPr>
          <p:spPr bwMode="auto">
            <a:xfrm>
              <a:off x="1380079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4" name="Oval 7"/>
            <p:cNvSpPr>
              <a:spLocks noChangeArrowheads="1"/>
            </p:cNvSpPr>
            <p:nvPr/>
          </p:nvSpPr>
          <p:spPr bwMode="auto">
            <a:xfrm>
              <a:off x="1565439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5" name="Oval 8"/>
            <p:cNvSpPr>
              <a:spLocks noChangeArrowheads="1"/>
            </p:cNvSpPr>
            <p:nvPr/>
          </p:nvSpPr>
          <p:spPr bwMode="auto">
            <a:xfrm>
              <a:off x="1750798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6" name="Oval 9"/>
            <p:cNvSpPr>
              <a:spLocks noChangeArrowheads="1"/>
            </p:cNvSpPr>
            <p:nvPr/>
          </p:nvSpPr>
          <p:spPr bwMode="auto">
            <a:xfrm>
              <a:off x="1936157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7" name="Oval 10"/>
            <p:cNvSpPr>
              <a:spLocks noChangeArrowheads="1"/>
            </p:cNvSpPr>
            <p:nvPr/>
          </p:nvSpPr>
          <p:spPr bwMode="auto">
            <a:xfrm>
              <a:off x="2121516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8" name="Oval 11"/>
            <p:cNvSpPr>
              <a:spLocks noChangeArrowheads="1"/>
            </p:cNvSpPr>
            <p:nvPr/>
          </p:nvSpPr>
          <p:spPr bwMode="auto">
            <a:xfrm>
              <a:off x="2307904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9" name="Oval 12"/>
            <p:cNvSpPr>
              <a:spLocks noChangeArrowheads="1"/>
            </p:cNvSpPr>
            <p:nvPr/>
          </p:nvSpPr>
          <p:spPr bwMode="auto">
            <a:xfrm>
              <a:off x="2493264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0" name="Oval 13"/>
            <p:cNvSpPr>
              <a:spLocks noChangeArrowheads="1"/>
            </p:cNvSpPr>
            <p:nvPr/>
          </p:nvSpPr>
          <p:spPr bwMode="auto">
            <a:xfrm>
              <a:off x="2678623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1" name="Oval 14"/>
            <p:cNvSpPr>
              <a:spLocks noChangeArrowheads="1"/>
            </p:cNvSpPr>
            <p:nvPr/>
          </p:nvSpPr>
          <p:spPr bwMode="auto">
            <a:xfrm>
              <a:off x="2863983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915486" y="3407695"/>
            <a:ext cx="1360720" cy="108000"/>
            <a:chOff x="3887314" y="4543593"/>
            <a:chExt cx="1814293" cy="144000"/>
          </a:xfrm>
        </p:grpSpPr>
        <p:sp>
          <p:nvSpPr>
            <p:cNvPr id="93" name="Oval 5"/>
            <p:cNvSpPr>
              <a:spLocks noChangeArrowheads="1"/>
            </p:cNvSpPr>
            <p:nvPr/>
          </p:nvSpPr>
          <p:spPr bwMode="auto">
            <a:xfrm>
              <a:off x="3887314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4" name="Oval 6"/>
            <p:cNvSpPr>
              <a:spLocks noChangeArrowheads="1"/>
            </p:cNvSpPr>
            <p:nvPr/>
          </p:nvSpPr>
          <p:spPr bwMode="auto">
            <a:xfrm>
              <a:off x="4073703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5" name="Oval 7"/>
            <p:cNvSpPr>
              <a:spLocks noChangeArrowheads="1"/>
            </p:cNvSpPr>
            <p:nvPr/>
          </p:nvSpPr>
          <p:spPr bwMode="auto">
            <a:xfrm>
              <a:off x="4259063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6" name="Oval 8"/>
            <p:cNvSpPr>
              <a:spLocks noChangeArrowheads="1"/>
            </p:cNvSpPr>
            <p:nvPr/>
          </p:nvSpPr>
          <p:spPr bwMode="auto">
            <a:xfrm>
              <a:off x="4444422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7" name="Oval 9"/>
            <p:cNvSpPr>
              <a:spLocks noChangeArrowheads="1"/>
            </p:cNvSpPr>
            <p:nvPr/>
          </p:nvSpPr>
          <p:spPr bwMode="auto">
            <a:xfrm>
              <a:off x="4629781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8" name="Oval 10"/>
            <p:cNvSpPr>
              <a:spLocks noChangeArrowheads="1"/>
            </p:cNvSpPr>
            <p:nvPr/>
          </p:nvSpPr>
          <p:spPr bwMode="auto">
            <a:xfrm>
              <a:off x="4815140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9" name="Oval 11"/>
            <p:cNvSpPr>
              <a:spLocks noChangeArrowheads="1"/>
            </p:cNvSpPr>
            <p:nvPr/>
          </p:nvSpPr>
          <p:spPr bwMode="auto">
            <a:xfrm>
              <a:off x="5001528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0" name="Oval 12"/>
            <p:cNvSpPr>
              <a:spLocks noChangeArrowheads="1"/>
            </p:cNvSpPr>
            <p:nvPr/>
          </p:nvSpPr>
          <p:spPr bwMode="auto">
            <a:xfrm>
              <a:off x="5186888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1" name="Oval 13"/>
            <p:cNvSpPr>
              <a:spLocks noChangeArrowheads="1"/>
            </p:cNvSpPr>
            <p:nvPr/>
          </p:nvSpPr>
          <p:spPr bwMode="auto">
            <a:xfrm>
              <a:off x="5372247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2" name="Oval 14"/>
            <p:cNvSpPr>
              <a:spLocks noChangeArrowheads="1"/>
            </p:cNvSpPr>
            <p:nvPr/>
          </p:nvSpPr>
          <p:spPr bwMode="auto">
            <a:xfrm>
              <a:off x="5557607" y="4543593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915486" y="3807170"/>
            <a:ext cx="1360720" cy="108000"/>
            <a:chOff x="3887314" y="5076226"/>
            <a:chExt cx="1814293" cy="144000"/>
          </a:xfrm>
        </p:grpSpPr>
        <p:sp>
          <p:nvSpPr>
            <p:cNvPr id="104" name="Oval 5"/>
            <p:cNvSpPr>
              <a:spLocks noChangeArrowheads="1"/>
            </p:cNvSpPr>
            <p:nvPr/>
          </p:nvSpPr>
          <p:spPr bwMode="auto">
            <a:xfrm>
              <a:off x="3887314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5" name="Oval 6"/>
            <p:cNvSpPr>
              <a:spLocks noChangeArrowheads="1"/>
            </p:cNvSpPr>
            <p:nvPr/>
          </p:nvSpPr>
          <p:spPr bwMode="auto">
            <a:xfrm>
              <a:off x="4073703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6" name="Oval 7"/>
            <p:cNvSpPr>
              <a:spLocks noChangeArrowheads="1"/>
            </p:cNvSpPr>
            <p:nvPr/>
          </p:nvSpPr>
          <p:spPr bwMode="auto">
            <a:xfrm>
              <a:off x="4259063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7" name="Oval 8"/>
            <p:cNvSpPr>
              <a:spLocks noChangeArrowheads="1"/>
            </p:cNvSpPr>
            <p:nvPr/>
          </p:nvSpPr>
          <p:spPr bwMode="auto">
            <a:xfrm>
              <a:off x="4444422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8" name="Oval 9"/>
            <p:cNvSpPr>
              <a:spLocks noChangeArrowheads="1"/>
            </p:cNvSpPr>
            <p:nvPr/>
          </p:nvSpPr>
          <p:spPr bwMode="auto">
            <a:xfrm>
              <a:off x="4629781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9" name="Oval 10"/>
            <p:cNvSpPr>
              <a:spLocks noChangeArrowheads="1"/>
            </p:cNvSpPr>
            <p:nvPr/>
          </p:nvSpPr>
          <p:spPr bwMode="auto">
            <a:xfrm>
              <a:off x="4815140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0" name="Oval 11"/>
            <p:cNvSpPr>
              <a:spLocks noChangeArrowheads="1"/>
            </p:cNvSpPr>
            <p:nvPr/>
          </p:nvSpPr>
          <p:spPr bwMode="auto">
            <a:xfrm>
              <a:off x="5001528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1" name="Oval 12"/>
            <p:cNvSpPr>
              <a:spLocks noChangeArrowheads="1"/>
            </p:cNvSpPr>
            <p:nvPr/>
          </p:nvSpPr>
          <p:spPr bwMode="auto">
            <a:xfrm>
              <a:off x="5186888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2" name="Oval 13"/>
            <p:cNvSpPr>
              <a:spLocks noChangeArrowheads="1"/>
            </p:cNvSpPr>
            <p:nvPr/>
          </p:nvSpPr>
          <p:spPr bwMode="auto">
            <a:xfrm>
              <a:off x="5372247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3" name="Oval 14"/>
            <p:cNvSpPr>
              <a:spLocks noChangeArrowheads="1"/>
            </p:cNvSpPr>
            <p:nvPr/>
          </p:nvSpPr>
          <p:spPr bwMode="auto">
            <a:xfrm>
              <a:off x="5557607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915486" y="4225126"/>
            <a:ext cx="1360720" cy="108000"/>
            <a:chOff x="3887314" y="5633501"/>
            <a:chExt cx="1814293" cy="144000"/>
          </a:xfrm>
        </p:grpSpPr>
        <p:sp>
          <p:nvSpPr>
            <p:cNvPr id="115" name="Oval 5"/>
            <p:cNvSpPr>
              <a:spLocks noChangeArrowheads="1"/>
            </p:cNvSpPr>
            <p:nvPr/>
          </p:nvSpPr>
          <p:spPr bwMode="auto">
            <a:xfrm>
              <a:off x="3887314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" name="Oval 6"/>
            <p:cNvSpPr>
              <a:spLocks noChangeArrowheads="1"/>
            </p:cNvSpPr>
            <p:nvPr/>
          </p:nvSpPr>
          <p:spPr bwMode="auto">
            <a:xfrm>
              <a:off x="4073703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" name="Oval 7"/>
            <p:cNvSpPr>
              <a:spLocks noChangeArrowheads="1"/>
            </p:cNvSpPr>
            <p:nvPr/>
          </p:nvSpPr>
          <p:spPr bwMode="auto">
            <a:xfrm>
              <a:off x="4259063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" name="Oval 8"/>
            <p:cNvSpPr>
              <a:spLocks noChangeArrowheads="1"/>
            </p:cNvSpPr>
            <p:nvPr/>
          </p:nvSpPr>
          <p:spPr bwMode="auto">
            <a:xfrm>
              <a:off x="4444422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" name="Oval 9"/>
            <p:cNvSpPr>
              <a:spLocks noChangeArrowheads="1"/>
            </p:cNvSpPr>
            <p:nvPr/>
          </p:nvSpPr>
          <p:spPr bwMode="auto">
            <a:xfrm>
              <a:off x="4629781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" name="Oval 10"/>
            <p:cNvSpPr>
              <a:spLocks noChangeArrowheads="1"/>
            </p:cNvSpPr>
            <p:nvPr/>
          </p:nvSpPr>
          <p:spPr bwMode="auto">
            <a:xfrm>
              <a:off x="4815140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" name="Oval 11"/>
            <p:cNvSpPr>
              <a:spLocks noChangeArrowheads="1"/>
            </p:cNvSpPr>
            <p:nvPr/>
          </p:nvSpPr>
          <p:spPr bwMode="auto">
            <a:xfrm>
              <a:off x="5001528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" name="Oval 12"/>
            <p:cNvSpPr>
              <a:spLocks noChangeArrowheads="1"/>
            </p:cNvSpPr>
            <p:nvPr/>
          </p:nvSpPr>
          <p:spPr bwMode="auto">
            <a:xfrm>
              <a:off x="5186888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" name="Oval 13"/>
            <p:cNvSpPr>
              <a:spLocks noChangeArrowheads="1"/>
            </p:cNvSpPr>
            <p:nvPr/>
          </p:nvSpPr>
          <p:spPr bwMode="auto">
            <a:xfrm>
              <a:off x="5372247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" name="Oval 14"/>
            <p:cNvSpPr>
              <a:spLocks noChangeArrowheads="1"/>
            </p:cNvSpPr>
            <p:nvPr/>
          </p:nvSpPr>
          <p:spPr bwMode="auto">
            <a:xfrm>
              <a:off x="5557607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945612" y="3407695"/>
            <a:ext cx="1360720" cy="108000"/>
            <a:chOff x="6594149" y="4543593"/>
            <a:chExt cx="1814293" cy="144000"/>
          </a:xfrm>
        </p:grpSpPr>
        <p:sp>
          <p:nvSpPr>
            <p:cNvPr id="126" name="Oval 5"/>
            <p:cNvSpPr>
              <a:spLocks noChangeArrowheads="1"/>
            </p:cNvSpPr>
            <p:nvPr/>
          </p:nvSpPr>
          <p:spPr bwMode="auto">
            <a:xfrm>
              <a:off x="6594149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" name="Oval 6"/>
            <p:cNvSpPr>
              <a:spLocks noChangeArrowheads="1"/>
            </p:cNvSpPr>
            <p:nvPr/>
          </p:nvSpPr>
          <p:spPr bwMode="auto">
            <a:xfrm>
              <a:off x="6780538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" name="Oval 7"/>
            <p:cNvSpPr>
              <a:spLocks noChangeArrowheads="1"/>
            </p:cNvSpPr>
            <p:nvPr/>
          </p:nvSpPr>
          <p:spPr bwMode="auto">
            <a:xfrm>
              <a:off x="6965898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" name="Oval 8"/>
            <p:cNvSpPr>
              <a:spLocks noChangeArrowheads="1"/>
            </p:cNvSpPr>
            <p:nvPr/>
          </p:nvSpPr>
          <p:spPr bwMode="auto">
            <a:xfrm>
              <a:off x="7151257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" name="Oval 9"/>
            <p:cNvSpPr>
              <a:spLocks noChangeArrowheads="1"/>
            </p:cNvSpPr>
            <p:nvPr/>
          </p:nvSpPr>
          <p:spPr bwMode="auto">
            <a:xfrm>
              <a:off x="7336616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" name="Oval 10"/>
            <p:cNvSpPr>
              <a:spLocks noChangeArrowheads="1"/>
            </p:cNvSpPr>
            <p:nvPr/>
          </p:nvSpPr>
          <p:spPr bwMode="auto">
            <a:xfrm>
              <a:off x="7521975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" name="Oval 11"/>
            <p:cNvSpPr>
              <a:spLocks noChangeArrowheads="1"/>
            </p:cNvSpPr>
            <p:nvPr/>
          </p:nvSpPr>
          <p:spPr bwMode="auto">
            <a:xfrm>
              <a:off x="7708363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" name="Oval 12"/>
            <p:cNvSpPr>
              <a:spLocks noChangeArrowheads="1"/>
            </p:cNvSpPr>
            <p:nvPr/>
          </p:nvSpPr>
          <p:spPr bwMode="auto">
            <a:xfrm>
              <a:off x="7893723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" name="Oval 13"/>
            <p:cNvSpPr>
              <a:spLocks noChangeArrowheads="1"/>
            </p:cNvSpPr>
            <p:nvPr/>
          </p:nvSpPr>
          <p:spPr bwMode="auto">
            <a:xfrm>
              <a:off x="8079082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" name="Oval 14"/>
            <p:cNvSpPr>
              <a:spLocks noChangeArrowheads="1"/>
            </p:cNvSpPr>
            <p:nvPr/>
          </p:nvSpPr>
          <p:spPr bwMode="auto">
            <a:xfrm>
              <a:off x="8264442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945612" y="3807170"/>
            <a:ext cx="1360720" cy="108000"/>
            <a:chOff x="6594149" y="5076226"/>
            <a:chExt cx="1814293" cy="144000"/>
          </a:xfrm>
        </p:grpSpPr>
        <p:sp>
          <p:nvSpPr>
            <p:cNvPr id="137" name="Oval 5"/>
            <p:cNvSpPr>
              <a:spLocks noChangeArrowheads="1"/>
            </p:cNvSpPr>
            <p:nvPr/>
          </p:nvSpPr>
          <p:spPr bwMode="auto">
            <a:xfrm>
              <a:off x="6594149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" name="Oval 6"/>
            <p:cNvSpPr>
              <a:spLocks noChangeArrowheads="1"/>
            </p:cNvSpPr>
            <p:nvPr/>
          </p:nvSpPr>
          <p:spPr bwMode="auto">
            <a:xfrm>
              <a:off x="6780538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" name="Oval 7"/>
            <p:cNvSpPr>
              <a:spLocks noChangeArrowheads="1"/>
            </p:cNvSpPr>
            <p:nvPr/>
          </p:nvSpPr>
          <p:spPr bwMode="auto">
            <a:xfrm>
              <a:off x="6965898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" name="Oval 8"/>
            <p:cNvSpPr>
              <a:spLocks noChangeArrowheads="1"/>
            </p:cNvSpPr>
            <p:nvPr/>
          </p:nvSpPr>
          <p:spPr bwMode="auto">
            <a:xfrm>
              <a:off x="7151257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" name="Oval 9"/>
            <p:cNvSpPr>
              <a:spLocks noChangeArrowheads="1"/>
            </p:cNvSpPr>
            <p:nvPr/>
          </p:nvSpPr>
          <p:spPr bwMode="auto">
            <a:xfrm>
              <a:off x="7336616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" name="Oval 10"/>
            <p:cNvSpPr>
              <a:spLocks noChangeArrowheads="1"/>
            </p:cNvSpPr>
            <p:nvPr/>
          </p:nvSpPr>
          <p:spPr bwMode="auto">
            <a:xfrm>
              <a:off x="7521975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" name="Oval 11"/>
            <p:cNvSpPr>
              <a:spLocks noChangeArrowheads="1"/>
            </p:cNvSpPr>
            <p:nvPr/>
          </p:nvSpPr>
          <p:spPr bwMode="auto">
            <a:xfrm>
              <a:off x="7708363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" name="Oval 12"/>
            <p:cNvSpPr>
              <a:spLocks noChangeArrowheads="1"/>
            </p:cNvSpPr>
            <p:nvPr/>
          </p:nvSpPr>
          <p:spPr bwMode="auto">
            <a:xfrm>
              <a:off x="7893723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" name="Oval 13"/>
            <p:cNvSpPr>
              <a:spLocks noChangeArrowheads="1"/>
            </p:cNvSpPr>
            <p:nvPr/>
          </p:nvSpPr>
          <p:spPr bwMode="auto">
            <a:xfrm>
              <a:off x="8079082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" name="Oval 14"/>
            <p:cNvSpPr>
              <a:spLocks noChangeArrowheads="1"/>
            </p:cNvSpPr>
            <p:nvPr/>
          </p:nvSpPr>
          <p:spPr bwMode="auto">
            <a:xfrm>
              <a:off x="8264442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945612" y="4225126"/>
            <a:ext cx="1360720" cy="108000"/>
            <a:chOff x="6594149" y="5633501"/>
            <a:chExt cx="1814293" cy="144000"/>
          </a:xfrm>
        </p:grpSpPr>
        <p:sp>
          <p:nvSpPr>
            <p:cNvPr id="148" name="Oval 5"/>
            <p:cNvSpPr>
              <a:spLocks noChangeArrowheads="1"/>
            </p:cNvSpPr>
            <p:nvPr/>
          </p:nvSpPr>
          <p:spPr bwMode="auto">
            <a:xfrm>
              <a:off x="6594149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" name="Oval 6"/>
            <p:cNvSpPr>
              <a:spLocks noChangeArrowheads="1"/>
            </p:cNvSpPr>
            <p:nvPr/>
          </p:nvSpPr>
          <p:spPr bwMode="auto">
            <a:xfrm>
              <a:off x="6780538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" name="Oval 7"/>
            <p:cNvSpPr>
              <a:spLocks noChangeArrowheads="1"/>
            </p:cNvSpPr>
            <p:nvPr/>
          </p:nvSpPr>
          <p:spPr bwMode="auto">
            <a:xfrm>
              <a:off x="6965898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" name="Oval 8"/>
            <p:cNvSpPr>
              <a:spLocks noChangeArrowheads="1"/>
            </p:cNvSpPr>
            <p:nvPr/>
          </p:nvSpPr>
          <p:spPr bwMode="auto">
            <a:xfrm>
              <a:off x="7151257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" name="Oval 9"/>
            <p:cNvSpPr>
              <a:spLocks noChangeArrowheads="1"/>
            </p:cNvSpPr>
            <p:nvPr/>
          </p:nvSpPr>
          <p:spPr bwMode="auto">
            <a:xfrm>
              <a:off x="7336616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" name="Oval 10"/>
            <p:cNvSpPr>
              <a:spLocks noChangeArrowheads="1"/>
            </p:cNvSpPr>
            <p:nvPr/>
          </p:nvSpPr>
          <p:spPr bwMode="auto">
            <a:xfrm>
              <a:off x="7521975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" name="Oval 11"/>
            <p:cNvSpPr>
              <a:spLocks noChangeArrowheads="1"/>
            </p:cNvSpPr>
            <p:nvPr/>
          </p:nvSpPr>
          <p:spPr bwMode="auto">
            <a:xfrm>
              <a:off x="7708363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" name="Oval 12"/>
            <p:cNvSpPr>
              <a:spLocks noChangeArrowheads="1"/>
            </p:cNvSpPr>
            <p:nvPr/>
          </p:nvSpPr>
          <p:spPr bwMode="auto">
            <a:xfrm>
              <a:off x="7893723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" name="Oval 13"/>
            <p:cNvSpPr>
              <a:spLocks noChangeArrowheads="1"/>
            </p:cNvSpPr>
            <p:nvPr/>
          </p:nvSpPr>
          <p:spPr bwMode="auto">
            <a:xfrm>
              <a:off x="8079082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" name="Oval 14"/>
            <p:cNvSpPr>
              <a:spLocks noChangeArrowheads="1"/>
            </p:cNvSpPr>
            <p:nvPr/>
          </p:nvSpPr>
          <p:spPr bwMode="auto">
            <a:xfrm>
              <a:off x="8264442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958871" y="3407695"/>
            <a:ext cx="1360720" cy="108000"/>
            <a:chOff x="9278494" y="4543593"/>
            <a:chExt cx="1814293" cy="144000"/>
          </a:xfrm>
        </p:grpSpPr>
        <p:sp>
          <p:nvSpPr>
            <p:cNvPr id="159" name="Oval 5"/>
            <p:cNvSpPr>
              <a:spLocks noChangeArrowheads="1"/>
            </p:cNvSpPr>
            <p:nvPr/>
          </p:nvSpPr>
          <p:spPr bwMode="auto">
            <a:xfrm>
              <a:off x="9278494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" name="Oval 6"/>
            <p:cNvSpPr>
              <a:spLocks noChangeArrowheads="1"/>
            </p:cNvSpPr>
            <p:nvPr/>
          </p:nvSpPr>
          <p:spPr bwMode="auto">
            <a:xfrm>
              <a:off x="9464883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" name="Oval 7"/>
            <p:cNvSpPr>
              <a:spLocks noChangeArrowheads="1"/>
            </p:cNvSpPr>
            <p:nvPr/>
          </p:nvSpPr>
          <p:spPr bwMode="auto">
            <a:xfrm>
              <a:off x="9650243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" name="Oval 8"/>
            <p:cNvSpPr>
              <a:spLocks noChangeArrowheads="1"/>
            </p:cNvSpPr>
            <p:nvPr/>
          </p:nvSpPr>
          <p:spPr bwMode="auto">
            <a:xfrm>
              <a:off x="9835602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" name="Oval 9"/>
            <p:cNvSpPr>
              <a:spLocks noChangeArrowheads="1"/>
            </p:cNvSpPr>
            <p:nvPr/>
          </p:nvSpPr>
          <p:spPr bwMode="auto">
            <a:xfrm>
              <a:off x="10020961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" name="Oval 10"/>
            <p:cNvSpPr>
              <a:spLocks noChangeArrowheads="1"/>
            </p:cNvSpPr>
            <p:nvPr/>
          </p:nvSpPr>
          <p:spPr bwMode="auto">
            <a:xfrm>
              <a:off x="10206320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" name="Oval 11"/>
            <p:cNvSpPr>
              <a:spLocks noChangeArrowheads="1"/>
            </p:cNvSpPr>
            <p:nvPr/>
          </p:nvSpPr>
          <p:spPr bwMode="auto">
            <a:xfrm>
              <a:off x="10392708" y="4543593"/>
              <a:ext cx="144000" cy="1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" name="Oval 12"/>
            <p:cNvSpPr>
              <a:spLocks noChangeArrowheads="1"/>
            </p:cNvSpPr>
            <p:nvPr/>
          </p:nvSpPr>
          <p:spPr bwMode="auto">
            <a:xfrm>
              <a:off x="10578068" y="4543593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" name="Oval 13"/>
            <p:cNvSpPr>
              <a:spLocks noChangeArrowheads="1"/>
            </p:cNvSpPr>
            <p:nvPr/>
          </p:nvSpPr>
          <p:spPr bwMode="auto">
            <a:xfrm>
              <a:off x="10763427" y="4543593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" name="Oval 14"/>
            <p:cNvSpPr>
              <a:spLocks noChangeArrowheads="1"/>
            </p:cNvSpPr>
            <p:nvPr/>
          </p:nvSpPr>
          <p:spPr bwMode="auto">
            <a:xfrm>
              <a:off x="10948787" y="4543593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958871" y="3807170"/>
            <a:ext cx="1360720" cy="108000"/>
            <a:chOff x="9278494" y="5076226"/>
            <a:chExt cx="1814293" cy="144000"/>
          </a:xfrm>
        </p:grpSpPr>
        <p:sp>
          <p:nvSpPr>
            <p:cNvPr id="170" name="Oval 5"/>
            <p:cNvSpPr>
              <a:spLocks noChangeArrowheads="1"/>
            </p:cNvSpPr>
            <p:nvPr/>
          </p:nvSpPr>
          <p:spPr bwMode="auto">
            <a:xfrm>
              <a:off x="9278494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" name="Oval 6"/>
            <p:cNvSpPr>
              <a:spLocks noChangeArrowheads="1"/>
            </p:cNvSpPr>
            <p:nvPr/>
          </p:nvSpPr>
          <p:spPr bwMode="auto">
            <a:xfrm>
              <a:off x="9464883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" name="Oval 7"/>
            <p:cNvSpPr>
              <a:spLocks noChangeArrowheads="1"/>
            </p:cNvSpPr>
            <p:nvPr/>
          </p:nvSpPr>
          <p:spPr bwMode="auto">
            <a:xfrm>
              <a:off x="9650243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" name="Oval 8"/>
            <p:cNvSpPr>
              <a:spLocks noChangeArrowheads="1"/>
            </p:cNvSpPr>
            <p:nvPr/>
          </p:nvSpPr>
          <p:spPr bwMode="auto">
            <a:xfrm>
              <a:off x="9835602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" name="Oval 9"/>
            <p:cNvSpPr>
              <a:spLocks noChangeArrowheads="1"/>
            </p:cNvSpPr>
            <p:nvPr/>
          </p:nvSpPr>
          <p:spPr bwMode="auto">
            <a:xfrm>
              <a:off x="10020961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" name="Oval 10"/>
            <p:cNvSpPr>
              <a:spLocks noChangeArrowheads="1"/>
            </p:cNvSpPr>
            <p:nvPr/>
          </p:nvSpPr>
          <p:spPr bwMode="auto">
            <a:xfrm>
              <a:off x="10206320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" name="Oval 11"/>
            <p:cNvSpPr>
              <a:spLocks noChangeArrowheads="1"/>
            </p:cNvSpPr>
            <p:nvPr/>
          </p:nvSpPr>
          <p:spPr bwMode="auto">
            <a:xfrm>
              <a:off x="10392708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" name="Oval 12"/>
            <p:cNvSpPr>
              <a:spLocks noChangeArrowheads="1"/>
            </p:cNvSpPr>
            <p:nvPr/>
          </p:nvSpPr>
          <p:spPr bwMode="auto">
            <a:xfrm>
              <a:off x="10578068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" name="Oval 13"/>
            <p:cNvSpPr>
              <a:spLocks noChangeArrowheads="1"/>
            </p:cNvSpPr>
            <p:nvPr/>
          </p:nvSpPr>
          <p:spPr bwMode="auto">
            <a:xfrm>
              <a:off x="10763427" y="5076226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" name="Oval 14"/>
            <p:cNvSpPr>
              <a:spLocks noChangeArrowheads="1"/>
            </p:cNvSpPr>
            <p:nvPr/>
          </p:nvSpPr>
          <p:spPr bwMode="auto">
            <a:xfrm>
              <a:off x="10948787" y="5076226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958871" y="4225126"/>
            <a:ext cx="1360720" cy="108000"/>
            <a:chOff x="9278494" y="5633501"/>
            <a:chExt cx="1814293" cy="144000"/>
          </a:xfrm>
        </p:grpSpPr>
        <p:sp>
          <p:nvSpPr>
            <p:cNvPr id="181" name="Oval 5"/>
            <p:cNvSpPr>
              <a:spLocks noChangeArrowheads="1"/>
            </p:cNvSpPr>
            <p:nvPr/>
          </p:nvSpPr>
          <p:spPr bwMode="auto">
            <a:xfrm>
              <a:off x="9278494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" name="Oval 6"/>
            <p:cNvSpPr>
              <a:spLocks noChangeArrowheads="1"/>
            </p:cNvSpPr>
            <p:nvPr/>
          </p:nvSpPr>
          <p:spPr bwMode="auto">
            <a:xfrm>
              <a:off x="9464883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" name="Oval 7"/>
            <p:cNvSpPr>
              <a:spLocks noChangeArrowheads="1"/>
            </p:cNvSpPr>
            <p:nvPr/>
          </p:nvSpPr>
          <p:spPr bwMode="auto">
            <a:xfrm>
              <a:off x="9650243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" name="Oval 8"/>
            <p:cNvSpPr>
              <a:spLocks noChangeArrowheads="1"/>
            </p:cNvSpPr>
            <p:nvPr/>
          </p:nvSpPr>
          <p:spPr bwMode="auto">
            <a:xfrm>
              <a:off x="9835602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" name="Oval 9"/>
            <p:cNvSpPr>
              <a:spLocks noChangeArrowheads="1"/>
            </p:cNvSpPr>
            <p:nvPr/>
          </p:nvSpPr>
          <p:spPr bwMode="auto">
            <a:xfrm>
              <a:off x="10020961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" name="Oval 10"/>
            <p:cNvSpPr>
              <a:spLocks noChangeArrowheads="1"/>
            </p:cNvSpPr>
            <p:nvPr/>
          </p:nvSpPr>
          <p:spPr bwMode="auto">
            <a:xfrm>
              <a:off x="10206320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" name="Oval 11"/>
            <p:cNvSpPr>
              <a:spLocks noChangeArrowheads="1"/>
            </p:cNvSpPr>
            <p:nvPr/>
          </p:nvSpPr>
          <p:spPr bwMode="auto">
            <a:xfrm>
              <a:off x="10392708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" name="Oval 12"/>
            <p:cNvSpPr>
              <a:spLocks noChangeArrowheads="1"/>
            </p:cNvSpPr>
            <p:nvPr/>
          </p:nvSpPr>
          <p:spPr bwMode="auto">
            <a:xfrm>
              <a:off x="10578068" y="5633501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" name="Oval 13"/>
            <p:cNvSpPr>
              <a:spLocks noChangeArrowheads="1"/>
            </p:cNvSpPr>
            <p:nvPr/>
          </p:nvSpPr>
          <p:spPr bwMode="auto">
            <a:xfrm>
              <a:off x="10763427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" name="Oval 14"/>
            <p:cNvSpPr>
              <a:spLocks noChangeArrowheads="1"/>
            </p:cNvSpPr>
            <p:nvPr/>
          </p:nvSpPr>
          <p:spPr bwMode="auto">
            <a:xfrm>
              <a:off x="10948787" y="5633501"/>
              <a:ext cx="144000" cy="144000"/>
            </a:xfrm>
            <a:prstGeom prst="rect">
              <a:avLst/>
            </a:prstGeom>
            <a:solidFill>
              <a:schemeClr val="bg2">
                <a:alpha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026BFADF-F104-4B74-8DD2-B061FA56F2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6" b="2146"/>
          <a:stretch>
            <a:fillRect/>
          </a:stretch>
        </p:blipFill>
        <p:spPr/>
      </p:pic>
      <p:pic>
        <p:nvPicPr>
          <p:cNvPr id="22" name="图片占位符 21">
            <a:extLst>
              <a:ext uri="{FF2B5EF4-FFF2-40B4-BE49-F238E27FC236}">
                <a16:creationId xmlns:a16="http://schemas.microsoft.com/office/drawing/2014/main" xmlns="" id="{54125688-D396-442F-883E-311E0F6C5A8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4" b="1284"/>
          <a:stretch>
            <a:fillRect/>
          </a:stretch>
        </p:blipFill>
        <p:spPr/>
      </p:pic>
      <p:pic>
        <p:nvPicPr>
          <p:cNvPr id="48" name="图片占位符 47">
            <a:extLst>
              <a:ext uri="{FF2B5EF4-FFF2-40B4-BE49-F238E27FC236}">
                <a16:creationId xmlns:a16="http://schemas.microsoft.com/office/drawing/2014/main" xmlns="" id="{90A557FA-929E-4A5C-A693-B73FC4B095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" b="1399"/>
          <a:stretch>
            <a:fillRect/>
          </a:stretch>
        </p:blipFill>
        <p:spPr/>
      </p:pic>
      <p:pic>
        <p:nvPicPr>
          <p:cNvPr id="50" name="图片占位符 49">
            <a:extLst>
              <a:ext uri="{FF2B5EF4-FFF2-40B4-BE49-F238E27FC236}">
                <a16:creationId xmlns:a16="http://schemas.microsoft.com/office/drawing/2014/main" xmlns="" id="{1EA45503-F7A2-4A6C-A6B6-B0B4BB388BA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" r="1286"/>
          <a:stretch>
            <a:fillRect/>
          </a:stretch>
        </p:blipFill>
        <p:spPr/>
      </p:pic>
      <p:cxnSp>
        <p:nvCxnSpPr>
          <p:cNvPr id="180" name="直接连接符 179">
            <a:extLst>
              <a:ext uri="{FF2B5EF4-FFF2-40B4-BE49-F238E27FC236}">
                <a16:creationId xmlns:a16="http://schemas.microsoft.com/office/drawing/2014/main" xmlns="" id="{2A4FFE59-16EF-4B1A-A61B-AFA001B68A26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Title 15">
            <a:extLst>
              <a:ext uri="{FF2B5EF4-FFF2-40B4-BE49-F238E27FC236}">
                <a16:creationId xmlns:a16="http://schemas.microsoft.com/office/drawing/2014/main" xmlns="" id="{AA510474-0752-42CD-A13E-D8B372C958A0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192" name="Text Placeholder 16">
            <a:extLst>
              <a:ext uri="{FF2B5EF4-FFF2-40B4-BE49-F238E27FC236}">
                <a16:creationId xmlns:a16="http://schemas.microsoft.com/office/drawing/2014/main" xmlns="" id="{106EDA04-B687-41A5-819E-4554F29E8C6F}"/>
              </a:ext>
            </a:extLst>
          </p:cNvPr>
          <p:cNvSpPr txBox="1">
            <a:spLocks/>
          </p:cNvSpPr>
          <p:nvPr/>
        </p:nvSpPr>
        <p:spPr>
          <a:xfrm>
            <a:off x="2252519" y="655707"/>
            <a:ext cx="4638962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Cheng Xi PPT Lorem Ipsum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663327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31" grpId="0"/>
      <p:bldP spid="34" grpId="0"/>
      <p:bldP spid="23" grpId="0"/>
      <p:bldP spid="26" grpId="0"/>
      <p:bldP spid="29" grpId="0"/>
      <p:bldP spid="32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/>
          <p:cNvGrpSpPr/>
          <p:nvPr/>
        </p:nvGrpSpPr>
        <p:grpSpPr>
          <a:xfrm flipH="1">
            <a:off x="6844829" y="3725193"/>
            <a:ext cx="174290" cy="631798"/>
            <a:chOff x="3086669" y="5030502"/>
            <a:chExt cx="232386" cy="842397"/>
          </a:xfrm>
        </p:grpSpPr>
        <p:sp>
          <p:nvSpPr>
            <p:cNvPr id="86" name="FlexibleLine"/>
            <p:cNvSpPr/>
            <p:nvPr/>
          </p:nvSpPr>
          <p:spPr>
            <a:xfrm>
              <a:off x="3086669" y="5030502"/>
              <a:ext cx="232386" cy="517057"/>
            </a:xfrm>
            <a:custGeom>
              <a:avLst/>
              <a:gdLst/>
              <a:ahLst/>
              <a:cxnLst/>
              <a:rect l="0" t="0" r="0" b="0"/>
              <a:pathLst>
                <a:path w="152000" h="338200" fill="none">
                  <a:moveTo>
                    <a:pt x="0" y="0"/>
                  </a:moveTo>
                  <a:lnTo>
                    <a:pt x="-60800" y="0"/>
                  </a:lnTo>
                  <a:lnTo>
                    <a:pt x="-60800" y="-292600"/>
                  </a:lnTo>
                  <a:cubicBezTo>
                    <a:pt x="-60800" y="-319960"/>
                    <a:pt x="-79040" y="-338200"/>
                    <a:pt x="-106400" y="-338200"/>
                  </a:cubicBezTo>
                  <a:lnTo>
                    <a:pt x="-152000" y="-3382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  <p:sp>
          <p:nvSpPr>
            <p:cNvPr id="87" name="FlexibleLine"/>
            <p:cNvSpPr/>
            <p:nvPr/>
          </p:nvSpPr>
          <p:spPr>
            <a:xfrm>
              <a:off x="3086669" y="5030502"/>
              <a:ext cx="232386" cy="63906"/>
            </a:xfrm>
            <a:custGeom>
              <a:avLst/>
              <a:gdLst/>
              <a:ahLst/>
              <a:cxnLst/>
              <a:rect l="0" t="0" r="0" b="0"/>
              <a:pathLst>
                <a:path w="152000" h="41800" fill="none">
                  <a:moveTo>
                    <a:pt x="0" y="0"/>
                  </a:moveTo>
                  <a:lnTo>
                    <a:pt x="-60800" y="0"/>
                  </a:lnTo>
                  <a:lnTo>
                    <a:pt x="-60800" y="-11400"/>
                  </a:lnTo>
                  <a:cubicBezTo>
                    <a:pt x="-60800" y="-29640"/>
                    <a:pt x="-72960" y="-41800"/>
                    <a:pt x="-91200" y="-41800"/>
                  </a:cubicBezTo>
                  <a:lnTo>
                    <a:pt x="-152000" y="-418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  <p:sp>
          <p:nvSpPr>
            <p:cNvPr id="88" name="FlexibleLine"/>
            <p:cNvSpPr/>
            <p:nvPr/>
          </p:nvSpPr>
          <p:spPr>
            <a:xfrm>
              <a:off x="3086669" y="5030502"/>
              <a:ext cx="232386" cy="389245"/>
            </a:xfrm>
            <a:custGeom>
              <a:avLst/>
              <a:gdLst/>
              <a:ahLst/>
              <a:cxnLst/>
              <a:rect l="0" t="0" r="0" b="0"/>
              <a:pathLst>
                <a:path w="152000" h="254600" fill="none">
                  <a:moveTo>
                    <a:pt x="0" y="0"/>
                  </a:moveTo>
                  <a:lnTo>
                    <a:pt x="-60800" y="0"/>
                  </a:lnTo>
                  <a:lnTo>
                    <a:pt x="-60800" y="209000"/>
                  </a:lnTo>
                  <a:cubicBezTo>
                    <a:pt x="-60800" y="236360"/>
                    <a:pt x="-79040" y="254600"/>
                    <a:pt x="-106400" y="254600"/>
                  </a:cubicBezTo>
                  <a:lnTo>
                    <a:pt x="-152000" y="2546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  <p:sp>
          <p:nvSpPr>
            <p:cNvPr id="89" name="FlexibleLine"/>
            <p:cNvSpPr/>
            <p:nvPr/>
          </p:nvSpPr>
          <p:spPr>
            <a:xfrm>
              <a:off x="3086669" y="5030502"/>
              <a:ext cx="232386" cy="842397"/>
            </a:xfrm>
            <a:custGeom>
              <a:avLst/>
              <a:gdLst/>
              <a:ahLst/>
              <a:cxnLst/>
              <a:rect l="0" t="0" r="0" b="0"/>
              <a:pathLst>
                <a:path w="152000" h="551000" fill="none">
                  <a:moveTo>
                    <a:pt x="0" y="0"/>
                  </a:moveTo>
                  <a:lnTo>
                    <a:pt x="-60800" y="0"/>
                  </a:lnTo>
                  <a:lnTo>
                    <a:pt x="-60800" y="505400"/>
                  </a:lnTo>
                  <a:cubicBezTo>
                    <a:pt x="-60800" y="532760"/>
                    <a:pt x="-79040" y="551000"/>
                    <a:pt x="-106400" y="551000"/>
                  </a:cubicBezTo>
                  <a:lnTo>
                    <a:pt x="-152000" y="5510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</p:grpSp>
      <p:grpSp>
        <p:nvGrpSpPr>
          <p:cNvPr id="68" name="Group 67"/>
          <p:cNvGrpSpPr/>
          <p:nvPr/>
        </p:nvGrpSpPr>
        <p:grpSpPr>
          <a:xfrm flipH="1">
            <a:off x="7332023" y="1852809"/>
            <a:ext cx="174290" cy="466223"/>
            <a:chOff x="2970477" y="3334089"/>
            <a:chExt cx="232386" cy="621631"/>
          </a:xfrm>
        </p:grpSpPr>
        <p:sp>
          <p:nvSpPr>
            <p:cNvPr id="83" name="FlexibleLine"/>
            <p:cNvSpPr/>
            <p:nvPr/>
          </p:nvSpPr>
          <p:spPr>
            <a:xfrm>
              <a:off x="2970477" y="3334089"/>
              <a:ext cx="232386" cy="284672"/>
            </a:xfrm>
            <a:custGeom>
              <a:avLst/>
              <a:gdLst/>
              <a:ahLst/>
              <a:cxnLst/>
              <a:rect l="0" t="0" r="0" b="0"/>
              <a:pathLst>
                <a:path w="152000" h="186200" fill="none">
                  <a:moveTo>
                    <a:pt x="0" y="0"/>
                  </a:moveTo>
                  <a:lnTo>
                    <a:pt x="-60800" y="0"/>
                  </a:lnTo>
                  <a:lnTo>
                    <a:pt x="-60800" y="-140600"/>
                  </a:lnTo>
                  <a:cubicBezTo>
                    <a:pt x="-60800" y="-167960"/>
                    <a:pt x="-79040" y="-186200"/>
                    <a:pt x="-106400" y="-186200"/>
                  </a:cubicBezTo>
                  <a:lnTo>
                    <a:pt x="-152000" y="-1862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  <p:sp>
          <p:nvSpPr>
            <p:cNvPr id="84" name="FlexibleLine"/>
            <p:cNvSpPr/>
            <p:nvPr/>
          </p:nvSpPr>
          <p:spPr>
            <a:xfrm>
              <a:off x="2970477" y="3334089"/>
              <a:ext cx="232386" cy="168480"/>
            </a:xfrm>
            <a:custGeom>
              <a:avLst/>
              <a:gdLst/>
              <a:ahLst/>
              <a:cxnLst/>
              <a:rect l="0" t="0" r="0" b="0"/>
              <a:pathLst>
                <a:path w="152000" h="110200" fill="none">
                  <a:moveTo>
                    <a:pt x="0" y="0"/>
                  </a:moveTo>
                  <a:lnTo>
                    <a:pt x="-60800" y="0"/>
                  </a:lnTo>
                  <a:lnTo>
                    <a:pt x="-60800" y="64600"/>
                  </a:lnTo>
                  <a:cubicBezTo>
                    <a:pt x="-60800" y="91960"/>
                    <a:pt x="-79040" y="110200"/>
                    <a:pt x="-106400" y="110200"/>
                  </a:cubicBezTo>
                  <a:lnTo>
                    <a:pt x="-152000" y="1102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  <p:sp>
          <p:nvSpPr>
            <p:cNvPr id="85" name="FlexibleLine"/>
            <p:cNvSpPr/>
            <p:nvPr/>
          </p:nvSpPr>
          <p:spPr>
            <a:xfrm>
              <a:off x="2970477" y="3334089"/>
              <a:ext cx="232386" cy="621631"/>
            </a:xfrm>
            <a:custGeom>
              <a:avLst/>
              <a:gdLst/>
              <a:ahLst/>
              <a:cxnLst/>
              <a:rect l="0" t="0" r="0" b="0"/>
              <a:pathLst>
                <a:path w="152000" h="406600" fill="none">
                  <a:moveTo>
                    <a:pt x="0" y="0"/>
                  </a:moveTo>
                  <a:lnTo>
                    <a:pt x="-60800" y="0"/>
                  </a:lnTo>
                  <a:lnTo>
                    <a:pt x="-60800" y="361000"/>
                  </a:lnTo>
                  <a:cubicBezTo>
                    <a:pt x="-60800" y="388360"/>
                    <a:pt x="-79040" y="406600"/>
                    <a:pt x="-106400" y="406600"/>
                  </a:cubicBezTo>
                  <a:lnTo>
                    <a:pt x="-152000" y="4066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</p:grpSp>
      <p:sp>
        <p:nvSpPr>
          <p:cNvPr id="69" name="Freeform 68"/>
          <p:cNvSpPr/>
          <p:nvPr/>
        </p:nvSpPr>
        <p:spPr>
          <a:xfrm flipH="1">
            <a:off x="7193407" y="3093396"/>
            <a:ext cx="1598168" cy="244004"/>
          </a:xfrm>
          <a:custGeom>
            <a:avLst/>
            <a:gdLst/>
            <a:ahLst/>
            <a:cxnLst/>
            <a:rect l="0" t="0" r="0" b="0"/>
            <a:pathLst>
              <a:path w="1596000" h="212800" fill="none">
                <a:moveTo>
                  <a:pt x="0" y="212800"/>
                </a:moveTo>
                <a:lnTo>
                  <a:pt x="1596000" y="2128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3"/>
            </a:solidFill>
            <a:bevel/>
            <a:headEnd type="oval"/>
            <a:tailEnd type="none"/>
          </a:ln>
          <a:effectLst/>
        </p:spPr>
      </p:sp>
      <p:sp>
        <p:nvSpPr>
          <p:cNvPr id="70" name="Text 4679"/>
          <p:cNvSpPr txBox="1"/>
          <p:nvPr/>
        </p:nvSpPr>
        <p:spPr>
          <a:xfrm flipH="1">
            <a:off x="7182735" y="3119539"/>
            <a:ext cx="1484047" cy="209147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pPr algn="r"/>
            <a:r>
              <a:rPr sz="1050" b="1" dirty="0">
                <a:solidFill>
                  <a:schemeClr val="bg2"/>
                </a:solidFill>
              </a:rPr>
              <a:t>Horizontal Integration</a:t>
            </a:r>
          </a:p>
        </p:txBody>
      </p:sp>
      <p:sp>
        <p:nvSpPr>
          <p:cNvPr id="71" name="Freeform 70"/>
          <p:cNvSpPr/>
          <p:nvPr/>
        </p:nvSpPr>
        <p:spPr>
          <a:xfrm flipH="1">
            <a:off x="7193407" y="3424544"/>
            <a:ext cx="1502918" cy="252719"/>
          </a:xfrm>
          <a:custGeom>
            <a:avLst/>
            <a:gdLst/>
            <a:ahLst/>
            <a:cxnLst/>
            <a:rect l="0" t="0" r="0" b="0"/>
            <a:pathLst>
              <a:path w="1459200" h="220400" fill="none">
                <a:moveTo>
                  <a:pt x="0" y="220400"/>
                </a:moveTo>
                <a:lnTo>
                  <a:pt x="14592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3"/>
            </a:solidFill>
            <a:bevel/>
            <a:headEnd type="oval"/>
            <a:tailEnd type="none"/>
          </a:ln>
          <a:effectLst/>
        </p:spPr>
      </p:sp>
      <p:sp>
        <p:nvSpPr>
          <p:cNvPr id="72" name="Text 4680"/>
          <p:cNvSpPr txBox="1"/>
          <p:nvPr/>
        </p:nvSpPr>
        <p:spPr>
          <a:xfrm flipH="1">
            <a:off x="7182735" y="3450687"/>
            <a:ext cx="1298453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pPr algn="r"/>
            <a:r>
              <a:rPr sz="1050" b="1" dirty="0">
                <a:solidFill>
                  <a:schemeClr val="bg2"/>
                </a:solidFill>
              </a:rPr>
              <a:t>Vertical Integration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7193407" y="3764408"/>
            <a:ext cx="1289739" cy="252719"/>
          </a:xfrm>
          <a:custGeom>
            <a:avLst/>
            <a:gdLst/>
            <a:ahLst/>
            <a:cxnLst/>
            <a:rect l="0" t="0" r="0" b="0"/>
            <a:pathLst>
              <a:path w="1124800" h="220400" fill="none">
                <a:moveTo>
                  <a:pt x="0" y="220400"/>
                </a:moveTo>
                <a:lnTo>
                  <a:pt x="11248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3"/>
            </a:solidFill>
            <a:bevel/>
            <a:headEnd type="oval"/>
            <a:tailEnd type="none"/>
          </a:ln>
          <a:effectLst/>
        </p:spPr>
      </p:sp>
      <p:sp>
        <p:nvSpPr>
          <p:cNvPr id="74" name="Text 4681"/>
          <p:cNvSpPr txBox="1"/>
          <p:nvPr/>
        </p:nvSpPr>
        <p:spPr>
          <a:xfrm flipH="1">
            <a:off x="7182734" y="3790551"/>
            <a:ext cx="1010351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pPr algn="r"/>
            <a:r>
              <a:rPr sz="1050" b="1" dirty="0">
                <a:solidFill>
                  <a:schemeClr val="bg2"/>
                </a:solidFill>
              </a:rPr>
              <a:t>Diversification</a:t>
            </a:r>
          </a:p>
        </p:txBody>
      </p:sp>
      <p:sp>
        <p:nvSpPr>
          <p:cNvPr id="75" name="Freeform 74"/>
          <p:cNvSpPr/>
          <p:nvPr/>
        </p:nvSpPr>
        <p:spPr>
          <a:xfrm flipH="1">
            <a:off x="7193408" y="4104271"/>
            <a:ext cx="1263595" cy="252719"/>
          </a:xfrm>
          <a:custGeom>
            <a:avLst/>
            <a:gdLst/>
            <a:ahLst/>
            <a:cxnLst/>
            <a:rect l="0" t="0" r="0" b="0"/>
            <a:pathLst>
              <a:path w="1102000" h="220400" fill="none">
                <a:moveTo>
                  <a:pt x="0" y="220400"/>
                </a:moveTo>
                <a:lnTo>
                  <a:pt x="11020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3"/>
            </a:solidFill>
            <a:bevel/>
            <a:headEnd type="oval"/>
            <a:tailEnd type="none"/>
          </a:ln>
          <a:effectLst/>
        </p:spPr>
      </p:sp>
      <p:sp>
        <p:nvSpPr>
          <p:cNvPr id="76" name="Text 4682"/>
          <p:cNvSpPr txBox="1"/>
          <p:nvPr/>
        </p:nvSpPr>
        <p:spPr>
          <a:xfrm flipH="1">
            <a:off x="7182734" y="4130414"/>
            <a:ext cx="1010351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pPr algn="r"/>
            <a:r>
              <a:rPr sz="1050" b="1" dirty="0">
                <a:solidFill>
                  <a:schemeClr val="bg2"/>
                </a:solidFill>
              </a:rPr>
              <a:t>Intensification</a:t>
            </a:r>
          </a:p>
        </p:txBody>
      </p:sp>
      <p:sp>
        <p:nvSpPr>
          <p:cNvPr id="77" name="Freeform 76"/>
          <p:cNvSpPr/>
          <p:nvPr/>
        </p:nvSpPr>
        <p:spPr>
          <a:xfrm flipH="1">
            <a:off x="7680603" y="1386585"/>
            <a:ext cx="697156" cy="252719"/>
          </a:xfrm>
          <a:custGeom>
            <a:avLst/>
            <a:gdLst/>
            <a:ahLst/>
            <a:cxnLst/>
            <a:rect l="0" t="0" r="0" b="0"/>
            <a:pathLst>
              <a:path w="608000" h="220400" fill="none">
                <a:moveTo>
                  <a:pt x="0" y="220400"/>
                </a:moveTo>
                <a:lnTo>
                  <a:pt x="6080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1"/>
            </a:solidFill>
            <a:bevel/>
            <a:headEnd type="oval"/>
            <a:tailEnd type="none"/>
          </a:ln>
          <a:effectLst/>
        </p:spPr>
      </p:sp>
      <p:sp>
        <p:nvSpPr>
          <p:cNvPr id="78" name="Text 4683"/>
          <p:cNvSpPr txBox="1"/>
          <p:nvPr/>
        </p:nvSpPr>
        <p:spPr>
          <a:xfrm flipH="1">
            <a:off x="7669671" y="1410797"/>
            <a:ext cx="487868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pPr algn="r"/>
            <a:r>
              <a:rPr sz="1050" b="1" dirty="0">
                <a:solidFill>
                  <a:schemeClr val="bg2"/>
                </a:solidFill>
              </a:rPr>
              <a:t>Leader</a:t>
            </a:r>
          </a:p>
        </p:txBody>
      </p:sp>
      <p:sp>
        <p:nvSpPr>
          <p:cNvPr id="79" name="Freeform 78"/>
          <p:cNvSpPr/>
          <p:nvPr/>
        </p:nvSpPr>
        <p:spPr>
          <a:xfrm flipH="1">
            <a:off x="7680602" y="1726450"/>
            <a:ext cx="1019591" cy="252719"/>
          </a:xfrm>
          <a:custGeom>
            <a:avLst/>
            <a:gdLst/>
            <a:ahLst/>
            <a:cxnLst/>
            <a:rect l="0" t="0" r="0" b="0"/>
            <a:pathLst>
              <a:path w="889200" h="220400" fill="none">
                <a:moveTo>
                  <a:pt x="0" y="220400"/>
                </a:moveTo>
                <a:lnTo>
                  <a:pt x="8892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1"/>
            </a:solidFill>
            <a:bevel/>
            <a:headEnd type="oval"/>
            <a:tailEnd type="none"/>
          </a:ln>
          <a:effectLst/>
        </p:spPr>
      </p:sp>
      <p:sp>
        <p:nvSpPr>
          <p:cNvPr id="80" name="Text 4684"/>
          <p:cNvSpPr txBox="1"/>
          <p:nvPr/>
        </p:nvSpPr>
        <p:spPr>
          <a:xfrm flipH="1">
            <a:off x="7669670" y="1766733"/>
            <a:ext cx="791730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pPr algn="r"/>
            <a:r>
              <a:rPr sz="1050" b="1" dirty="0">
                <a:solidFill>
                  <a:schemeClr val="bg2"/>
                </a:solidFill>
              </a:rPr>
              <a:t>Challenger</a:t>
            </a:r>
          </a:p>
        </p:txBody>
      </p:sp>
      <p:sp>
        <p:nvSpPr>
          <p:cNvPr id="81" name="Freeform 80"/>
          <p:cNvSpPr/>
          <p:nvPr/>
        </p:nvSpPr>
        <p:spPr>
          <a:xfrm flipH="1">
            <a:off x="7680602" y="2066313"/>
            <a:ext cx="819158" cy="252719"/>
          </a:xfrm>
          <a:custGeom>
            <a:avLst/>
            <a:gdLst/>
            <a:ahLst/>
            <a:cxnLst/>
            <a:rect l="0" t="0" r="0" b="0"/>
            <a:pathLst>
              <a:path w="714400" h="220400" fill="none">
                <a:moveTo>
                  <a:pt x="0" y="220400"/>
                </a:moveTo>
                <a:lnTo>
                  <a:pt x="7144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1"/>
            </a:solidFill>
            <a:bevel/>
            <a:headEnd type="oval"/>
            <a:tailEnd type="none"/>
          </a:ln>
          <a:effectLst/>
        </p:spPr>
      </p:sp>
      <p:sp>
        <p:nvSpPr>
          <p:cNvPr id="82" name="Text 4685"/>
          <p:cNvSpPr txBox="1"/>
          <p:nvPr/>
        </p:nvSpPr>
        <p:spPr>
          <a:xfrm flipH="1">
            <a:off x="7669670" y="2106596"/>
            <a:ext cx="669729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pPr algn="r"/>
            <a:r>
              <a:rPr sz="1050" b="1" dirty="0">
                <a:solidFill>
                  <a:schemeClr val="bg2"/>
                </a:solidFill>
              </a:rPr>
              <a:t>Follower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5983488" y="3405829"/>
            <a:ext cx="1055487" cy="629626"/>
            <a:chOff x="3086669" y="4635447"/>
            <a:chExt cx="1510504" cy="839501"/>
          </a:xfrm>
        </p:grpSpPr>
        <p:sp>
          <p:nvSpPr>
            <p:cNvPr id="37" name="Freeform 36"/>
            <p:cNvSpPr/>
            <p:nvPr/>
          </p:nvSpPr>
          <p:spPr>
            <a:xfrm>
              <a:off x="3086669" y="4684839"/>
              <a:ext cx="1510504" cy="790109"/>
            </a:xfrm>
            <a:custGeom>
              <a:avLst/>
              <a:gdLst/>
              <a:ahLst/>
              <a:cxnLst/>
              <a:rect l="0" t="0" r="0" b="0"/>
              <a:pathLst>
                <a:path w="988000" h="516800">
                  <a:moveTo>
                    <a:pt x="76000" y="0"/>
                  </a:moveTo>
                  <a:lnTo>
                    <a:pt x="912000" y="0"/>
                  </a:lnTo>
                  <a:cubicBezTo>
                    <a:pt x="953975" y="0"/>
                    <a:pt x="988000" y="34025"/>
                    <a:pt x="988000" y="76000"/>
                  </a:cubicBezTo>
                  <a:lnTo>
                    <a:pt x="988000" y="440800"/>
                  </a:lnTo>
                  <a:cubicBezTo>
                    <a:pt x="988000" y="482775"/>
                    <a:pt x="953975" y="516800"/>
                    <a:pt x="912000" y="516800"/>
                  </a:cubicBezTo>
                  <a:lnTo>
                    <a:pt x="76000" y="516800"/>
                  </a:lnTo>
                  <a:cubicBezTo>
                    <a:pt x="34025" y="516800"/>
                    <a:pt x="0" y="482775"/>
                    <a:pt x="0" y="44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600" cap="flat">
              <a:noFill/>
              <a:bevel/>
            </a:ln>
            <a:effectLst/>
          </p:spPr>
        </p:sp>
        <p:sp>
          <p:nvSpPr>
            <p:cNvPr id="38" name="Freeform 37"/>
            <p:cNvSpPr/>
            <p:nvPr/>
          </p:nvSpPr>
          <p:spPr>
            <a:xfrm>
              <a:off x="3086669" y="4635447"/>
              <a:ext cx="1510504" cy="790109"/>
            </a:xfrm>
            <a:custGeom>
              <a:avLst/>
              <a:gdLst/>
              <a:ahLst/>
              <a:cxnLst/>
              <a:rect l="0" t="0" r="0" b="0"/>
              <a:pathLst>
                <a:path w="988000" h="516800">
                  <a:moveTo>
                    <a:pt x="76000" y="0"/>
                  </a:moveTo>
                  <a:lnTo>
                    <a:pt x="912000" y="0"/>
                  </a:lnTo>
                  <a:cubicBezTo>
                    <a:pt x="953975" y="0"/>
                    <a:pt x="988000" y="34025"/>
                    <a:pt x="988000" y="76000"/>
                  </a:cubicBezTo>
                  <a:lnTo>
                    <a:pt x="988000" y="440800"/>
                  </a:lnTo>
                  <a:cubicBezTo>
                    <a:pt x="988000" y="482775"/>
                    <a:pt x="953975" y="516800"/>
                    <a:pt x="912000" y="516800"/>
                  </a:cubicBezTo>
                  <a:lnTo>
                    <a:pt x="76000" y="516800"/>
                  </a:lnTo>
                  <a:cubicBezTo>
                    <a:pt x="34025" y="516800"/>
                    <a:pt x="0" y="482775"/>
                    <a:pt x="0" y="44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solidFill>
              <a:schemeClr val="accent3"/>
            </a:solidFill>
            <a:ln w="7600" cap="flat">
              <a:noFill/>
              <a:bevel/>
            </a:ln>
            <a:effectLst/>
          </p:spPr>
        </p:sp>
        <p:sp>
          <p:nvSpPr>
            <p:cNvPr id="39" name="Text 4671"/>
            <p:cNvSpPr txBox="1"/>
            <p:nvPr/>
          </p:nvSpPr>
          <p:spPr>
            <a:xfrm>
              <a:off x="3115717" y="4734211"/>
              <a:ext cx="1405931" cy="580963"/>
            </a:xfrm>
            <a:prstGeom prst="rect">
              <a:avLst/>
            </a:prstGeom>
            <a:noFill/>
          </p:spPr>
          <p:txBody>
            <a:bodyPr wrap="square" lIns="27000" tIns="13500" rIns="27000" bIns="13500" rtlCol="0" anchor="ctr"/>
            <a:lstStyle/>
            <a:p>
              <a:pPr algn="ctr"/>
              <a:r>
                <a:rPr sz="1200" b="1" dirty="0">
                  <a:solidFill>
                    <a:schemeClr val="bg1"/>
                  </a:solidFill>
                  <a:latin typeface="+mj-lt"/>
                </a:rPr>
                <a:t>Growth </a:t>
              </a:r>
            </a:p>
            <a:p>
              <a:pPr algn="ctr"/>
              <a:r>
                <a:rPr sz="1200" b="1" dirty="0">
                  <a:solidFill>
                    <a:schemeClr val="bg1"/>
                  </a:solidFill>
                  <a:latin typeface="+mj-lt"/>
                </a:rPr>
                <a:t>Strategies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326330" y="1474861"/>
            <a:ext cx="1220023" cy="847480"/>
            <a:chOff x="2970477" y="2793794"/>
            <a:chExt cx="1626697" cy="1129973"/>
          </a:xfrm>
        </p:grpSpPr>
        <p:sp>
          <p:nvSpPr>
            <p:cNvPr id="41" name="Freeform 40"/>
            <p:cNvSpPr/>
            <p:nvPr/>
          </p:nvSpPr>
          <p:spPr>
            <a:xfrm>
              <a:off x="2970477" y="2843175"/>
              <a:ext cx="1626697" cy="1080592"/>
            </a:xfrm>
            <a:custGeom>
              <a:avLst/>
              <a:gdLst/>
              <a:ahLst/>
              <a:cxnLst/>
              <a:rect l="0" t="0" r="0" b="0"/>
              <a:pathLst>
                <a:path w="1064000" h="706800">
                  <a:moveTo>
                    <a:pt x="76000" y="0"/>
                  </a:moveTo>
                  <a:lnTo>
                    <a:pt x="988000" y="0"/>
                  </a:lnTo>
                  <a:cubicBezTo>
                    <a:pt x="1029975" y="0"/>
                    <a:pt x="1064000" y="34025"/>
                    <a:pt x="1064000" y="76000"/>
                  </a:cubicBezTo>
                  <a:lnTo>
                    <a:pt x="1064000" y="630800"/>
                  </a:lnTo>
                  <a:cubicBezTo>
                    <a:pt x="1064000" y="672775"/>
                    <a:pt x="1029975" y="706800"/>
                    <a:pt x="988000" y="706800"/>
                  </a:cubicBezTo>
                  <a:lnTo>
                    <a:pt x="76000" y="706800"/>
                  </a:lnTo>
                  <a:cubicBezTo>
                    <a:pt x="34025" y="706800"/>
                    <a:pt x="0" y="672775"/>
                    <a:pt x="0" y="63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600" cap="flat">
              <a:noFill/>
              <a:bevel/>
            </a:ln>
            <a:effectLst/>
          </p:spPr>
        </p:sp>
        <p:sp>
          <p:nvSpPr>
            <p:cNvPr id="42" name="Freeform 41"/>
            <p:cNvSpPr/>
            <p:nvPr/>
          </p:nvSpPr>
          <p:spPr>
            <a:xfrm>
              <a:off x="2970477" y="2793794"/>
              <a:ext cx="1626697" cy="1080592"/>
            </a:xfrm>
            <a:custGeom>
              <a:avLst/>
              <a:gdLst/>
              <a:ahLst/>
              <a:cxnLst/>
              <a:rect l="0" t="0" r="0" b="0"/>
              <a:pathLst>
                <a:path w="1064000" h="706800">
                  <a:moveTo>
                    <a:pt x="76000" y="0"/>
                  </a:moveTo>
                  <a:lnTo>
                    <a:pt x="988000" y="0"/>
                  </a:lnTo>
                  <a:cubicBezTo>
                    <a:pt x="1029975" y="0"/>
                    <a:pt x="1064000" y="34025"/>
                    <a:pt x="1064000" y="76000"/>
                  </a:cubicBezTo>
                  <a:lnTo>
                    <a:pt x="1064000" y="630800"/>
                  </a:lnTo>
                  <a:cubicBezTo>
                    <a:pt x="1064000" y="672775"/>
                    <a:pt x="1029975" y="706800"/>
                    <a:pt x="988000" y="706800"/>
                  </a:cubicBezTo>
                  <a:lnTo>
                    <a:pt x="76000" y="706800"/>
                  </a:lnTo>
                  <a:cubicBezTo>
                    <a:pt x="34025" y="706800"/>
                    <a:pt x="0" y="672775"/>
                    <a:pt x="0" y="63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  <a:effectLst/>
          </p:spPr>
        </p:sp>
        <p:sp>
          <p:nvSpPr>
            <p:cNvPr id="43" name="Text 4672"/>
            <p:cNvSpPr txBox="1"/>
            <p:nvPr/>
          </p:nvSpPr>
          <p:spPr>
            <a:xfrm>
              <a:off x="3022763" y="2892557"/>
              <a:ext cx="1522124" cy="871445"/>
            </a:xfrm>
            <a:prstGeom prst="rect">
              <a:avLst/>
            </a:prstGeom>
            <a:noFill/>
          </p:spPr>
          <p:txBody>
            <a:bodyPr wrap="square" lIns="27000" tIns="13500" rIns="27000" bIns="13500" rtlCol="0" anchor="ctr"/>
            <a:lstStyle/>
            <a:p>
              <a:pPr algn="ctr"/>
              <a:r>
                <a:rPr sz="1200" b="1" dirty="0">
                  <a:solidFill>
                    <a:schemeClr val="bg1"/>
                  </a:solidFill>
                  <a:latin typeface="+mj-lt"/>
                </a:rPr>
                <a:t>Market </a:t>
              </a:r>
            </a:p>
            <a:p>
              <a:pPr algn="ctr"/>
              <a:r>
                <a:rPr sz="1200" b="1" dirty="0">
                  <a:solidFill>
                    <a:schemeClr val="bg1"/>
                  </a:solidFill>
                  <a:latin typeface="+mj-lt"/>
                </a:rPr>
                <a:t>Dominance</a:t>
              </a:r>
            </a:p>
            <a:p>
              <a:pPr algn="ctr"/>
              <a:r>
                <a:rPr sz="1200" b="1" dirty="0">
                  <a:solidFill>
                    <a:schemeClr val="bg1"/>
                  </a:solidFill>
                  <a:latin typeface="+mj-lt"/>
                </a:rPr>
                <a:t>Strategies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808971" y="2481943"/>
            <a:ext cx="1755001" cy="600860"/>
            <a:chOff x="5078628" y="3309257"/>
            <a:chExt cx="2340001" cy="801147"/>
          </a:xfrm>
        </p:grpSpPr>
        <p:grpSp>
          <p:nvGrpSpPr>
            <p:cNvPr id="7" name="Group 6"/>
            <p:cNvGrpSpPr/>
            <p:nvPr/>
          </p:nvGrpSpPr>
          <p:grpSpPr>
            <a:xfrm>
              <a:off x="5078628" y="3309257"/>
              <a:ext cx="2340001" cy="801147"/>
              <a:chOff x="10478845" y="3238948"/>
              <a:chExt cx="1421033" cy="613793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10495878" y="3240741"/>
                <a:ext cx="1404000" cy="612000"/>
              </a:xfrm>
              <a:prstGeom prst="round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13"/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10478845" y="3238948"/>
                <a:ext cx="1420009" cy="580913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13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5108529" y="3509774"/>
              <a:ext cx="228019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500" b="1" dirty="0">
                  <a:solidFill>
                    <a:schemeClr val="bg1"/>
                  </a:solidFill>
                </a:rPr>
                <a:t>Marketing Strategy</a:t>
              </a:r>
            </a:p>
          </p:txBody>
        </p:sp>
      </p:grpSp>
      <p:sp>
        <p:nvSpPr>
          <p:cNvPr id="12" name="Arc 11"/>
          <p:cNvSpPr/>
          <p:nvPr/>
        </p:nvSpPr>
        <p:spPr>
          <a:xfrm flipH="1">
            <a:off x="5295900" y="1858738"/>
            <a:ext cx="2143125" cy="1349828"/>
          </a:xfrm>
          <a:prstGeom prst="arc">
            <a:avLst/>
          </a:prstGeom>
          <a:ln w="38100">
            <a:solidFill>
              <a:schemeClr val="accent1">
                <a:lumMod val="75000"/>
              </a:schemeClr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15" name="Arc 14"/>
          <p:cNvSpPr/>
          <p:nvPr/>
        </p:nvSpPr>
        <p:spPr>
          <a:xfrm rot="10800000">
            <a:off x="5295900" y="2354035"/>
            <a:ext cx="1466850" cy="1349828"/>
          </a:xfrm>
          <a:prstGeom prst="arc">
            <a:avLst/>
          </a:prstGeom>
          <a:ln w="38100">
            <a:solidFill>
              <a:schemeClr val="accent3">
                <a:lumMod val="75000"/>
              </a:schemeClr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grpSp>
        <p:nvGrpSpPr>
          <p:cNvPr id="44" name="Group 43"/>
          <p:cNvGrpSpPr/>
          <p:nvPr/>
        </p:nvGrpSpPr>
        <p:grpSpPr>
          <a:xfrm flipH="1">
            <a:off x="1696009" y="1848934"/>
            <a:ext cx="174290" cy="466223"/>
            <a:chOff x="9058971" y="3034893"/>
            <a:chExt cx="232386" cy="621631"/>
          </a:xfrm>
        </p:grpSpPr>
        <p:sp>
          <p:nvSpPr>
            <p:cNvPr id="45" name="FlexibleLine"/>
            <p:cNvSpPr/>
            <p:nvPr/>
          </p:nvSpPr>
          <p:spPr>
            <a:xfrm>
              <a:off x="9058971" y="3034893"/>
              <a:ext cx="232386" cy="284672"/>
            </a:xfrm>
            <a:custGeom>
              <a:avLst/>
              <a:gdLst/>
              <a:ahLst/>
              <a:cxnLst/>
              <a:rect l="0" t="0" r="0" b="0"/>
              <a:pathLst>
                <a:path w="152000" h="1862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-140600"/>
                  </a:lnTo>
                  <a:cubicBezTo>
                    <a:pt x="60800" y="-167960"/>
                    <a:pt x="79040" y="-186200"/>
                    <a:pt x="106400" y="-186200"/>
                  </a:cubicBezTo>
                  <a:lnTo>
                    <a:pt x="152000" y="-1862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  <p:sp>
          <p:nvSpPr>
            <p:cNvPr id="46" name="FlexibleLine"/>
            <p:cNvSpPr/>
            <p:nvPr/>
          </p:nvSpPr>
          <p:spPr>
            <a:xfrm>
              <a:off x="9058971" y="3034893"/>
              <a:ext cx="232386" cy="168480"/>
            </a:xfrm>
            <a:custGeom>
              <a:avLst/>
              <a:gdLst/>
              <a:ahLst/>
              <a:cxnLst/>
              <a:rect l="0" t="0" r="0" b="0"/>
              <a:pathLst>
                <a:path w="152000" h="1102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64600"/>
                  </a:lnTo>
                  <a:cubicBezTo>
                    <a:pt x="60800" y="91960"/>
                    <a:pt x="79040" y="110200"/>
                    <a:pt x="106400" y="110200"/>
                  </a:cubicBezTo>
                  <a:lnTo>
                    <a:pt x="152000" y="1102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  <p:sp>
          <p:nvSpPr>
            <p:cNvPr id="47" name="FlexibleLine"/>
            <p:cNvSpPr/>
            <p:nvPr/>
          </p:nvSpPr>
          <p:spPr>
            <a:xfrm>
              <a:off x="9058971" y="3034893"/>
              <a:ext cx="232386" cy="621631"/>
            </a:xfrm>
            <a:custGeom>
              <a:avLst/>
              <a:gdLst/>
              <a:ahLst/>
              <a:cxnLst/>
              <a:rect l="0" t="0" r="0" b="0"/>
              <a:pathLst>
                <a:path w="152000" h="4066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361000"/>
                  </a:lnTo>
                  <a:cubicBezTo>
                    <a:pt x="60800" y="388360"/>
                    <a:pt x="79040" y="406600"/>
                    <a:pt x="106400" y="406600"/>
                  </a:cubicBezTo>
                  <a:lnTo>
                    <a:pt x="152000" y="4066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</p:grpSp>
      <p:sp>
        <p:nvSpPr>
          <p:cNvPr id="52" name="Freeform 51"/>
          <p:cNvSpPr/>
          <p:nvPr/>
        </p:nvSpPr>
        <p:spPr>
          <a:xfrm flipH="1">
            <a:off x="841994" y="1382711"/>
            <a:ext cx="854016" cy="252719"/>
          </a:xfrm>
          <a:custGeom>
            <a:avLst/>
            <a:gdLst/>
            <a:ahLst/>
            <a:cxnLst/>
            <a:rect l="0" t="0" r="0" b="0"/>
            <a:pathLst>
              <a:path w="744800" h="220400" fill="none">
                <a:moveTo>
                  <a:pt x="0" y="220400"/>
                </a:moveTo>
                <a:lnTo>
                  <a:pt x="7448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2"/>
            </a:solidFill>
            <a:bevel/>
            <a:tailEnd type="oval"/>
          </a:ln>
          <a:effectLst/>
        </p:spPr>
      </p:sp>
      <p:sp>
        <p:nvSpPr>
          <p:cNvPr id="53" name="Text 4673"/>
          <p:cNvSpPr txBox="1"/>
          <p:nvPr/>
        </p:nvSpPr>
        <p:spPr>
          <a:xfrm flipH="1">
            <a:off x="936904" y="1408854"/>
            <a:ext cx="677483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sz="1050" b="1" dirty="0">
                <a:solidFill>
                  <a:schemeClr val="bg2"/>
                </a:solidFill>
              </a:rPr>
              <a:t>Pioneers</a:t>
            </a:r>
          </a:p>
        </p:txBody>
      </p:sp>
      <p:sp>
        <p:nvSpPr>
          <p:cNvPr id="54" name="Freeform 53"/>
          <p:cNvSpPr/>
          <p:nvPr/>
        </p:nvSpPr>
        <p:spPr>
          <a:xfrm flipH="1">
            <a:off x="310413" y="1722575"/>
            <a:ext cx="1385597" cy="252719"/>
          </a:xfrm>
          <a:custGeom>
            <a:avLst/>
            <a:gdLst/>
            <a:ahLst/>
            <a:cxnLst/>
            <a:rect l="0" t="0" r="0" b="0"/>
            <a:pathLst>
              <a:path w="1208400" h="220400" fill="none">
                <a:moveTo>
                  <a:pt x="0" y="220400"/>
                </a:moveTo>
                <a:lnTo>
                  <a:pt x="12084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2"/>
            </a:solidFill>
            <a:bevel/>
            <a:tailEnd type="oval"/>
          </a:ln>
          <a:effectLst/>
        </p:spPr>
      </p:sp>
      <p:sp>
        <p:nvSpPr>
          <p:cNvPr id="55" name="Text 4674"/>
          <p:cNvSpPr txBox="1"/>
          <p:nvPr/>
        </p:nvSpPr>
        <p:spPr>
          <a:xfrm flipH="1">
            <a:off x="526838" y="1748718"/>
            <a:ext cx="1087549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sz="1050" b="1" dirty="0">
                <a:solidFill>
                  <a:schemeClr val="bg2"/>
                </a:solidFill>
              </a:rPr>
              <a:t>Close followers</a:t>
            </a:r>
          </a:p>
        </p:txBody>
      </p:sp>
      <p:sp>
        <p:nvSpPr>
          <p:cNvPr id="56" name="Freeform 55"/>
          <p:cNvSpPr/>
          <p:nvPr/>
        </p:nvSpPr>
        <p:spPr>
          <a:xfrm flipH="1">
            <a:off x="423701" y="2062438"/>
            <a:ext cx="1272309" cy="252719"/>
          </a:xfrm>
          <a:custGeom>
            <a:avLst/>
            <a:gdLst/>
            <a:ahLst/>
            <a:cxnLst/>
            <a:rect l="0" t="0" r="0" b="0"/>
            <a:pathLst>
              <a:path w="1109600" h="220400" fill="none">
                <a:moveTo>
                  <a:pt x="0" y="220400"/>
                </a:moveTo>
                <a:lnTo>
                  <a:pt x="1109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2"/>
            </a:solidFill>
            <a:bevel/>
            <a:tailEnd type="oval"/>
          </a:ln>
          <a:effectLst/>
        </p:spPr>
      </p:sp>
      <p:sp>
        <p:nvSpPr>
          <p:cNvPr id="57" name="Text 4675"/>
          <p:cNvSpPr txBox="1"/>
          <p:nvPr/>
        </p:nvSpPr>
        <p:spPr>
          <a:xfrm flipH="1">
            <a:off x="647030" y="2088581"/>
            <a:ext cx="967357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sz="1050" b="1" dirty="0">
                <a:solidFill>
                  <a:schemeClr val="bg2"/>
                </a:solidFill>
              </a:rPr>
              <a:t>Late followers</a:t>
            </a:r>
          </a:p>
        </p:txBody>
      </p:sp>
      <p:grpSp>
        <p:nvGrpSpPr>
          <p:cNvPr id="48" name="Group 47"/>
          <p:cNvGrpSpPr/>
          <p:nvPr/>
        </p:nvGrpSpPr>
        <p:grpSpPr>
          <a:xfrm flipH="1">
            <a:off x="2096011" y="3732609"/>
            <a:ext cx="174290" cy="466223"/>
            <a:chOff x="9117067" y="4510540"/>
            <a:chExt cx="232386" cy="621631"/>
          </a:xfrm>
        </p:grpSpPr>
        <p:sp>
          <p:nvSpPr>
            <p:cNvPr id="49" name="FlexibleLine"/>
            <p:cNvSpPr/>
            <p:nvPr/>
          </p:nvSpPr>
          <p:spPr>
            <a:xfrm>
              <a:off x="9117067" y="4510540"/>
              <a:ext cx="232386" cy="284672"/>
            </a:xfrm>
            <a:custGeom>
              <a:avLst/>
              <a:gdLst/>
              <a:ahLst/>
              <a:cxnLst/>
              <a:rect l="0" t="0" r="0" b="0"/>
              <a:pathLst>
                <a:path w="152000" h="1862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-140600"/>
                  </a:lnTo>
                  <a:cubicBezTo>
                    <a:pt x="60800" y="-167960"/>
                    <a:pt x="79040" y="-186200"/>
                    <a:pt x="106400" y="-186200"/>
                  </a:cubicBezTo>
                  <a:lnTo>
                    <a:pt x="152000" y="-1862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  <p:sp>
          <p:nvSpPr>
            <p:cNvPr id="50" name="FlexibleLine"/>
            <p:cNvSpPr/>
            <p:nvPr/>
          </p:nvSpPr>
          <p:spPr>
            <a:xfrm>
              <a:off x="9117067" y="4510540"/>
              <a:ext cx="232386" cy="168480"/>
            </a:xfrm>
            <a:custGeom>
              <a:avLst/>
              <a:gdLst/>
              <a:ahLst/>
              <a:cxnLst/>
              <a:rect l="0" t="0" r="0" b="0"/>
              <a:pathLst>
                <a:path w="152000" h="1102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64600"/>
                  </a:lnTo>
                  <a:cubicBezTo>
                    <a:pt x="60800" y="91960"/>
                    <a:pt x="79040" y="110200"/>
                    <a:pt x="106400" y="110200"/>
                  </a:cubicBezTo>
                  <a:lnTo>
                    <a:pt x="152000" y="1102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  <p:sp>
          <p:nvSpPr>
            <p:cNvPr id="51" name="FlexibleLine"/>
            <p:cNvSpPr/>
            <p:nvPr/>
          </p:nvSpPr>
          <p:spPr>
            <a:xfrm>
              <a:off x="9117067" y="4510540"/>
              <a:ext cx="232386" cy="621631"/>
            </a:xfrm>
            <a:custGeom>
              <a:avLst/>
              <a:gdLst/>
              <a:ahLst/>
              <a:cxnLst/>
              <a:rect l="0" t="0" r="0" b="0"/>
              <a:pathLst>
                <a:path w="152000" h="4066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361000"/>
                  </a:lnTo>
                  <a:cubicBezTo>
                    <a:pt x="60800" y="388360"/>
                    <a:pt x="79040" y="406600"/>
                    <a:pt x="106400" y="406600"/>
                  </a:cubicBezTo>
                  <a:lnTo>
                    <a:pt x="152000" y="406600"/>
                  </a:lnTo>
                </a:path>
              </a:pathLst>
            </a:custGeom>
            <a:noFill/>
            <a:ln w="7600" cap="flat">
              <a:solidFill>
                <a:schemeClr val="bg1">
                  <a:lumMod val="50000"/>
                </a:schemeClr>
              </a:solidFill>
              <a:bevel/>
            </a:ln>
          </p:spPr>
        </p:sp>
      </p:grpSp>
      <p:sp>
        <p:nvSpPr>
          <p:cNvPr id="58" name="Freeform 57"/>
          <p:cNvSpPr/>
          <p:nvPr/>
        </p:nvSpPr>
        <p:spPr>
          <a:xfrm flipH="1">
            <a:off x="285749" y="3266386"/>
            <a:ext cx="1810262" cy="252719"/>
          </a:xfrm>
          <a:custGeom>
            <a:avLst/>
            <a:gdLst/>
            <a:ahLst/>
            <a:cxnLst/>
            <a:rect l="0" t="0" r="0" b="0"/>
            <a:pathLst>
              <a:path w="1717600" h="220400" fill="none">
                <a:moveTo>
                  <a:pt x="0" y="220400"/>
                </a:moveTo>
                <a:lnTo>
                  <a:pt x="1717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4"/>
            </a:solidFill>
            <a:bevel/>
            <a:tailEnd type="oval"/>
          </a:ln>
          <a:effectLst/>
        </p:spPr>
      </p:sp>
      <p:sp>
        <p:nvSpPr>
          <p:cNvPr id="59" name="Text 4676"/>
          <p:cNvSpPr txBox="1"/>
          <p:nvPr/>
        </p:nvSpPr>
        <p:spPr>
          <a:xfrm flipH="1">
            <a:off x="426016" y="3292528"/>
            <a:ext cx="1588373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sz="1050" b="1" dirty="0">
                <a:solidFill>
                  <a:schemeClr val="bg2"/>
                </a:solidFill>
              </a:rPr>
              <a:t>Product Differentiation </a:t>
            </a:r>
          </a:p>
        </p:txBody>
      </p:sp>
      <p:sp>
        <p:nvSpPr>
          <p:cNvPr id="60" name="Freeform 59"/>
          <p:cNvSpPr/>
          <p:nvPr/>
        </p:nvSpPr>
        <p:spPr>
          <a:xfrm flipH="1">
            <a:off x="342899" y="3606249"/>
            <a:ext cx="1753112" cy="252719"/>
          </a:xfrm>
          <a:custGeom>
            <a:avLst/>
            <a:gdLst/>
            <a:ahLst/>
            <a:cxnLst/>
            <a:rect l="0" t="0" r="0" b="0"/>
            <a:pathLst>
              <a:path w="1649200" h="220400" fill="none">
                <a:moveTo>
                  <a:pt x="0" y="220400"/>
                </a:moveTo>
                <a:lnTo>
                  <a:pt x="16492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4"/>
            </a:solidFill>
            <a:bevel/>
            <a:tailEnd type="oval"/>
          </a:ln>
          <a:effectLst/>
        </p:spPr>
      </p:sp>
      <p:sp>
        <p:nvSpPr>
          <p:cNvPr id="61" name="Text 4677"/>
          <p:cNvSpPr txBox="1"/>
          <p:nvPr/>
        </p:nvSpPr>
        <p:spPr>
          <a:xfrm flipH="1">
            <a:off x="482576" y="3632392"/>
            <a:ext cx="1531813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sz="1050" b="1" dirty="0">
                <a:solidFill>
                  <a:schemeClr val="bg2"/>
                </a:solidFill>
              </a:rPr>
              <a:t>Market Segmentation</a:t>
            </a:r>
          </a:p>
        </p:txBody>
      </p:sp>
      <p:sp>
        <p:nvSpPr>
          <p:cNvPr id="62" name="Freeform 61"/>
          <p:cNvSpPr/>
          <p:nvPr/>
        </p:nvSpPr>
        <p:spPr>
          <a:xfrm flipH="1">
            <a:off x="780130" y="3946112"/>
            <a:ext cx="1315882" cy="252719"/>
          </a:xfrm>
          <a:custGeom>
            <a:avLst/>
            <a:gdLst/>
            <a:ahLst/>
            <a:cxnLst/>
            <a:rect l="0" t="0" r="0" b="0"/>
            <a:pathLst>
              <a:path w="1147600" h="220400" fill="none">
                <a:moveTo>
                  <a:pt x="0" y="220400"/>
                </a:moveTo>
                <a:lnTo>
                  <a:pt x="1147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22800" cap="flat">
            <a:solidFill>
              <a:schemeClr val="accent4"/>
            </a:solidFill>
            <a:bevel/>
            <a:tailEnd type="oval"/>
          </a:ln>
          <a:effectLst/>
        </p:spPr>
      </p:sp>
      <p:sp>
        <p:nvSpPr>
          <p:cNvPr id="63" name="Text 4678"/>
          <p:cNvSpPr txBox="1"/>
          <p:nvPr/>
        </p:nvSpPr>
        <p:spPr>
          <a:xfrm flipH="1">
            <a:off x="1024135" y="3972255"/>
            <a:ext cx="990254" cy="217862"/>
          </a:xfrm>
          <a:prstGeom prst="rect">
            <a:avLst/>
          </a:prstGeom>
          <a:noFill/>
        </p:spPr>
        <p:txBody>
          <a:bodyPr wrap="square" lIns="27000" tIns="13500" rIns="27000" bIns="13500" rtlCol="0" anchor="ctr"/>
          <a:lstStyle/>
          <a:p>
            <a:r>
              <a:rPr sz="1050" b="1" dirty="0">
                <a:solidFill>
                  <a:schemeClr val="bg2"/>
                </a:solidFill>
              </a:rPr>
              <a:t>Miscellaneous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880053" y="1533564"/>
            <a:ext cx="1202594" cy="630444"/>
            <a:chOff x="7455512" y="2639837"/>
            <a:chExt cx="1603458" cy="840592"/>
          </a:xfrm>
        </p:grpSpPr>
        <p:sp>
          <p:nvSpPr>
            <p:cNvPr id="29" name="Freeform 28"/>
            <p:cNvSpPr/>
            <p:nvPr/>
          </p:nvSpPr>
          <p:spPr>
            <a:xfrm>
              <a:off x="7455512" y="2690320"/>
              <a:ext cx="1603458" cy="790109"/>
            </a:xfrm>
            <a:custGeom>
              <a:avLst/>
              <a:gdLst/>
              <a:ahLst/>
              <a:cxnLst/>
              <a:rect l="0" t="0" r="0" b="0"/>
              <a:pathLst>
                <a:path w="1048800" h="516800">
                  <a:moveTo>
                    <a:pt x="76000" y="0"/>
                  </a:moveTo>
                  <a:lnTo>
                    <a:pt x="972800" y="0"/>
                  </a:lnTo>
                  <a:cubicBezTo>
                    <a:pt x="1014775" y="0"/>
                    <a:pt x="1048800" y="34025"/>
                    <a:pt x="1048800" y="76000"/>
                  </a:cubicBezTo>
                  <a:lnTo>
                    <a:pt x="1048800" y="440800"/>
                  </a:lnTo>
                  <a:cubicBezTo>
                    <a:pt x="1048800" y="482775"/>
                    <a:pt x="1014775" y="516800"/>
                    <a:pt x="972800" y="516800"/>
                  </a:cubicBezTo>
                  <a:lnTo>
                    <a:pt x="76000" y="516800"/>
                  </a:lnTo>
                  <a:cubicBezTo>
                    <a:pt x="34025" y="516800"/>
                    <a:pt x="0" y="482775"/>
                    <a:pt x="0" y="44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00" cap="flat">
              <a:noFill/>
              <a:bevel/>
            </a:ln>
            <a:effectLst/>
          </p:spPr>
        </p:sp>
        <p:sp>
          <p:nvSpPr>
            <p:cNvPr id="30" name="Freeform 29"/>
            <p:cNvSpPr/>
            <p:nvPr/>
          </p:nvSpPr>
          <p:spPr>
            <a:xfrm>
              <a:off x="7455512" y="2639837"/>
              <a:ext cx="1603458" cy="790109"/>
            </a:xfrm>
            <a:custGeom>
              <a:avLst/>
              <a:gdLst/>
              <a:ahLst/>
              <a:cxnLst/>
              <a:rect l="0" t="0" r="0" b="0"/>
              <a:pathLst>
                <a:path w="1048800" h="516800">
                  <a:moveTo>
                    <a:pt x="76000" y="0"/>
                  </a:moveTo>
                  <a:lnTo>
                    <a:pt x="972800" y="0"/>
                  </a:lnTo>
                  <a:cubicBezTo>
                    <a:pt x="1014775" y="0"/>
                    <a:pt x="1048800" y="34025"/>
                    <a:pt x="1048800" y="76000"/>
                  </a:cubicBezTo>
                  <a:lnTo>
                    <a:pt x="1048800" y="440800"/>
                  </a:lnTo>
                  <a:cubicBezTo>
                    <a:pt x="1048800" y="482775"/>
                    <a:pt x="1014775" y="516800"/>
                    <a:pt x="972800" y="516800"/>
                  </a:cubicBezTo>
                  <a:lnTo>
                    <a:pt x="76000" y="516800"/>
                  </a:lnTo>
                  <a:cubicBezTo>
                    <a:pt x="34025" y="516800"/>
                    <a:pt x="0" y="482775"/>
                    <a:pt x="0" y="44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  <a:effectLst/>
          </p:spPr>
        </p:sp>
        <p:sp>
          <p:nvSpPr>
            <p:cNvPr id="31" name="Text 4669"/>
            <p:cNvSpPr txBox="1"/>
            <p:nvPr/>
          </p:nvSpPr>
          <p:spPr>
            <a:xfrm>
              <a:off x="7532868" y="2753126"/>
              <a:ext cx="1498885" cy="580963"/>
            </a:xfrm>
            <a:prstGeom prst="rect">
              <a:avLst/>
            </a:prstGeom>
            <a:noFill/>
          </p:spPr>
          <p:txBody>
            <a:bodyPr wrap="square" lIns="27000" tIns="13500" rIns="27000" bIns="13500" rtlCol="0" anchor="ctr"/>
            <a:lstStyle/>
            <a:p>
              <a:pPr algn="ctr"/>
              <a:r>
                <a:rPr sz="1200" b="1" dirty="0">
                  <a:solidFill>
                    <a:schemeClr val="bg1"/>
                  </a:solidFill>
                  <a:latin typeface="+mj-lt"/>
                </a:rPr>
                <a:t>Innovation </a:t>
              </a:r>
            </a:p>
            <a:p>
              <a:pPr algn="ctr"/>
              <a:r>
                <a:rPr sz="1200" b="1" dirty="0">
                  <a:solidFill>
                    <a:schemeClr val="bg1"/>
                  </a:solidFill>
                  <a:latin typeface="+mj-lt"/>
                </a:rPr>
                <a:t>Strategies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257425" y="3347798"/>
            <a:ext cx="1194919" cy="838830"/>
            <a:chOff x="7455512" y="3970244"/>
            <a:chExt cx="1661557" cy="1118440"/>
          </a:xfrm>
        </p:grpSpPr>
        <p:sp>
          <p:nvSpPr>
            <p:cNvPr id="33" name="Freeform 32"/>
            <p:cNvSpPr/>
            <p:nvPr/>
          </p:nvSpPr>
          <p:spPr>
            <a:xfrm>
              <a:off x="7455512" y="4008092"/>
              <a:ext cx="1661555" cy="1080592"/>
            </a:xfrm>
            <a:custGeom>
              <a:avLst/>
              <a:gdLst/>
              <a:ahLst/>
              <a:cxnLst/>
              <a:rect l="0" t="0" r="0" b="0"/>
              <a:pathLst>
                <a:path w="1086800" h="706800">
                  <a:moveTo>
                    <a:pt x="76000" y="0"/>
                  </a:moveTo>
                  <a:lnTo>
                    <a:pt x="1010800" y="0"/>
                  </a:lnTo>
                  <a:cubicBezTo>
                    <a:pt x="1052775" y="0"/>
                    <a:pt x="1086800" y="34025"/>
                    <a:pt x="1086800" y="76000"/>
                  </a:cubicBezTo>
                  <a:lnTo>
                    <a:pt x="1086800" y="630800"/>
                  </a:lnTo>
                  <a:cubicBezTo>
                    <a:pt x="1086800" y="672775"/>
                    <a:pt x="1052775" y="706800"/>
                    <a:pt x="1010800" y="706800"/>
                  </a:cubicBezTo>
                  <a:lnTo>
                    <a:pt x="76000" y="706800"/>
                  </a:lnTo>
                  <a:cubicBezTo>
                    <a:pt x="34025" y="706800"/>
                    <a:pt x="0" y="672775"/>
                    <a:pt x="0" y="63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00" cap="flat">
              <a:noFill/>
              <a:bevel/>
            </a:ln>
            <a:effectLst/>
          </p:spPr>
        </p:sp>
        <p:sp>
          <p:nvSpPr>
            <p:cNvPr id="34" name="Freeform 33"/>
            <p:cNvSpPr/>
            <p:nvPr/>
          </p:nvSpPr>
          <p:spPr>
            <a:xfrm>
              <a:off x="7455514" y="3970244"/>
              <a:ext cx="1661555" cy="1080592"/>
            </a:xfrm>
            <a:custGeom>
              <a:avLst/>
              <a:gdLst/>
              <a:ahLst/>
              <a:cxnLst/>
              <a:rect l="0" t="0" r="0" b="0"/>
              <a:pathLst>
                <a:path w="1086800" h="706800">
                  <a:moveTo>
                    <a:pt x="76000" y="0"/>
                  </a:moveTo>
                  <a:lnTo>
                    <a:pt x="1010800" y="0"/>
                  </a:lnTo>
                  <a:cubicBezTo>
                    <a:pt x="1052775" y="0"/>
                    <a:pt x="1086800" y="34025"/>
                    <a:pt x="1086800" y="76000"/>
                  </a:cubicBezTo>
                  <a:lnTo>
                    <a:pt x="1086800" y="630800"/>
                  </a:lnTo>
                  <a:cubicBezTo>
                    <a:pt x="1086800" y="672775"/>
                    <a:pt x="1052775" y="706800"/>
                    <a:pt x="1010800" y="706800"/>
                  </a:cubicBezTo>
                  <a:lnTo>
                    <a:pt x="76000" y="706800"/>
                  </a:lnTo>
                  <a:cubicBezTo>
                    <a:pt x="34025" y="706800"/>
                    <a:pt x="0" y="672775"/>
                    <a:pt x="0" y="630800"/>
                  </a:cubicBezTo>
                  <a:lnTo>
                    <a:pt x="0" y="76000"/>
                  </a:lnTo>
                  <a:cubicBezTo>
                    <a:pt x="0" y="34025"/>
                    <a:pt x="34025" y="0"/>
                    <a:pt x="76000" y="0"/>
                  </a:cubicBezTo>
                  <a:close/>
                </a:path>
              </a:pathLst>
            </a:custGeom>
            <a:solidFill>
              <a:schemeClr val="accent4"/>
            </a:solidFill>
            <a:ln w="7600" cap="flat">
              <a:noFill/>
              <a:bevel/>
            </a:ln>
            <a:effectLst/>
          </p:spPr>
        </p:sp>
        <p:sp>
          <p:nvSpPr>
            <p:cNvPr id="35" name="Text 4670"/>
            <p:cNvSpPr txBox="1"/>
            <p:nvPr/>
          </p:nvSpPr>
          <p:spPr>
            <a:xfrm>
              <a:off x="7513608" y="4066102"/>
              <a:ext cx="1556982" cy="871445"/>
            </a:xfrm>
            <a:prstGeom prst="rect">
              <a:avLst/>
            </a:prstGeom>
            <a:noFill/>
          </p:spPr>
          <p:txBody>
            <a:bodyPr wrap="square" lIns="27000" tIns="13500" rIns="27000" bIns="13500" rtlCol="0" anchor="ctr"/>
            <a:lstStyle/>
            <a:p>
              <a:pPr algn="ctr"/>
              <a:r>
                <a:rPr sz="1200" b="1" dirty="0">
                  <a:solidFill>
                    <a:schemeClr val="bg1"/>
                  </a:solidFill>
                  <a:latin typeface="+mj-lt"/>
                </a:rPr>
                <a:t>Generic </a:t>
              </a:r>
            </a:p>
            <a:p>
              <a:pPr algn="ctr"/>
              <a:r>
                <a:rPr sz="1200" b="1" dirty="0">
                  <a:solidFill>
                    <a:schemeClr val="bg1"/>
                  </a:solidFill>
                  <a:latin typeface="+mj-lt"/>
                </a:rPr>
                <a:t>Strategy </a:t>
              </a:r>
            </a:p>
            <a:p>
              <a:pPr algn="ctr"/>
              <a:r>
                <a:rPr sz="1200" b="1" dirty="0">
                  <a:solidFill>
                    <a:schemeClr val="bg1"/>
                  </a:solidFill>
                  <a:latin typeface="+mj-lt"/>
                </a:rPr>
                <a:t>Framework</a:t>
              </a:r>
            </a:p>
          </p:txBody>
        </p:sp>
      </p:grpSp>
      <p:sp>
        <p:nvSpPr>
          <p:cNvPr id="13" name="Arc 12"/>
          <p:cNvSpPr/>
          <p:nvPr/>
        </p:nvSpPr>
        <p:spPr>
          <a:xfrm>
            <a:off x="1992760" y="1858738"/>
            <a:ext cx="2116598" cy="1364669"/>
          </a:xfrm>
          <a:prstGeom prst="arc">
            <a:avLst/>
          </a:prstGeom>
          <a:ln w="38100">
            <a:solidFill>
              <a:schemeClr val="accent2">
                <a:lumMod val="75000"/>
              </a:schemeClr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14" name="Arc 13"/>
          <p:cNvSpPr/>
          <p:nvPr/>
        </p:nvSpPr>
        <p:spPr>
          <a:xfrm rot="10800000" flipH="1">
            <a:off x="2656114" y="2354036"/>
            <a:ext cx="1453244" cy="1364669"/>
          </a:xfrm>
          <a:prstGeom prst="arc">
            <a:avLst/>
          </a:prstGeom>
          <a:ln w="38100">
            <a:solidFill>
              <a:schemeClr val="accent4">
                <a:lumMod val="75000"/>
              </a:schemeClr>
            </a:solidFill>
            <a:headEnd type="diamond" w="lg" len="lg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80606E2C-F054-4A23-93B1-C72EBB5B3CE9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itle 15">
            <a:extLst>
              <a:ext uri="{FF2B5EF4-FFF2-40B4-BE49-F238E27FC236}">
                <a16:creationId xmlns:a16="http://schemas.microsoft.com/office/drawing/2014/main" xmlns="" id="{A7A79B9E-82D7-4E97-AF74-37BC7108049D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92" name="Text Placeholder 16">
            <a:extLst>
              <a:ext uri="{FF2B5EF4-FFF2-40B4-BE49-F238E27FC236}">
                <a16:creationId xmlns:a16="http://schemas.microsoft.com/office/drawing/2014/main" xmlns="" id="{8720E624-6445-4687-8D0A-BAB96C2D12B3}"/>
              </a:ext>
            </a:extLst>
          </p:cNvPr>
          <p:cNvSpPr txBox="1">
            <a:spLocks/>
          </p:cNvSpPr>
          <p:nvPr/>
        </p:nvSpPr>
        <p:spPr>
          <a:xfrm>
            <a:off x="2252519" y="655707"/>
            <a:ext cx="4638962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Cheng Xi PPT Lorem Ipsum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760173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4" grpId="0"/>
      <p:bldP spid="76" grpId="0"/>
      <p:bldP spid="78" grpId="0"/>
      <p:bldP spid="80" grpId="0"/>
      <p:bldP spid="82" grpId="0"/>
      <p:bldP spid="12" grpId="0" animBg="1"/>
      <p:bldP spid="15" grpId="0" animBg="1"/>
      <p:bldP spid="53" grpId="0"/>
      <p:bldP spid="55" grpId="0"/>
      <p:bldP spid="57" grpId="0"/>
      <p:bldP spid="59" grpId="0"/>
      <p:bldP spid="61" grpId="0"/>
      <p:bldP spid="63" grpId="0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188244" y="1803898"/>
            <a:ext cx="2003840" cy="9002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05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17" name="TextBox 23"/>
          <p:cNvSpPr txBox="1"/>
          <p:nvPr/>
        </p:nvSpPr>
        <p:spPr>
          <a:xfrm>
            <a:off x="2188244" y="1313719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Arial"/>
              </a:rPr>
              <a:t>Indra Khan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2188244" y="1591382"/>
            <a:ext cx="1269000" cy="0"/>
          </a:xfrm>
          <a:prstGeom prst="line">
            <a:avLst/>
          </a:prstGeom>
          <a:ln w="222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3"/>
          <p:cNvSpPr txBox="1"/>
          <p:nvPr/>
        </p:nvSpPr>
        <p:spPr>
          <a:xfrm>
            <a:off x="2188244" y="1593889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General Manager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188244" y="3700344"/>
            <a:ext cx="2003840" cy="9002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05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21" name="TextBox 23"/>
          <p:cNvSpPr txBox="1"/>
          <p:nvPr/>
        </p:nvSpPr>
        <p:spPr>
          <a:xfrm>
            <a:off x="2188244" y="3139120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Arial"/>
              </a:rPr>
              <a:t>Keira Kera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2188244" y="3416783"/>
            <a:ext cx="1269000" cy="0"/>
          </a:xfrm>
          <a:prstGeom prst="line">
            <a:avLst/>
          </a:prstGeom>
          <a:ln w="222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3"/>
          <p:cNvSpPr txBox="1"/>
          <p:nvPr/>
        </p:nvSpPr>
        <p:spPr>
          <a:xfrm>
            <a:off x="2188244" y="3419290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Programmer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282911" y="1757727"/>
            <a:ext cx="2003840" cy="9002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05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82911" y="1267548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Arial"/>
              </a:rPr>
              <a:t>Josh Gobang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6282911" y="1545211"/>
            <a:ext cx="1269000" cy="0"/>
          </a:xfrm>
          <a:prstGeom prst="line">
            <a:avLst/>
          </a:prstGeom>
          <a:ln w="222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3"/>
          <p:cNvSpPr txBox="1"/>
          <p:nvPr/>
        </p:nvSpPr>
        <p:spPr>
          <a:xfrm>
            <a:off x="6282911" y="1547718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SEO Analysis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82911" y="3654174"/>
            <a:ext cx="2003840" cy="9002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050" dirty="0">
                <a:solidFill>
                  <a:srgbClr val="A5A5A5"/>
                </a:solidFill>
                <a:latin typeface="Calibri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6282911" y="3092949"/>
            <a:ext cx="1565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1350" b="1" dirty="0">
                <a:solidFill>
                  <a:srgbClr val="3A3838"/>
                </a:solidFill>
                <a:latin typeface="Arial"/>
              </a:rPr>
              <a:t>Hans Gretel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6282911" y="3370612"/>
            <a:ext cx="1269000" cy="0"/>
          </a:xfrm>
          <a:prstGeom prst="line">
            <a:avLst/>
          </a:prstGeom>
          <a:ln w="222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23"/>
          <p:cNvSpPr txBox="1"/>
          <p:nvPr/>
        </p:nvSpPr>
        <p:spPr>
          <a:xfrm>
            <a:off x="6282911" y="3373119"/>
            <a:ext cx="15656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id-ID" sz="900" dirty="0">
                <a:solidFill>
                  <a:srgbClr val="A5A5A5"/>
                </a:solidFill>
                <a:latin typeface="Calibri"/>
              </a:rPr>
              <a:t>Graphic Designer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A98FF01E-74F5-4742-A416-7B821F9FD2C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6" b="2146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74371C58-CE36-4D08-8714-F02E82FC149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4" b="1284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248AF6E6-A5E5-4F96-961F-0D5C5842C91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 r="1333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73D20204-A1DE-4867-9272-5B12313C2A6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" b="1351"/>
          <a:stretch>
            <a:fillRect/>
          </a:stretch>
        </p:blipFill>
        <p:spPr/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78D3DECF-F733-45BE-AD27-E6E68C03F2F1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5">
            <a:extLst>
              <a:ext uri="{FF2B5EF4-FFF2-40B4-BE49-F238E27FC236}">
                <a16:creationId xmlns:a16="http://schemas.microsoft.com/office/drawing/2014/main" xmlns="" id="{B282491C-1A7D-4687-908B-80F7DAD292FF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xmlns="" id="{F48024A5-E8DA-4BB0-A077-C7DBF1D4900D}"/>
              </a:ext>
            </a:extLst>
          </p:cNvPr>
          <p:cNvSpPr txBox="1">
            <a:spLocks/>
          </p:cNvSpPr>
          <p:nvPr/>
        </p:nvSpPr>
        <p:spPr>
          <a:xfrm>
            <a:off x="2252519" y="655707"/>
            <a:ext cx="4638962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Cheng Xi PPT Lorem Ipsum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419265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1" grpId="0"/>
      <p:bldP spid="23" grpId="0"/>
      <p:bldP spid="24" grpId="0"/>
      <p:bldP spid="25" grpId="0"/>
      <p:bldP spid="27" grpId="0"/>
      <p:bldP spid="28" grpId="0"/>
      <p:bldP spid="29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2"/>
          <p:cNvSpPr>
            <a:spLocks/>
          </p:cNvSpPr>
          <p:nvPr/>
        </p:nvSpPr>
        <p:spPr bwMode="auto">
          <a:xfrm>
            <a:off x="444104" y="2406764"/>
            <a:ext cx="7565231" cy="878681"/>
          </a:xfrm>
          <a:custGeom>
            <a:avLst/>
            <a:gdLst>
              <a:gd name="T0" fmla="*/ 98 w 6354"/>
              <a:gd name="T1" fmla="*/ 408 h 738"/>
              <a:gd name="T2" fmla="*/ 190 w 6354"/>
              <a:gd name="T3" fmla="*/ 408 h 738"/>
              <a:gd name="T4" fmla="*/ 0 w 6354"/>
              <a:gd name="T5" fmla="*/ 738 h 738"/>
              <a:gd name="T6" fmla="*/ 89 w 6354"/>
              <a:gd name="T7" fmla="*/ 738 h 738"/>
              <a:gd name="T8" fmla="*/ 279 w 6354"/>
              <a:gd name="T9" fmla="*/ 408 h 738"/>
              <a:gd name="T10" fmla="*/ 368 w 6354"/>
              <a:gd name="T11" fmla="*/ 408 h 738"/>
              <a:gd name="T12" fmla="*/ 178 w 6354"/>
              <a:gd name="T13" fmla="*/ 738 h 738"/>
              <a:gd name="T14" fmla="*/ 267 w 6354"/>
              <a:gd name="T15" fmla="*/ 738 h 738"/>
              <a:gd name="T16" fmla="*/ 457 w 6354"/>
              <a:gd name="T17" fmla="*/ 408 h 738"/>
              <a:gd name="T18" fmla="*/ 547 w 6354"/>
              <a:gd name="T19" fmla="*/ 408 h 738"/>
              <a:gd name="T20" fmla="*/ 356 w 6354"/>
              <a:gd name="T21" fmla="*/ 738 h 738"/>
              <a:gd name="T22" fmla="*/ 445 w 6354"/>
              <a:gd name="T23" fmla="*/ 738 h 738"/>
              <a:gd name="T24" fmla="*/ 636 w 6354"/>
              <a:gd name="T25" fmla="*/ 408 h 738"/>
              <a:gd name="T26" fmla="*/ 5716 w 6354"/>
              <a:gd name="T27" fmla="*/ 408 h 738"/>
              <a:gd name="T28" fmla="*/ 5716 w 6354"/>
              <a:gd name="T29" fmla="*/ 738 h 738"/>
              <a:gd name="T30" fmla="*/ 6354 w 6354"/>
              <a:gd name="T31" fmla="*/ 369 h 738"/>
              <a:gd name="T32" fmla="*/ 5716 w 6354"/>
              <a:gd name="T33" fmla="*/ 0 h 738"/>
              <a:gd name="T34" fmla="*/ 5716 w 6354"/>
              <a:gd name="T35" fmla="*/ 330 h 738"/>
              <a:gd name="T36" fmla="*/ 636 w 6354"/>
              <a:gd name="T37" fmla="*/ 330 h 738"/>
              <a:gd name="T38" fmla="*/ 445 w 6354"/>
              <a:gd name="T39" fmla="*/ 0 h 738"/>
              <a:gd name="T40" fmla="*/ 356 w 6354"/>
              <a:gd name="T41" fmla="*/ 0 h 738"/>
              <a:gd name="T42" fmla="*/ 547 w 6354"/>
              <a:gd name="T43" fmla="*/ 330 h 738"/>
              <a:gd name="T44" fmla="*/ 457 w 6354"/>
              <a:gd name="T45" fmla="*/ 330 h 738"/>
              <a:gd name="T46" fmla="*/ 267 w 6354"/>
              <a:gd name="T47" fmla="*/ 0 h 738"/>
              <a:gd name="T48" fmla="*/ 178 w 6354"/>
              <a:gd name="T49" fmla="*/ 0 h 738"/>
              <a:gd name="T50" fmla="*/ 368 w 6354"/>
              <a:gd name="T51" fmla="*/ 330 h 738"/>
              <a:gd name="T52" fmla="*/ 279 w 6354"/>
              <a:gd name="T53" fmla="*/ 330 h 738"/>
              <a:gd name="T54" fmla="*/ 89 w 6354"/>
              <a:gd name="T55" fmla="*/ 0 h 738"/>
              <a:gd name="T56" fmla="*/ 0 w 6354"/>
              <a:gd name="T57" fmla="*/ 0 h 738"/>
              <a:gd name="T58" fmla="*/ 190 w 6354"/>
              <a:gd name="T59" fmla="*/ 330 h 738"/>
              <a:gd name="T60" fmla="*/ 98 w 6354"/>
              <a:gd name="T61" fmla="*/ 330 h 738"/>
              <a:gd name="T62" fmla="*/ 98 w 6354"/>
              <a:gd name="T63" fmla="*/ 40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54" h="738">
                <a:moveTo>
                  <a:pt x="98" y="408"/>
                </a:moveTo>
                <a:lnTo>
                  <a:pt x="190" y="408"/>
                </a:lnTo>
                <a:lnTo>
                  <a:pt x="0" y="738"/>
                </a:lnTo>
                <a:lnTo>
                  <a:pt x="89" y="738"/>
                </a:lnTo>
                <a:lnTo>
                  <a:pt x="279" y="408"/>
                </a:lnTo>
                <a:lnTo>
                  <a:pt x="368" y="408"/>
                </a:lnTo>
                <a:lnTo>
                  <a:pt x="178" y="738"/>
                </a:lnTo>
                <a:lnTo>
                  <a:pt x="267" y="738"/>
                </a:lnTo>
                <a:lnTo>
                  <a:pt x="457" y="408"/>
                </a:lnTo>
                <a:lnTo>
                  <a:pt x="547" y="408"/>
                </a:lnTo>
                <a:lnTo>
                  <a:pt x="356" y="738"/>
                </a:lnTo>
                <a:lnTo>
                  <a:pt x="445" y="738"/>
                </a:lnTo>
                <a:lnTo>
                  <a:pt x="636" y="408"/>
                </a:lnTo>
                <a:lnTo>
                  <a:pt x="5716" y="408"/>
                </a:lnTo>
                <a:lnTo>
                  <a:pt x="5716" y="738"/>
                </a:lnTo>
                <a:lnTo>
                  <a:pt x="6354" y="369"/>
                </a:lnTo>
                <a:lnTo>
                  <a:pt x="5716" y="0"/>
                </a:lnTo>
                <a:lnTo>
                  <a:pt x="5716" y="330"/>
                </a:lnTo>
                <a:lnTo>
                  <a:pt x="636" y="330"/>
                </a:lnTo>
                <a:lnTo>
                  <a:pt x="445" y="0"/>
                </a:lnTo>
                <a:lnTo>
                  <a:pt x="356" y="0"/>
                </a:lnTo>
                <a:lnTo>
                  <a:pt x="547" y="330"/>
                </a:lnTo>
                <a:lnTo>
                  <a:pt x="457" y="330"/>
                </a:lnTo>
                <a:lnTo>
                  <a:pt x="267" y="0"/>
                </a:lnTo>
                <a:lnTo>
                  <a:pt x="178" y="0"/>
                </a:lnTo>
                <a:lnTo>
                  <a:pt x="368" y="330"/>
                </a:lnTo>
                <a:lnTo>
                  <a:pt x="279" y="330"/>
                </a:lnTo>
                <a:lnTo>
                  <a:pt x="89" y="0"/>
                </a:lnTo>
                <a:lnTo>
                  <a:pt x="0" y="0"/>
                </a:lnTo>
                <a:lnTo>
                  <a:pt x="190" y="330"/>
                </a:lnTo>
                <a:lnTo>
                  <a:pt x="98" y="330"/>
                </a:lnTo>
                <a:lnTo>
                  <a:pt x="98" y="40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13"/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3670697" y="1749539"/>
            <a:ext cx="1029891" cy="2194322"/>
          </a:xfrm>
          <a:custGeom>
            <a:avLst/>
            <a:gdLst>
              <a:gd name="T0" fmla="*/ 7 w 865"/>
              <a:gd name="T1" fmla="*/ 1843 h 1843"/>
              <a:gd name="T2" fmla="*/ 784 w 865"/>
              <a:gd name="T3" fmla="*/ 926 h 1843"/>
              <a:gd name="T4" fmla="*/ 0 w 865"/>
              <a:gd name="T5" fmla="*/ 0 h 1843"/>
              <a:gd name="T6" fmla="*/ 80 w 865"/>
              <a:gd name="T7" fmla="*/ 0 h 1843"/>
              <a:gd name="T8" fmla="*/ 865 w 865"/>
              <a:gd name="T9" fmla="*/ 926 h 1843"/>
              <a:gd name="T10" fmla="*/ 88 w 865"/>
              <a:gd name="T11" fmla="*/ 1843 h 1843"/>
              <a:gd name="T12" fmla="*/ 7 w 865"/>
              <a:gd name="T13" fmla="*/ 1843 h 1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5" h="1843">
                <a:moveTo>
                  <a:pt x="7" y="1843"/>
                </a:moveTo>
                <a:lnTo>
                  <a:pt x="784" y="926"/>
                </a:lnTo>
                <a:lnTo>
                  <a:pt x="0" y="0"/>
                </a:lnTo>
                <a:lnTo>
                  <a:pt x="80" y="0"/>
                </a:lnTo>
                <a:lnTo>
                  <a:pt x="865" y="926"/>
                </a:lnTo>
                <a:lnTo>
                  <a:pt x="88" y="1843"/>
                </a:lnTo>
                <a:lnTo>
                  <a:pt x="7" y="184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13"/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5574506" y="1749539"/>
            <a:ext cx="1029891" cy="2194322"/>
          </a:xfrm>
          <a:custGeom>
            <a:avLst/>
            <a:gdLst>
              <a:gd name="T0" fmla="*/ 7 w 865"/>
              <a:gd name="T1" fmla="*/ 1843 h 1843"/>
              <a:gd name="T2" fmla="*/ 785 w 865"/>
              <a:gd name="T3" fmla="*/ 926 h 1843"/>
              <a:gd name="T4" fmla="*/ 0 w 865"/>
              <a:gd name="T5" fmla="*/ 0 h 1843"/>
              <a:gd name="T6" fmla="*/ 81 w 865"/>
              <a:gd name="T7" fmla="*/ 0 h 1843"/>
              <a:gd name="T8" fmla="*/ 865 w 865"/>
              <a:gd name="T9" fmla="*/ 926 h 1843"/>
              <a:gd name="T10" fmla="*/ 88 w 865"/>
              <a:gd name="T11" fmla="*/ 1843 h 1843"/>
              <a:gd name="T12" fmla="*/ 7 w 865"/>
              <a:gd name="T13" fmla="*/ 1843 h 1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5" h="1843">
                <a:moveTo>
                  <a:pt x="7" y="1843"/>
                </a:moveTo>
                <a:lnTo>
                  <a:pt x="785" y="926"/>
                </a:lnTo>
                <a:lnTo>
                  <a:pt x="0" y="0"/>
                </a:lnTo>
                <a:lnTo>
                  <a:pt x="81" y="0"/>
                </a:lnTo>
                <a:lnTo>
                  <a:pt x="865" y="926"/>
                </a:lnTo>
                <a:lnTo>
                  <a:pt x="88" y="1843"/>
                </a:lnTo>
                <a:lnTo>
                  <a:pt x="7" y="184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13"/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>
            <a:off x="1790700" y="1749539"/>
            <a:ext cx="1029891" cy="2194322"/>
          </a:xfrm>
          <a:custGeom>
            <a:avLst/>
            <a:gdLst>
              <a:gd name="T0" fmla="*/ 6 w 865"/>
              <a:gd name="T1" fmla="*/ 1843 h 1843"/>
              <a:gd name="T2" fmla="*/ 783 w 865"/>
              <a:gd name="T3" fmla="*/ 926 h 1843"/>
              <a:gd name="T4" fmla="*/ 0 w 865"/>
              <a:gd name="T5" fmla="*/ 0 h 1843"/>
              <a:gd name="T6" fmla="*/ 81 w 865"/>
              <a:gd name="T7" fmla="*/ 0 h 1843"/>
              <a:gd name="T8" fmla="*/ 865 w 865"/>
              <a:gd name="T9" fmla="*/ 926 h 1843"/>
              <a:gd name="T10" fmla="*/ 88 w 865"/>
              <a:gd name="T11" fmla="*/ 1843 h 1843"/>
              <a:gd name="T12" fmla="*/ 6 w 865"/>
              <a:gd name="T13" fmla="*/ 1843 h 1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5" h="1843">
                <a:moveTo>
                  <a:pt x="6" y="1843"/>
                </a:moveTo>
                <a:lnTo>
                  <a:pt x="783" y="926"/>
                </a:lnTo>
                <a:lnTo>
                  <a:pt x="0" y="0"/>
                </a:lnTo>
                <a:lnTo>
                  <a:pt x="81" y="0"/>
                </a:lnTo>
                <a:lnTo>
                  <a:pt x="865" y="926"/>
                </a:lnTo>
                <a:lnTo>
                  <a:pt x="88" y="1843"/>
                </a:lnTo>
                <a:lnTo>
                  <a:pt x="6" y="184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13"/>
          </a:p>
        </p:txBody>
      </p:sp>
      <p:sp>
        <p:nvSpPr>
          <p:cNvPr id="21" name="TextBox 20"/>
          <p:cNvSpPr txBox="1"/>
          <p:nvPr/>
        </p:nvSpPr>
        <p:spPr>
          <a:xfrm>
            <a:off x="1034303" y="1665494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78114" y="2221234"/>
            <a:ext cx="7390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b="1" dirty="0">
                <a:solidFill>
                  <a:schemeClr val="tx2"/>
                </a:solidFill>
              </a:rPr>
              <a:t>Trigger 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889297" y="1665494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63166" y="2221234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809227" y="1665494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54521" y="2221234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84004" y="2672080"/>
            <a:ext cx="777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800" b="1" dirty="0">
                <a:solidFill>
                  <a:schemeClr val="tx2"/>
                </a:solidFill>
              </a:rPr>
              <a:t>Result</a:t>
            </a:r>
          </a:p>
        </p:txBody>
      </p:sp>
      <p:sp>
        <p:nvSpPr>
          <p:cNvPr id="30" name="Oval 29"/>
          <p:cNvSpPr/>
          <p:nvPr/>
        </p:nvSpPr>
        <p:spPr>
          <a:xfrm>
            <a:off x="1793081" y="1699582"/>
            <a:ext cx="185738" cy="185738"/>
          </a:xfrm>
          <a:prstGeom prst="ellipse">
            <a:avLst/>
          </a:prstGeom>
          <a:ln w="381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31" name="Oval 30"/>
          <p:cNvSpPr/>
          <p:nvPr/>
        </p:nvSpPr>
        <p:spPr>
          <a:xfrm>
            <a:off x="2235994" y="2255322"/>
            <a:ext cx="185738" cy="18573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32" name="Oval 31"/>
          <p:cNvSpPr/>
          <p:nvPr/>
        </p:nvSpPr>
        <p:spPr>
          <a:xfrm>
            <a:off x="3671887" y="1699582"/>
            <a:ext cx="185738" cy="18573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33" name="Oval 32"/>
          <p:cNvSpPr/>
          <p:nvPr/>
        </p:nvSpPr>
        <p:spPr>
          <a:xfrm>
            <a:off x="4114800" y="2255322"/>
            <a:ext cx="185738" cy="185738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34" name="Oval 33"/>
          <p:cNvSpPr/>
          <p:nvPr/>
        </p:nvSpPr>
        <p:spPr>
          <a:xfrm>
            <a:off x="5579269" y="1699582"/>
            <a:ext cx="185738" cy="185738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35" name="Oval 34"/>
          <p:cNvSpPr/>
          <p:nvPr/>
        </p:nvSpPr>
        <p:spPr>
          <a:xfrm>
            <a:off x="6022181" y="2255322"/>
            <a:ext cx="185738" cy="185738"/>
          </a:xfrm>
          <a:prstGeom prst="ellipse">
            <a:avLst/>
          </a:prstGeom>
          <a:ln w="381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36" name="TextBox 35"/>
          <p:cNvSpPr txBox="1"/>
          <p:nvPr/>
        </p:nvSpPr>
        <p:spPr>
          <a:xfrm>
            <a:off x="1505790" y="3222832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29541" y="3778571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375072" y="3222832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05966" y="3778571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280714" y="3222832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25896" y="3778571"/>
            <a:ext cx="739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200" b="1" dirty="0">
                <a:solidFill>
                  <a:schemeClr val="tx2"/>
                </a:solidFill>
              </a:rPr>
              <a:t>Trigger 2</a:t>
            </a:r>
          </a:p>
        </p:txBody>
      </p:sp>
      <p:sp>
        <p:nvSpPr>
          <p:cNvPr id="42" name="Oval 41"/>
          <p:cNvSpPr/>
          <p:nvPr/>
        </p:nvSpPr>
        <p:spPr>
          <a:xfrm>
            <a:off x="2264569" y="3256920"/>
            <a:ext cx="185738" cy="18573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id-ID" sz="1013"/>
          </a:p>
        </p:txBody>
      </p:sp>
      <p:sp>
        <p:nvSpPr>
          <p:cNvPr id="43" name="Oval 42"/>
          <p:cNvSpPr/>
          <p:nvPr/>
        </p:nvSpPr>
        <p:spPr>
          <a:xfrm>
            <a:off x="1785937" y="3812659"/>
            <a:ext cx="185738" cy="185738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44" name="Oval 43"/>
          <p:cNvSpPr/>
          <p:nvPr/>
        </p:nvSpPr>
        <p:spPr>
          <a:xfrm>
            <a:off x="4143375" y="3256920"/>
            <a:ext cx="185738" cy="18573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id-ID" sz="1013"/>
          </a:p>
        </p:txBody>
      </p:sp>
      <p:sp>
        <p:nvSpPr>
          <p:cNvPr id="45" name="Oval 44"/>
          <p:cNvSpPr/>
          <p:nvPr/>
        </p:nvSpPr>
        <p:spPr>
          <a:xfrm>
            <a:off x="3664744" y="3812659"/>
            <a:ext cx="185738" cy="18573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sp>
        <p:nvSpPr>
          <p:cNvPr id="46" name="Oval 45"/>
          <p:cNvSpPr/>
          <p:nvPr/>
        </p:nvSpPr>
        <p:spPr>
          <a:xfrm>
            <a:off x="6050756" y="3256920"/>
            <a:ext cx="185738" cy="18573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id-ID" sz="1013"/>
          </a:p>
        </p:txBody>
      </p:sp>
      <p:sp>
        <p:nvSpPr>
          <p:cNvPr id="47" name="Oval 46"/>
          <p:cNvSpPr/>
          <p:nvPr/>
        </p:nvSpPr>
        <p:spPr>
          <a:xfrm>
            <a:off x="5572125" y="3812659"/>
            <a:ext cx="185738" cy="18573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3"/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724DAAF6-AB65-425A-A979-35511467F8C6}"/>
              </a:ext>
            </a:extLst>
          </p:cNvPr>
          <p:cNvCxnSpPr/>
          <p:nvPr/>
        </p:nvCxnSpPr>
        <p:spPr>
          <a:xfrm>
            <a:off x="4353532" y="1010430"/>
            <a:ext cx="436939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itle 15">
            <a:extLst>
              <a:ext uri="{FF2B5EF4-FFF2-40B4-BE49-F238E27FC236}">
                <a16:creationId xmlns:a16="http://schemas.microsoft.com/office/drawing/2014/main" xmlns="" id="{D72C4CD5-F010-4E06-8CDC-EADA8CBB7195}"/>
              </a:ext>
            </a:extLst>
          </p:cNvPr>
          <p:cNvSpPr txBox="1">
            <a:spLocks/>
          </p:cNvSpPr>
          <p:nvPr/>
        </p:nvSpPr>
        <p:spPr>
          <a:xfrm>
            <a:off x="3581986" y="286376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50" name="Text Placeholder 16">
            <a:extLst>
              <a:ext uri="{FF2B5EF4-FFF2-40B4-BE49-F238E27FC236}">
                <a16:creationId xmlns:a16="http://schemas.microsoft.com/office/drawing/2014/main" xmlns="" id="{F3660D09-C6BC-4174-A5C2-D94ED9E9B630}"/>
              </a:ext>
            </a:extLst>
          </p:cNvPr>
          <p:cNvSpPr txBox="1">
            <a:spLocks/>
          </p:cNvSpPr>
          <p:nvPr/>
        </p:nvSpPr>
        <p:spPr>
          <a:xfrm>
            <a:off x="2252519" y="655707"/>
            <a:ext cx="4638962" cy="25853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Cheng Xi PPT Lorem Ipsum Dolor Sit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 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914171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0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theme/theme1.xml><?xml version="1.0" encoding="utf-8"?>
<a:theme xmlns:a="http://schemas.openxmlformats.org/drawingml/2006/main" name="3_Office 主题​​">
  <a:themeElements>
    <a:clrScheme name="C-2蓝V1">
      <a:dk1>
        <a:srgbClr val="696969"/>
      </a:dk1>
      <a:lt1>
        <a:sysClr val="window" lastClr="FFFFFF"/>
      </a:lt1>
      <a:dk2>
        <a:srgbClr val="0D0D0D"/>
      </a:dk2>
      <a:lt2>
        <a:srgbClr val="F6F7FA"/>
      </a:lt2>
      <a:accent1>
        <a:srgbClr val="2C49CC"/>
      </a:accent1>
      <a:accent2>
        <a:srgbClr val="3F8CE3"/>
      </a:accent2>
      <a:accent3>
        <a:srgbClr val="2C49CC"/>
      </a:accent3>
      <a:accent4>
        <a:srgbClr val="3F8CE3"/>
      </a:accent4>
      <a:accent5>
        <a:srgbClr val="2C49CC"/>
      </a:accent5>
      <a:accent6>
        <a:srgbClr val="3F8CE3"/>
      </a:accent6>
      <a:hlink>
        <a:srgbClr val="27C9D0"/>
      </a:hlink>
      <a:folHlink>
        <a:srgbClr val="28C78B"/>
      </a:folHlink>
    </a:clrScheme>
    <a:fontScheme name="标准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759</Words>
  <Application>Microsoft Office PowerPoint</Application>
  <PresentationFormat>全屏显示(16:9)</PresentationFormat>
  <Paragraphs>162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Raleway</vt:lpstr>
      <vt:lpstr>等线</vt:lpstr>
      <vt:lpstr>微软雅黑</vt:lpstr>
      <vt:lpstr>Arial</vt:lpstr>
      <vt:lpstr>Calibri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kevin刘匠</dc:creator>
  <cp:keywords>51PPT模板网</cp:keywords>
  <dc:description>www.51p ptm oban.com</dc:description>
  <cp:lastModifiedBy>YANGs</cp:lastModifiedBy>
  <cp:revision>87</cp:revision>
  <dcterms:created xsi:type="dcterms:W3CDTF">2017-05-02T06:39:58Z</dcterms:created>
  <dcterms:modified xsi:type="dcterms:W3CDTF">2020-12-02T15:24:45Z</dcterms:modified>
</cp:coreProperties>
</file>