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4"/>
  </p:notesMasterIdLst>
  <p:sldIdLst>
    <p:sldId id="307" r:id="rId2"/>
    <p:sldId id="346" r:id="rId3"/>
    <p:sldId id="347" r:id="rId4"/>
    <p:sldId id="420" r:id="rId5"/>
    <p:sldId id="349" r:id="rId6"/>
    <p:sldId id="356" r:id="rId7"/>
    <p:sldId id="398" r:id="rId8"/>
    <p:sldId id="340" r:id="rId9"/>
    <p:sldId id="403" r:id="rId10"/>
    <p:sldId id="413" r:id="rId11"/>
    <p:sldId id="406" r:id="rId12"/>
    <p:sldId id="397" r:id="rId13"/>
    <p:sldId id="414" r:id="rId14"/>
    <p:sldId id="415" r:id="rId15"/>
    <p:sldId id="402" r:id="rId16"/>
    <p:sldId id="416" r:id="rId17"/>
    <p:sldId id="418" r:id="rId18"/>
    <p:sldId id="417" r:id="rId19"/>
    <p:sldId id="411" r:id="rId20"/>
    <p:sldId id="419" r:id="rId21"/>
    <p:sldId id="421" r:id="rId22"/>
    <p:sldId id="422" r:id="rId23"/>
  </p:sldIdLst>
  <p:sldSz cx="9145588" cy="5145088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5pPr>
    <a:lvl6pPr marL="22860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6pPr>
    <a:lvl7pPr marL="27432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7pPr>
    <a:lvl8pPr marL="32004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8pPr>
    <a:lvl9pPr marL="36576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5050"/>
    <a:srgbClr val="FAEACA"/>
    <a:srgbClr val="EEF3D5"/>
    <a:srgbClr val="FF9933"/>
    <a:srgbClr val="CCCC00"/>
    <a:srgbClr val="FFCC00"/>
    <a:srgbClr val="CC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1" autoAdjust="0"/>
    <p:restoredTop sz="93801" autoAdjust="0"/>
  </p:normalViewPr>
  <p:slideViewPr>
    <p:cSldViewPr>
      <p:cViewPr>
        <p:scale>
          <a:sx n="100" d="100"/>
          <a:sy n="100" d="100"/>
        </p:scale>
        <p:origin x="1416" y="816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>
                <a:ea typeface="宋体" pitchFamily="2" charset="-122"/>
              </a:defRPr>
            </a:lvl1pPr>
          </a:lstStyle>
          <a:p>
            <a:fld id="{D1B7D036-FA1F-48D0-A7C1-AF4B9190650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2713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57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8D6B47-1698-4841-ACFA-17F7776ACC52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8980E2-2FCC-44D0-9799-26F27A4AD205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650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BB04D3-02E9-40A6-93F8-3D6921E28AD9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81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CF731-2EBB-48E7-BB46-A6488C0CFBF2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407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585F6D-2FF1-4F3D-802E-F11C66B452EC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28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325D2-5F21-42E9-8CE9-F174F115F467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464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CFBE7B-DC2B-4076-A66C-EBC12B3CB75E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14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09916-358C-43DF-88D5-54EFCB8E1C67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10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DBA544-9D63-48A4-9EF1-072A2D39E4F9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82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2BD533-36B0-4BCE-B4AF-D50D09A3C1B1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96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6490B6-FE9E-4708-8E89-92621BBFC753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406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3F690-6901-4A65-8F2B-9159D7D83B5B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194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01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E5BAA-B8DE-4295-AD1D-26A09093C892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06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7D036-FA1F-48D0-A7C1-AF4B91906500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057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950898-5366-4302-B527-1643F512198F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64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8B68AF-B5F6-4904-9C2F-8D4351C73687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47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96A10C-081A-4243-85F4-9FD70AA65B02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39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F7BC26-64B2-4E85-8532-9064563CB146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8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549C77-1B75-48E2-BAB3-3A8F10C0C34A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5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65666"/>
      </p:ext>
    </p:extLst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926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9877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881455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9520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72239"/>
      </p:ext>
    </p:extLst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1404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50282"/>
      </p:ext>
    </p:extLst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1259040"/>
      </p:ext>
    </p:extLst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59652948"/>
      </p:ext>
    </p:extLst>
  </p:cSld>
  <p:clrMapOvr>
    <a:masterClrMapping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5"/>
          <a:stretch/>
        </p:blipFill>
        <p:spPr>
          <a:xfrm>
            <a:off x="0" y="2706688"/>
            <a:ext cx="9145588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0" y="4628935"/>
            <a:ext cx="9145588" cy="516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4" r="71663" b="62676"/>
          <a:stretch/>
        </p:blipFill>
        <p:spPr>
          <a:xfrm>
            <a:off x="0" y="0"/>
            <a:ext cx="1601387" cy="8014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d"/>
  </p:transition>
  <p:timing>
    <p:tnLst>
      <p:par>
        <p:cTn id="1" dur="indefinite" restart="never" nodeType="tmRoot"/>
      </p:par>
    </p:tnLst>
  </p:timing>
  <p:txStyles>
    <p:titleStyle>
      <a:lvl1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2pPr>
      <a:lvl3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3pPr>
      <a:lvl4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4pPr>
      <a:lvl5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5pPr>
      <a:lvl6pPr marL="4572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6pPr>
      <a:lvl7pPr marL="9144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7pPr>
      <a:lvl8pPr marL="13716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8pPr>
      <a:lvl9pPr marL="18288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9pPr>
    </p:titleStyle>
    <p:bodyStyle>
      <a:lvl1pPr marL="306388" indent="-306388" algn="l" defTabSz="815975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663575" indent="-255588" algn="l" defTabSz="815975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500">
          <a:solidFill>
            <a:schemeClr val="tx1"/>
          </a:solidFill>
          <a:latin typeface="Arial" charset="0"/>
        </a:defRPr>
      </a:lvl2pPr>
      <a:lvl3pPr marL="1020763" indent="-204788" algn="l" defTabSz="815975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Arial" charset="0"/>
        </a:defRPr>
      </a:lvl3pPr>
      <a:lvl4pPr marL="1428750" indent="-204788" algn="l" defTabSz="815975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charset="0"/>
        </a:defRPr>
      </a:lvl4pPr>
      <a:lvl5pPr marL="18367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5pPr>
      <a:lvl6pPr marL="22939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6pPr>
      <a:lvl7pPr marL="27511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7pPr>
      <a:lvl8pPr marL="32083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8pPr>
      <a:lvl9pPr marL="36655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5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6" y="0"/>
            <a:ext cx="3111332" cy="3639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418"/>
            <a:ext cx="9145588" cy="3396252"/>
          </a:xfrm>
          <a:prstGeom prst="rect">
            <a:avLst/>
          </a:prstGeom>
        </p:spPr>
      </p:pic>
      <p:sp>
        <p:nvSpPr>
          <p:cNvPr id="145569" name="Text Box 161"/>
          <p:cNvSpPr txBox="1">
            <a:spLocks noChangeArrowheads="1"/>
          </p:cNvSpPr>
          <p:nvPr/>
        </p:nvSpPr>
        <p:spPr bwMode="ltGray">
          <a:xfrm>
            <a:off x="2770975" y="1910563"/>
            <a:ext cx="3603638" cy="3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dist">
              <a:spcBef>
                <a:spcPct val="50000"/>
              </a:spcBef>
            </a:pPr>
            <a:r>
              <a:rPr lang="zh-CN" altLang="en-US" baseline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工作汇报 </a:t>
            </a:r>
            <a:r>
              <a:rPr lang="en-US" altLang="zh-CN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述职演示</a:t>
            </a:r>
            <a:endParaRPr lang="zh-CN" altLang="en-US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37395"/>
            <a:ext cx="9145588" cy="23076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45" b="35054"/>
          <a:stretch/>
        </p:blipFill>
        <p:spPr>
          <a:xfrm rot="10800000">
            <a:off x="5410994" y="0"/>
            <a:ext cx="3734594" cy="1856778"/>
          </a:xfrm>
          <a:prstGeom prst="rect">
            <a:avLst/>
          </a:prstGeom>
        </p:spPr>
      </p:pic>
      <p:sp>
        <p:nvSpPr>
          <p:cNvPr id="145570" name="Text Box 162"/>
          <p:cNvSpPr txBox="1">
            <a:spLocks noChangeArrowheads="1"/>
          </p:cNvSpPr>
          <p:nvPr/>
        </p:nvSpPr>
        <p:spPr bwMode="ltGray">
          <a:xfrm>
            <a:off x="1448594" y="943345"/>
            <a:ext cx="7086600" cy="91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sz="5400" kern="0" spc="80" baseline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水</a:t>
            </a:r>
            <a:r>
              <a:rPr lang="zh-CN" altLang="en-US" sz="5400" kern="0" spc="80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墨中国风总结汇报</a:t>
            </a:r>
            <a:endParaRPr lang="en-US" altLang="zh-CN" sz="5400" kern="0" spc="80" baseline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39706" y="3865374"/>
            <a:ext cx="2466175" cy="459080"/>
            <a:chOff x="3339706" y="2162534"/>
            <a:chExt cx="2466175" cy="459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339706" y="2358707"/>
              <a:ext cx="2466175" cy="26290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flipV="1">
              <a:off x="3339706" y="2162534"/>
              <a:ext cx="2466175" cy="262908"/>
            </a:xfrm>
            <a:prstGeom prst="rect">
              <a:avLst/>
            </a:prstGeom>
          </p:spPr>
        </p:pic>
      </p:grpSp>
      <p:sp>
        <p:nvSpPr>
          <p:cNvPr id="29" name="Text Box 161"/>
          <p:cNvSpPr txBox="1">
            <a:spLocks noChangeArrowheads="1"/>
          </p:cNvSpPr>
          <p:nvPr/>
        </p:nvSpPr>
        <p:spPr bwMode="ltGray">
          <a:xfrm>
            <a:off x="3734594" y="3981841"/>
            <a:ext cx="2182819" cy="26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1200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55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100"/>
                                        <p:tgtEl>
                                          <p:spTgt spid="14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569" grpId="0"/>
      <p:bldP spid="145570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547" y="819944"/>
            <a:ext cx="6087693" cy="3843938"/>
          </a:xfrm>
          <a:prstGeom prst="rect">
            <a:avLst/>
          </a:prstGeom>
        </p:spPr>
      </p:pic>
      <p:pic>
        <p:nvPicPr>
          <p:cNvPr id="281628" name="Picture 28" descr="笔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838200"/>
            <a:ext cx="3659187" cy="175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1640" name="Rectangle 40"/>
          <p:cNvSpPr>
            <a:spLocks noChangeArrowheads="1"/>
          </p:cNvSpPr>
          <p:nvPr/>
        </p:nvSpPr>
        <p:spPr bwMode="auto">
          <a:xfrm>
            <a:off x="5868194" y="1661189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 dirty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 dirty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1" name="Rectangle 41"/>
          <p:cNvSpPr>
            <a:spLocks noChangeArrowheads="1"/>
          </p:cNvSpPr>
          <p:nvPr/>
        </p:nvSpPr>
        <p:spPr bwMode="auto">
          <a:xfrm>
            <a:off x="54871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2" name="Rectangle 42"/>
          <p:cNvSpPr>
            <a:spLocks noChangeArrowheads="1"/>
          </p:cNvSpPr>
          <p:nvPr/>
        </p:nvSpPr>
        <p:spPr bwMode="auto">
          <a:xfrm>
            <a:off x="51061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3" name="Rectangle 43"/>
          <p:cNvSpPr>
            <a:spLocks noChangeArrowheads="1"/>
          </p:cNvSpPr>
          <p:nvPr/>
        </p:nvSpPr>
        <p:spPr bwMode="auto">
          <a:xfrm>
            <a:off x="48013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4" name="Rectangle 44"/>
          <p:cNvSpPr>
            <a:spLocks noChangeArrowheads="1"/>
          </p:cNvSpPr>
          <p:nvPr/>
        </p:nvSpPr>
        <p:spPr bwMode="auto">
          <a:xfrm>
            <a:off x="44203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5" name="Rectangle 45"/>
          <p:cNvSpPr>
            <a:spLocks noChangeArrowheads="1"/>
          </p:cNvSpPr>
          <p:nvPr/>
        </p:nvSpPr>
        <p:spPr bwMode="auto">
          <a:xfrm>
            <a:off x="40393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6" name="Rectangle 46"/>
          <p:cNvSpPr>
            <a:spLocks noChangeArrowheads="1"/>
          </p:cNvSpPr>
          <p:nvPr/>
        </p:nvSpPr>
        <p:spPr bwMode="auto">
          <a:xfrm>
            <a:off x="37345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7" name="Rectangle 47"/>
          <p:cNvSpPr>
            <a:spLocks noChangeArrowheads="1"/>
          </p:cNvSpPr>
          <p:nvPr/>
        </p:nvSpPr>
        <p:spPr bwMode="auto">
          <a:xfrm>
            <a:off x="3353594" y="1646235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="1" baseline="0">
                <a:solidFill>
                  <a:srgbClr val="FFFFFF"/>
                </a:solidFill>
                <a:ea typeface="楷体" pitchFamily="49" charset="-122"/>
              </a:rPr>
              <a:t>添加相关文字内容</a:t>
            </a:r>
            <a:endParaRPr lang="en-US" altLang="zh-CN" sz="2000" b="1" baseline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281649" name="Rectangle 49"/>
          <p:cNvSpPr>
            <a:spLocks noChangeArrowheads="1"/>
          </p:cNvSpPr>
          <p:nvPr/>
        </p:nvSpPr>
        <p:spPr bwMode="auto">
          <a:xfrm>
            <a:off x="6630194" y="1821541"/>
            <a:ext cx="609600" cy="199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86000"/>
              </a:lnSpc>
            </a:pPr>
            <a:r>
              <a:rPr lang="zh-CN" altLang="en-US" sz="2400" b="1" baseline="0" dirty="0">
                <a:solidFill>
                  <a:srgbClr val="FFFFFF"/>
                </a:solidFill>
                <a:ea typeface="楷体" pitchFamily="49" charset="-122"/>
              </a:rPr>
              <a:t>添加文字标题</a:t>
            </a:r>
            <a:endParaRPr lang="en-US" altLang="zh-CN" sz="2400" b="1" baseline="0" dirty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1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1000"/>
                                        <p:tgtEl>
                                          <p:spTgt spid="28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1000"/>
                                        <p:tgtEl>
                                          <p:spTgt spid="28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1000"/>
                                        <p:tgtEl>
                                          <p:spTgt spid="28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1000"/>
                                        <p:tgtEl>
                                          <p:spTgt spid="28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1000"/>
                                        <p:tgtEl>
                                          <p:spTgt spid="28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1000"/>
                                        <p:tgtEl>
                                          <p:spTgt spid="28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1000"/>
                                        <p:tgtEl>
                                          <p:spTgt spid="28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1000"/>
                                        <p:tgtEl>
                                          <p:spTgt spid="28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6666 3.33333E-6 L 5.55556E-7 3.33333E-6 " pathEditMode="relative" ptsTypes="AA">
                                      <p:cBhvr>
                                        <p:cTn id="5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40" grpId="0"/>
      <p:bldP spid="281641" grpId="0"/>
      <p:bldP spid="281642" grpId="0"/>
      <p:bldP spid="281643" grpId="0"/>
      <p:bldP spid="281644" grpId="0"/>
      <p:bldP spid="281645" grpId="0"/>
      <p:bldP spid="281646" grpId="0"/>
      <p:bldP spid="281647" grpId="0"/>
      <p:bldP spid="2816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424" name="Picture 6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94" y="2191544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1416" name="Picture 56" descr="50"/>
          <p:cNvPicPr>
            <a:picLocks noChangeAspect="1" noChangeArrowheads="1"/>
          </p:cNvPicPr>
          <p:nvPr/>
        </p:nvPicPr>
        <p:blipFill>
          <a:blip r:embed="rId4" cstate="print">
            <a:lum contrast="-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81" y="2648744"/>
            <a:ext cx="76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1418" name="Picture 58" descr="50"/>
          <p:cNvPicPr>
            <a:picLocks noChangeAspect="1" noChangeArrowheads="1"/>
          </p:cNvPicPr>
          <p:nvPr/>
        </p:nvPicPr>
        <p:blipFill>
          <a:blip r:embed="rId4" cstate="print">
            <a:lum contrast="-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294" y="2648744"/>
            <a:ext cx="76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1419" name="Text Box 59"/>
          <p:cNvSpPr txBox="1">
            <a:spLocks noChangeArrowheads="1"/>
          </p:cNvSpPr>
          <p:nvPr/>
        </p:nvSpPr>
        <p:spPr bwMode="auto">
          <a:xfrm>
            <a:off x="1372394" y="2736056"/>
            <a:ext cx="1220787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 dirty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71420" name="Text Box 60"/>
          <p:cNvSpPr txBox="1">
            <a:spLocks noChangeArrowheads="1"/>
          </p:cNvSpPr>
          <p:nvPr/>
        </p:nvSpPr>
        <p:spPr bwMode="auto">
          <a:xfrm>
            <a:off x="4077494" y="2747169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71421" name="Text Box 61"/>
          <p:cNvSpPr txBox="1">
            <a:spLocks noChangeArrowheads="1"/>
          </p:cNvSpPr>
          <p:nvPr/>
        </p:nvSpPr>
        <p:spPr bwMode="auto">
          <a:xfrm>
            <a:off x="6668294" y="2747169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3" name="Picture 6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120" y="2252163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6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559" y="2252163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915194" y="819944"/>
            <a:ext cx="7226639" cy="9144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1275" y="920969"/>
            <a:ext cx="6594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1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1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14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27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7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7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7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7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19" grpId="0"/>
      <p:bldP spid="271420" grpId="0"/>
      <p:bldP spid="2714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93" name="Line 49"/>
          <p:cNvSpPr>
            <a:spLocks noChangeShapeType="1"/>
          </p:cNvSpPr>
          <p:nvPr/>
        </p:nvSpPr>
        <p:spPr bwMode="auto">
          <a:xfrm>
            <a:off x="2439194" y="2439194"/>
            <a:ext cx="687388" cy="74295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194" name="Line 50"/>
          <p:cNvSpPr>
            <a:spLocks noChangeShapeType="1"/>
          </p:cNvSpPr>
          <p:nvPr/>
        </p:nvSpPr>
        <p:spPr bwMode="auto">
          <a:xfrm flipH="1">
            <a:off x="3850482" y="2655094"/>
            <a:ext cx="914400" cy="422275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195" name="Line 51"/>
          <p:cNvSpPr>
            <a:spLocks noChangeShapeType="1"/>
          </p:cNvSpPr>
          <p:nvPr/>
        </p:nvSpPr>
        <p:spPr bwMode="auto">
          <a:xfrm flipH="1">
            <a:off x="5755482" y="1683544"/>
            <a:ext cx="1219200" cy="57150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198" name="Text Box 54"/>
          <p:cNvSpPr txBox="1">
            <a:spLocks noChangeArrowheads="1"/>
          </p:cNvSpPr>
          <p:nvPr/>
        </p:nvSpPr>
        <p:spPr bwMode="auto">
          <a:xfrm>
            <a:off x="991394" y="2599532"/>
            <a:ext cx="14478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1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点击输入文字点击输入文字点击输入文字点击输入文字</a:t>
            </a:r>
          </a:p>
        </p:txBody>
      </p:sp>
      <p:sp>
        <p:nvSpPr>
          <p:cNvPr id="262199" name="Text Box 55"/>
          <p:cNvSpPr txBox="1">
            <a:spLocks noChangeArrowheads="1"/>
          </p:cNvSpPr>
          <p:nvPr/>
        </p:nvSpPr>
        <p:spPr bwMode="auto">
          <a:xfrm>
            <a:off x="2631282" y="3971132"/>
            <a:ext cx="14478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1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点击输入文字点击输入文字点击输入文字点击输入文字</a:t>
            </a:r>
          </a:p>
        </p:txBody>
      </p:sp>
      <p:sp>
        <p:nvSpPr>
          <p:cNvPr id="262200" name="Text Box 56"/>
          <p:cNvSpPr txBox="1">
            <a:spLocks noChangeArrowheads="1"/>
          </p:cNvSpPr>
          <p:nvPr/>
        </p:nvSpPr>
        <p:spPr bwMode="auto">
          <a:xfrm>
            <a:off x="4536282" y="3055144"/>
            <a:ext cx="14478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1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点击输入文字点击输入文字点击输入文字点击输入文字</a:t>
            </a:r>
          </a:p>
        </p:txBody>
      </p:sp>
      <p:sp>
        <p:nvSpPr>
          <p:cNvPr id="262201" name="Text Box 57"/>
          <p:cNvSpPr txBox="1">
            <a:spLocks noChangeArrowheads="1"/>
          </p:cNvSpPr>
          <p:nvPr/>
        </p:nvSpPr>
        <p:spPr bwMode="auto">
          <a:xfrm>
            <a:off x="6555582" y="2066132"/>
            <a:ext cx="1447800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1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点击输入文字点击输入文字点击输入文字点击输入文字</a:t>
            </a:r>
          </a:p>
        </p:txBody>
      </p:sp>
      <p:pic>
        <p:nvPicPr>
          <p:cNvPr id="262190" name="Picture 46" descr="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94" y="1048544"/>
            <a:ext cx="1792288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192" name="Picture 48" descr="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882" y="2464594"/>
            <a:ext cx="17907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196" name="Picture 52" descr="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82" y="1524794"/>
            <a:ext cx="179070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197" name="Picture 53" descr="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682625"/>
            <a:ext cx="17907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2202" name="Text Box 58"/>
          <p:cNvSpPr txBox="1">
            <a:spLocks noChangeArrowheads="1"/>
          </p:cNvSpPr>
          <p:nvPr/>
        </p:nvSpPr>
        <p:spPr bwMode="auto">
          <a:xfrm>
            <a:off x="1829594" y="1713707"/>
            <a:ext cx="915988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aseline="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endParaRPr lang="en-US" altLang="zh-CN" sz="1800" baseline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203" name="Text Box 59"/>
          <p:cNvSpPr txBox="1">
            <a:spLocks noChangeArrowheads="1"/>
          </p:cNvSpPr>
          <p:nvPr/>
        </p:nvSpPr>
        <p:spPr bwMode="auto">
          <a:xfrm>
            <a:off x="3012282" y="3201194"/>
            <a:ext cx="9144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aseline="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endParaRPr lang="en-US" altLang="zh-CN" sz="1800" baseline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204" name="Text Box 60"/>
          <p:cNvSpPr txBox="1">
            <a:spLocks noChangeArrowheads="1"/>
          </p:cNvSpPr>
          <p:nvPr/>
        </p:nvSpPr>
        <p:spPr bwMode="auto">
          <a:xfrm>
            <a:off x="4917282" y="2224882"/>
            <a:ext cx="9144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aseline="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endParaRPr lang="en-US" altLang="zh-CN" sz="1800" baseline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2205" name="Text Box 61"/>
          <p:cNvSpPr txBox="1">
            <a:spLocks noChangeArrowheads="1"/>
          </p:cNvSpPr>
          <p:nvPr/>
        </p:nvSpPr>
        <p:spPr bwMode="auto">
          <a:xfrm>
            <a:off x="6936582" y="1128713"/>
            <a:ext cx="914400" cy="45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baseline="0" dirty="0" smtClean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endParaRPr lang="en-US" altLang="zh-CN" sz="2400" b="1" baseline="0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2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6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2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2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2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6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6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2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2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62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2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6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95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2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2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26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39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6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595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2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6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66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2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2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93" grpId="0" animBg="1"/>
      <p:bldP spid="262194" grpId="0" animBg="1"/>
      <p:bldP spid="262195" grpId="0" animBg="1"/>
      <p:bldP spid="262198" grpId="0"/>
      <p:bldP spid="262199" grpId="0"/>
      <p:bldP spid="262200" grpId="0"/>
      <p:bldP spid="262201" grpId="0"/>
      <p:bldP spid="262202" grpId="0"/>
      <p:bldP spid="262203" grpId="0"/>
      <p:bldP spid="262204" grpId="0"/>
      <p:bldP spid="2622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32" name="Picture 8" descr="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306" y="1308894"/>
            <a:ext cx="3771900" cy="33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2636" name="Picture 12" descr="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768" y="1839119"/>
            <a:ext cx="3309938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2640" name="Text Box 16"/>
          <p:cNvSpPr txBox="1">
            <a:spLocks noChangeArrowheads="1"/>
          </p:cNvSpPr>
          <p:nvPr/>
        </p:nvSpPr>
        <p:spPr bwMode="auto">
          <a:xfrm>
            <a:off x="3352006" y="2780506"/>
            <a:ext cx="19050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700" b="1" baseline="0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282628" name="Picture 4" descr="6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893" y="777081"/>
            <a:ext cx="2054225" cy="183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2629" name="Picture 5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06" y="2836069"/>
            <a:ext cx="20574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2630" name="Picture 6" descr="6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506" y="2774156"/>
            <a:ext cx="20574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2637" name="Text Box 13"/>
          <p:cNvSpPr txBox="1">
            <a:spLocks noChangeArrowheads="1"/>
          </p:cNvSpPr>
          <p:nvPr/>
        </p:nvSpPr>
        <p:spPr bwMode="auto">
          <a:xfrm>
            <a:off x="3580606" y="1405731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82638" name="Text Box 14"/>
          <p:cNvSpPr txBox="1">
            <a:spLocks noChangeArrowheads="1"/>
          </p:cNvSpPr>
          <p:nvPr/>
        </p:nvSpPr>
        <p:spPr bwMode="auto">
          <a:xfrm>
            <a:off x="1904206" y="3450431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82639" name="Text Box 15"/>
          <p:cNvSpPr txBox="1">
            <a:spLocks noChangeArrowheads="1"/>
          </p:cNvSpPr>
          <p:nvPr/>
        </p:nvSpPr>
        <p:spPr bwMode="auto">
          <a:xfrm>
            <a:off x="5257006" y="3350419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baseline="0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1" name="Picture 63" descr="笔墨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394" y="667544"/>
            <a:ext cx="27432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3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3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8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40" grpId="0"/>
      <p:bldP spid="282637" grpId="0"/>
      <p:bldP spid="282638" grpId="0"/>
      <p:bldP spid="2826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3" name="Picture 5" descr="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4" y="972344"/>
            <a:ext cx="2268537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54" name="Picture 6" descr="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394" y="972344"/>
            <a:ext cx="2266950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55" name="Picture 7" descr="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44" y="972344"/>
            <a:ext cx="2266950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56" name="Picture 8" descr="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77341">
            <a:off x="2220119" y="2632869"/>
            <a:ext cx="1468438" cy="95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57" name="Picture 9" descr="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86527">
            <a:off x="5195094" y="2597944"/>
            <a:ext cx="1525588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60" name="Picture 12" descr="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74809">
            <a:off x="3789363" y="2620963"/>
            <a:ext cx="1289050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3668" name="Group 20"/>
          <p:cNvGrpSpPr>
            <a:grpSpLocks/>
          </p:cNvGrpSpPr>
          <p:nvPr/>
        </p:nvGrpSpPr>
        <p:grpSpPr bwMode="auto">
          <a:xfrm>
            <a:off x="1346994" y="3463132"/>
            <a:ext cx="6756400" cy="1346200"/>
            <a:chOff x="720" y="2998"/>
            <a:chExt cx="4734" cy="1130"/>
          </a:xfrm>
        </p:grpSpPr>
        <p:pic>
          <p:nvPicPr>
            <p:cNvPr id="283667" name="Picture 19" descr="64"/>
            <p:cNvPicPr>
              <a:picLocks noChangeAspect="1" noChangeArrowheads="1"/>
            </p:cNvPicPr>
            <p:nvPr/>
          </p:nvPicPr>
          <p:blipFill>
            <a:blip r:embed="rId7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3662" name="Picture 14" descr="64"/>
            <p:cNvPicPr>
              <a:picLocks noChangeAspect="1" noChangeArrowheads="1"/>
            </p:cNvPicPr>
            <p:nvPr/>
          </p:nvPicPr>
          <p:blipFill>
            <a:blip r:embed="rId7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3663" name="Text Box 15"/>
          <p:cNvSpPr txBox="1">
            <a:spLocks noChangeArrowheads="1"/>
          </p:cNvSpPr>
          <p:nvPr/>
        </p:nvSpPr>
        <p:spPr bwMode="auto">
          <a:xfrm>
            <a:off x="1829594" y="1620044"/>
            <a:ext cx="1220787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83664" name="Text Box 16"/>
          <p:cNvSpPr txBox="1">
            <a:spLocks noChangeArrowheads="1"/>
          </p:cNvSpPr>
          <p:nvPr/>
        </p:nvSpPr>
        <p:spPr bwMode="auto">
          <a:xfrm>
            <a:off x="4090194" y="1620044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83665" name="Text Box 17"/>
          <p:cNvSpPr txBox="1">
            <a:spLocks noChangeArrowheads="1"/>
          </p:cNvSpPr>
          <p:nvPr/>
        </p:nvSpPr>
        <p:spPr bwMode="auto">
          <a:xfrm>
            <a:off x="6298406" y="1645444"/>
            <a:ext cx="122078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283666" name="Text Box 18"/>
          <p:cNvSpPr txBox="1">
            <a:spLocks noChangeArrowheads="1"/>
          </p:cNvSpPr>
          <p:nvPr/>
        </p:nvSpPr>
        <p:spPr bwMode="auto">
          <a:xfrm>
            <a:off x="2058194" y="3898107"/>
            <a:ext cx="5335587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aseline="0">
                <a:solidFill>
                  <a:srgbClr val="FFFFFF"/>
                </a:solidFill>
                <a:ea typeface="楷体" pitchFamily="49" charset="-122"/>
              </a:rPr>
              <a:t>点击输入文字内容点击输入文字内容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3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83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83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8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8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8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63" grpId="0"/>
      <p:bldP spid="283664" grpId="0"/>
      <p:bldP spid="283665" grpId="0"/>
      <p:bldP spid="2836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451" name="Group 187"/>
          <p:cNvGrpSpPr>
            <a:grpSpLocks/>
          </p:cNvGrpSpPr>
          <p:nvPr/>
        </p:nvGrpSpPr>
        <p:grpSpPr bwMode="auto">
          <a:xfrm>
            <a:off x="5944394" y="685006"/>
            <a:ext cx="1674812" cy="4859338"/>
            <a:chOff x="4225" y="672"/>
            <a:chExt cx="1055" cy="4080"/>
          </a:xfrm>
        </p:grpSpPr>
        <p:pic>
          <p:nvPicPr>
            <p:cNvPr id="267452" name="Picture 188" descr="6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5" y="864"/>
              <a:ext cx="1055" cy="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7453" name="Picture 189" descr="5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0" y="672"/>
              <a:ext cx="935" cy="1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7454" name="Text Box 190"/>
          <p:cNvSpPr txBox="1">
            <a:spLocks noChangeArrowheads="1"/>
          </p:cNvSpPr>
          <p:nvPr/>
        </p:nvSpPr>
        <p:spPr bwMode="auto">
          <a:xfrm>
            <a:off x="6476206" y="1370806"/>
            <a:ext cx="6096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300" b="1" baseline="0">
                <a:solidFill>
                  <a:srgbClr val="FFFFFF"/>
                </a:solidFill>
                <a:ea typeface="楷体" pitchFamily="49" charset="-122"/>
              </a:rPr>
              <a:t>文字标题</a:t>
            </a:r>
          </a:p>
        </p:txBody>
      </p:sp>
      <p:grpSp>
        <p:nvGrpSpPr>
          <p:cNvPr id="267472" name="Group 208"/>
          <p:cNvGrpSpPr>
            <a:grpSpLocks/>
          </p:cNvGrpSpPr>
          <p:nvPr/>
        </p:nvGrpSpPr>
        <p:grpSpPr bwMode="auto">
          <a:xfrm>
            <a:off x="3733006" y="1226344"/>
            <a:ext cx="2286000" cy="3103562"/>
            <a:chOff x="3024" y="983"/>
            <a:chExt cx="1440" cy="2606"/>
          </a:xfrm>
        </p:grpSpPr>
        <p:sp>
          <p:nvSpPr>
            <p:cNvPr id="267456" name="Line 192"/>
            <p:cNvSpPr>
              <a:spLocks noChangeShapeType="1"/>
            </p:cNvSpPr>
            <p:nvPr/>
          </p:nvSpPr>
          <p:spPr bwMode="auto">
            <a:xfrm>
              <a:off x="4032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457" name="Line 193"/>
            <p:cNvSpPr>
              <a:spLocks noChangeShapeType="1"/>
            </p:cNvSpPr>
            <p:nvPr/>
          </p:nvSpPr>
          <p:spPr bwMode="auto">
            <a:xfrm>
              <a:off x="3648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458" name="Line 194"/>
            <p:cNvSpPr>
              <a:spLocks noChangeShapeType="1"/>
            </p:cNvSpPr>
            <p:nvPr/>
          </p:nvSpPr>
          <p:spPr bwMode="auto">
            <a:xfrm>
              <a:off x="3312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459" name="Rectangle 195"/>
            <p:cNvSpPr>
              <a:spLocks noChangeArrowheads="1"/>
            </p:cNvSpPr>
            <p:nvPr/>
          </p:nvSpPr>
          <p:spPr bwMode="auto">
            <a:xfrm>
              <a:off x="4080" y="983"/>
              <a:ext cx="384" cy="2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>
                  <a:solidFill>
                    <a:srgbClr val="000000"/>
                  </a:solidFill>
                  <a:ea typeface="楷体" pitchFamily="49" charset="-122"/>
                </a:rPr>
                <a:t>点击添加相关的文字内容</a:t>
              </a:r>
              <a:endParaRPr lang="en-US" altLang="zh-CN" sz="1800" baseline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67469" name="Rectangle 205"/>
            <p:cNvSpPr>
              <a:spLocks noChangeArrowheads="1"/>
            </p:cNvSpPr>
            <p:nvPr/>
          </p:nvSpPr>
          <p:spPr bwMode="auto">
            <a:xfrm>
              <a:off x="3696" y="983"/>
              <a:ext cx="384" cy="2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>
                  <a:solidFill>
                    <a:srgbClr val="000000"/>
                  </a:solidFill>
                  <a:ea typeface="楷体" pitchFamily="49" charset="-122"/>
                </a:rPr>
                <a:t>点击添加相关的文字内容</a:t>
              </a:r>
              <a:endParaRPr lang="en-US" altLang="zh-CN" sz="1800" baseline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67470" name="Rectangle 206"/>
            <p:cNvSpPr>
              <a:spLocks noChangeArrowheads="1"/>
            </p:cNvSpPr>
            <p:nvPr/>
          </p:nvSpPr>
          <p:spPr bwMode="auto">
            <a:xfrm>
              <a:off x="3360" y="983"/>
              <a:ext cx="384" cy="2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>
                  <a:solidFill>
                    <a:srgbClr val="000000"/>
                  </a:solidFill>
                  <a:ea typeface="楷体" pitchFamily="49" charset="-122"/>
                </a:rPr>
                <a:t>点击添加相关的文字内容</a:t>
              </a:r>
              <a:endParaRPr lang="en-US" altLang="zh-CN" sz="1800" baseline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67471" name="Rectangle 207"/>
            <p:cNvSpPr>
              <a:spLocks noChangeArrowheads="1"/>
            </p:cNvSpPr>
            <p:nvPr/>
          </p:nvSpPr>
          <p:spPr bwMode="auto">
            <a:xfrm>
              <a:off x="3024" y="1118"/>
              <a:ext cx="384" cy="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>
                  <a:solidFill>
                    <a:srgbClr val="000000"/>
                  </a:solidFill>
                  <a:ea typeface="楷体" pitchFamily="49" charset="-122"/>
                </a:rPr>
                <a:t>文字内容</a:t>
              </a:r>
              <a:endParaRPr lang="en-US" altLang="zh-CN" sz="1800" baseline="0">
                <a:solidFill>
                  <a:srgbClr val="000000"/>
                </a:solidFill>
                <a:ea typeface="楷体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" y="1052392"/>
            <a:ext cx="2514987" cy="3255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2000"/>
                                        <p:tgtEl>
                                          <p:spTgt spid="26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4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86037">
            <a:off x="6392007" y="2966350"/>
            <a:ext cx="1516153" cy="18499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86037">
            <a:off x="6462305" y="959750"/>
            <a:ext cx="1516153" cy="18499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86037">
            <a:off x="1724134" y="2926431"/>
            <a:ext cx="1516153" cy="1849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86037">
            <a:off x="1550733" y="979594"/>
            <a:ext cx="1516153" cy="18499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86037">
            <a:off x="3653457" y="1359472"/>
            <a:ext cx="2487337" cy="3035008"/>
          </a:xfrm>
          <a:prstGeom prst="rect">
            <a:avLst/>
          </a:prstGeom>
        </p:spPr>
      </p:pic>
      <p:grpSp>
        <p:nvGrpSpPr>
          <p:cNvPr id="284694" name="Group 22"/>
          <p:cNvGrpSpPr>
            <a:grpSpLocks/>
          </p:cNvGrpSpPr>
          <p:nvPr/>
        </p:nvGrpSpPr>
        <p:grpSpPr bwMode="auto">
          <a:xfrm>
            <a:off x="3091656" y="2075656"/>
            <a:ext cx="3233738" cy="1373188"/>
            <a:chOff x="1872" y="1872"/>
            <a:chExt cx="2208" cy="1152"/>
          </a:xfrm>
        </p:grpSpPr>
        <p:sp>
          <p:nvSpPr>
            <p:cNvPr id="284681" name="Line 9"/>
            <p:cNvSpPr>
              <a:spLocks noChangeShapeType="1"/>
            </p:cNvSpPr>
            <p:nvPr/>
          </p:nvSpPr>
          <p:spPr bwMode="auto">
            <a:xfrm>
              <a:off x="1872" y="1872"/>
              <a:ext cx="288" cy="192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4682" name="Line 10"/>
            <p:cNvSpPr>
              <a:spLocks noChangeShapeType="1"/>
            </p:cNvSpPr>
            <p:nvPr/>
          </p:nvSpPr>
          <p:spPr bwMode="auto">
            <a:xfrm>
              <a:off x="3744" y="2832"/>
              <a:ext cx="288" cy="192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4683" name="Line 11"/>
            <p:cNvSpPr>
              <a:spLocks noChangeShapeType="1"/>
            </p:cNvSpPr>
            <p:nvPr/>
          </p:nvSpPr>
          <p:spPr bwMode="auto">
            <a:xfrm flipV="1">
              <a:off x="3840" y="1872"/>
              <a:ext cx="240" cy="144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4684" name="Line 12"/>
            <p:cNvSpPr>
              <a:spLocks noChangeShapeType="1"/>
            </p:cNvSpPr>
            <p:nvPr/>
          </p:nvSpPr>
          <p:spPr bwMode="auto">
            <a:xfrm flipV="1">
              <a:off x="1968" y="2832"/>
              <a:ext cx="240" cy="144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4685" name="Text Box 13"/>
          <p:cNvSpPr txBox="1">
            <a:spLocks noChangeArrowheads="1"/>
          </p:cNvSpPr>
          <p:nvPr/>
        </p:nvSpPr>
        <p:spPr bwMode="auto">
          <a:xfrm>
            <a:off x="3886994" y="2267744"/>
            <a:ext cx="1546225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aseline="0" dirty="0">
                <a:solidFill>
                  <a:srgbClr val="FFFFFF"/>
                </a:solidFill>
                <a:ea typeface="楷体" pitchFamily="49" charset="-122"/>
              </a:rPr>
              <a:t>文字标题内容</a:t>
            </a:r>
          </a:p>
        </p:txBody>
      </p:sp>
      <p:sp>
        <p:nvSpPr>
          <p:cNvPr id="284686" name="Text Box 14"/>
          <p:cNvSpPr txBox="1">
            <a:spLocks noChangeArrowheads="1"/>
          </p:cNvSpPr>
          <p:nvPr/>
        </p:nvSpPr>
        <p:spPr bwMode="auto">
          <a:xfrm>
            <a:off x="1618456" y="1435894"/>
            <a:ext cx="112553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输入文字内容</a:t>
            </a:r>
          </a:p>
        </p:txBody>
      </p:sp>
      <p:sp>
        <p:nvSpPr>
          <p:cNvPr id="284687" name="Text Box 15"/>
          <p:cNvSpPr txBox="1">
            <a:spLocks noChangeArrowheads="1"/>
          </p:cNvSpPr>
          <p:nvPr/>
        </p:nvSpPr>
        <p:spPr bwMode="auto">
          <a:xfrm>
            <a:off x="6496844" y="1447006"/>
            <a:ext cx="112395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输入文字内容</a:t>
            </a:r>
          </a:p>
        </p:txBody>
      </p:sp>
      <p:sp>
        <p:nvSpPr>
          <p:cNvPr id="284688" name="Text Box 16"/>
          <p:cNvSpPr txBox="1">
            <a:spLocks noChangeArrowheads="1"/>
          </p:cNvSpPr>
          <p:nvPr/>
        </p:nvSpPr>
        <p:spPr bwMode="auto">
          <a:xfrm>
            <a:off x="1847056" y="3448844"/>
            <a:ext cx="112553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aseline="0" dirty="0">
                <a:solidFill>
                  <a:srgbClr val="000000"/>
                </a:solidFill>
                <a:ea typeface="楷体" pitchFamily="49" charset="-122"/>
              </a:rPr>
              <a:t>输入文字内容</a:t>
            </a:r>
          </a:p>
        </p:txBody>
      </p:sp>
      <p:sp>
        <p:nvSpPr>
          <p:cNvPr id="284689" name="Text Box 17"/>
          <p:cNvSpPr txBox="1">
            <a:spLocks noChangeArrowheads="1"/>
          </p:cNvSpPr>
          <p:nvPr/>
        </p:nvSpPr>
        <p:spPr bwMode="auto">
          <a:xfrm>
            <a:off x="6496844" y="3459956"/>
            <a:ext cx="112395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输入文字内容</a:t>
            </a:r>
          </a:p>
        </p:txBody>
      </p:sp>
      <p:pic>
        <p:nvPicPr>
          <p:cNvPr id="284695" name="Picture 23" descr="6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26" y="2605881"/>
            <a:ext cx="1123468" cy="253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4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84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4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4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4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4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4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4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4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4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85" grpId="0"/>
      <p:bldP spid="284686" grpId="0"/>
      <p:bldP spid="284687" grpId="0"/>
      <p:bldP spid="284688" grpId="0"/>
      <p:bldP spid="2846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2"/>
          <p:cNvGrpSpPr>
            <a:grpSpLocks noChangeAspect="1"/>
          </p:cNvGrpSpPr>
          <p:nvPr/>
        </p:nvGrpSpPr>
        <p:grpSpPr bwMode="auto">
          <a:xfrm>
            <a:off x="887413" y="1262059"/>
            <a:ext cx="7345362" cy="3017838"/>
            <a:chOff x="1056" y="816"/>
            <a:chExt cx="4887" cy="1969"/>
          </a:xfrm>
        </p:grpSpPr>
        <p:pic>
          <p:nvPicPr>
            <p:cNvPr id="76" name="图片 3" descr="t.jpg"/>
            <p:cNvPicPr>
              <a:picLocks noChangeAspect="1"/>
            </p:cNvPicPr>
            <p:nvPr/>
          </p:nvPicPr>
          <p:blipFill>
            <a:blip r:embed="rId3" cstate="print">
              <a:lum bright="-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9"/>
            <a:stretch>
              <a:fillRect/>
            </a:stretch>
          </p:blipFill>
          <p:spPr bwMode="auto">
            <a:xfrm rot="5400000">
              <a:off x="2515" y="-643"/>
              <a:ext cx="1969" cy="4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Rectangle 4"/>
            <p:cNvSpPr>
              <a:spLocks noChangeAspect="1" noChangeArrowheads="1"/>
            </p:cNvSpPr>
            <p:nvPr/>
          </p:nvSpPr>
          <p:spPr bwMode="auto">
            <a:xfrm>
              <a:off x="1440" y="1008"/>
              <a:ext cx="4094" cy="15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</p:grpSp>
      <p:pic>
        <p:nvPicPr>
          <p:cNvPr id="89" name="Picture 79" descr="竹子左侧"/>
          <p:cNvPicPr>
            <a:picLocks noChangeAspect="1" noChangeArrowheads="1"/>
          </p:cNvPicPr>
          <p:nvPr/>
        </p:nvPicPr>
        <p:blipFill>
          <a:blip r:embed="rId4" cstate="print">
            <a:lum bright="10000" contrast="3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64581" y="1505230"/>
            <a:ext cx="1800225" cy="253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20"/>
          <p:cNvGrpSpPr>
            <a:grpSpLocks/>
          </p:cNvGrpSpPr>
          <p:nvPr/>
        </p:nvGrpSpPr>
        <p:grpSpPr bwMode="auto">
          <a:xfrm rot="5400000">
            <a:off x="5577483" y="2606874"/>
            <a:ext cx="2895600" cy="845741"/>
            <a:chOff x="720" y="2998"/>
            <a:chExt cx="4734" cy="1130"/>
          </a:xfrm>
        </p:grpSpPr>
        <p:pic>
          <p:nvPicPr>
            <p:cNvPr id="18" name="Picture 19" descr="64"/>
            <p:cNvPicPr>
              <a:picLocks noChangeAspect="1" noChangeArrowheads="1"/>
            </p:cNvPicPr>
            <p:nvPr/>
          </p:nvPicPr>
          <p:blipFill>
            <a:blip r:embed="rId5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4" descr="64"/>
            <p:cNvPicPr>
              <a:picLocks noChangeAspect="1" noChangeArrowheads="1"/>
            </p:cNvPicPr>
            <p:nvPr/>
          </p:nvPicPr>
          <p:blipFill>
            <a:blip r:embed="rId5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54" name="Rectangle 34"/>
          <p:cNvSpPr>
            <a:spLocks noChangeArrowheads="1"/>
          </p:cNvSpPr>
          <p:nvPr/>
        </p:nvSpPr>
        <p:spPr bwMode="auto">
          <a:xfrm>
            <a:off x="6762354" y="1969295"/>
            <a:ext cx="6096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en-US" sz="2200" b="1" baseline="0" dirty="0">
                <a:solidFill>
                  <a:srgbClr val="FFFFFF"/>
                </a:solidFill>
                <a:ea typeface="楷体" pitchFamily="49" charset="-122"/>
              </a:rPr>
              <a:t>标题</a:t>
            </a:r>
          </a:p>
          <a:p>
            <a:pPr algn="l">
              <a:lnSpc>
                <a:spcPct val="85000"/>
              </a:lnSpc>
            </a:pPr>
            <a:r>
              <a:rPr lang="zh-CN" altLang="en-US" sz="2200" b="1" baseline="0" dirty="0">
                <a:solidFill>
                  <a:srgbClr val="FFFFFF"/>
                </a:solidFill>
                <a:ea typeface="楷体" pitchFamily="49" charset="-122"/>
              </a:rPr>
              <a:t>内容</a:t>
            </a:r>
          </a:p>
        </p:txBody>
      </p:sp>
      <p:grpSp>
        <p:nvGrpSpPr>
          <p:cNvPr id="20" name="Group 208"/>
          <p:cNvGrpSpPr>
            <a:grpSpLocks/>
          </p:cNvGrpSpPr>
          <p:nvPr/>
        </p:nvGrpSpPr>
        <p:grpSpPr bwMode="auto">
          <a:xfrm>
            <a:off x="4241799" y="1810657"/>
            <a:ext cx="2286000" cy="2035928"/>
            <a:chOff x="3024" y="1199"/>
            <a:chExt cx="1440" cy="2161"/>
          </a:xfrm>
        </p:grpSpPr>
        <p:sp>
          <p:nvSpPr>
            <p:cNvPr id="21" name="Line 192"/>
            <p:cNvSpPr>
              <a:spLocks noChangeShapeType="1"/>
            </p:cNvSpPr>
            <p:nvPr/>
          </p:nvSpPr>
          <p:spPr bwMode="auto">
            <a:xfrm>
              <a:off x="4032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193"/>
            <p:cNvSpPr>
              <a:spLocks noChangeShapeType="1"/>
            </p:cNvSpPr>
            <p:nvPr/>
          </p:nvSpPr>
          <p:spPr bwMode="auto">
            <a:xfrm>
              <a:off x="3648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194"/>
            <p:cNvSpPr>
              <a:spLocks noChangeShapeType="1"/>
            </p:cNvSpPr>
            <p:nvPr/>
          </p:nvSpPr>
          <p:spPr bwMode="auto">
            <a:xfrm>
              <a:off x="3312" y="1200"/>
              <a:ext cx="0" cy="21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Rectangle 195"/>
            <p:cNvSpPr>
              <a:spLocks noChangeArrowheads="1"/>
            </p:cNvSpPr>
            <p:nvPr/>
          </p:nvSpPr>
          <p:spPr bwMode="auto">
            <a:xfrm>
              <a:off x="4080" y="1321"/>
              <a:ext cx="384" cy="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 dirty="0" smtClean="0">
                  <a:solidFill>
                    <a:srgbClr val="000000"/>
                  </a:solidFill>
                  <a:ea typeface="楷体" pitchFamily="49" charset="-122"/>
                </a:rPr>
                <a:t>点击添加文字内容</a:t>
              </a:r>
              <a:endParaRPr lang="en-US" altLang="zh-CN" sz="1800" baseline="0" dirty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5" name="Rectangle 205"/>
            <p:cNvSpPr>
              <a:spLocks noChangeArrowheads="1"/>
            </p:cNvSpPr>
            <p:nvPr/>
          </p:nvSpPr>
          <p:spPr bwMode="auto">
            <a:xfrm>
              <a:off x="3696" y="1321"/>
              <a:ext cx="384" cy="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 dirty="0">
                  <a:solidFill>
                    <a:srgbClr val="000000"/>
                  </a:solidFill>
                  <a:ea typeface="楷体" pitchFamily="49" charset="-122"/>
                </a:rPr>
                <a:t>点击</a:t>
              </a:r>
              <a:r>
                <a:rPr lang="zh-CN" altLang="en-US" sz="1800" baseline="0" dirty="0" smtClean="0">
                  <a:solidFill>
                    <a:srgbClr val="000000"/>
                  </a:solidFill>
                  <a:ea typeface="楷体" pitchFamily="49" charset="-122"/>
                </a:rPr>
                <a:t>添加文字内容</a:t>
              </a:r>
              <a:endParaRPr lang="en-US" altLang="zh-CN" sz="1800" baseline="0" dirty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6" name="Rectangle 206"/>
            <p:cNvSpPr>
              <a:spLocks noChangeArrowheads="1"/>
            </p:cNvSpPr>
            <p:nvPr/>
          </p:nvSpPr>
          <p:spPr bwMode="auto">
            <a:xfrm>
              <a:off x="3360" y="1321"/>
              <a:ext cx="384" cy="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 dirty="0" smtClean="0">
                  <a:solidFill>
                    <a:srgbClr val="000000"/>
                  </a:solidFill>
                  <a:ea typeface="楷体" pitchFamily="49" charset="-122"/>
                </a:rPr>
                <a:t>点击添加文字内容</a:t>
              </a:r>
              <a:endParaRPr lang="en-US" altLang="zh-CN" sz="1800" baseline="0" dirty="0">
                <a:solidFill>
                  <a:srgbClr val="000000"/>
                </a:solidFill>
                <a:ea typeface="楷体" pitchFamily="49" charset="-122"/>
              </a:endParaRPr>
            </a:p>
          </p:txBody>
        </p:sp>
        <p:sp>
          <p:nvSpPr>
            <p:cNvPr id="27" name="Rectangle 207"/>
            <p:cNvSpPr>
              <a:spLocks noChangeArrowheads="1"/>
            </p:cNvSpPr>
            <p:nvPr/>
          </p:nvSpPr>
          <p:spPr bwMode="auto">
            <a:xfrm>
              <a:off x="3024" y="1199"/>
              <a:ext cx="384" cy="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800" baseline="0" dirty="0">
                  <a:solidFill>
                    <a:srgbClr val="000000"/>
                  </a:solidFill>
                  <a:ea typeface="楷体" pitchFamily="49" charset="-122"/>
                </a:rPr>
                <a:t>文字内容</a:t>
              </a:r>
              <a:endParaRPr lang="en-US" altLang="zh-CN" sz="1800" baseline="0" dirty="0">
                <a:solidFill>
                  <a:srgbClr val="000000"/>
                </a:solidFill>
                <a:ea typeface="楷体" pitchFamily="49" charset="-122"/>
              </a:endParaRPr>
            </a:p>
          </p:txBody>
        </p:sp>
      </p:grpSp>
      <p:grpSp>
        <p:nvGrpSpPr>
          <p:cNvPr id="80" name="Group 7"/>
          <p:cNvGrpSpPr>
            <a:grpSpLocks/>
          </p:cNvGrpSpPr>
          <p:nvPr/>
        </p:nvGrpSpPr>
        <p:grpSpPr bwMode="auto">
          <a:xfrm>
            <a:off x="4545013" y="819944"/>
            <a:ext cx="3733800" cy="3826769"/>
            <a:chOff x="3264" y="1290"/>
            <a:chExt cx="2352" cy="2343"/>
          </a:xfrm>
        </p:grpSpPr>
        <p:sp>
          <p:nvSpPr>
            <p:cNvPr id="81" name="Rectangle 8"/>
            <p:cNvSpPr>
              <a:spLocks noChangeArrowheads="1"/>
            </p:cNvSpPr>
            <p:nvPr/>
          </p:nvSpPr>
          <p:spPr bwMode="auto">
            <a:xfrm>
              <a:off x="3504" y="1302"/>
              <a:ext cx="2112" cy="22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  <p:pic>
          <p:nvPicPr>
            <p:cNvPr id="82" name="图片 5" descr="z.png"/>
            <p:cNvPicPr>
              <a:picLocks noChangeAspect="1"/>
            </p:cNvPicPr>
            <p:nvPr/>
          </p:nvPicPr>
          <p:blipFill>
            <a:blip r:embed="rId6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2256" y="2298"/>
              <a:ext cx="2343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" name="Group 10"/>
          <p:cNvGrpSpPr>
            <a:grpSpLocks/>
          </p:cNvGrpSpPr>
          <p:nvPr/>
        </p:nvGrpSpPr>
        <p:grpSpPr bwMode="auto">
          <a:xfrm>
            <a:off x="877888" y="798839"/>
            <a:ext cx="3810000" cy="3895725"/>
            <a:chOff x="960" y="1290"/>
            <a:chExt cx="2400" cy="2358"/>
          </a:xfrm>
        </p:grpSpPr>
        <p:sp>
          <p:nvSpPr>
            <p:cNvPr id="84" name="Rectangle 11"/>
            <p:cNvSpPr>
              <a:spLocks noChangeArrowheads="1"/>
            </p:cNvSpPr>
            <p:nvPr/>
          </p:nvSpPr>
          <p:spPr bwMode="auto">
            <a:xfrm>
              <a:off x="960" y="1296"/>
              <a:ext cx="2112" cy="23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  <p:pic>
          <p:nvPicPr>
            <p:cNvPr id="85" name="图片 5" descr="z.png"/>
            <p:cNvPicPr>
              <a:picLocks noChangeAspect="1"/>
            </p:cNvPicPr>
            <p:nvPr/>
          </p:nvPicPr>
          <p:blipFill>
            <a:blip r:embed="rId6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2028" y="2290"/>
              <a:ext cx="2332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文本框 27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94798E-6 L -0.375 2.94798E-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65896E-6 L 0.35417 2.65896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709" name="Picture 13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057" y="1732757"/>
            <a:ext cx="838200" cy="61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10" name="Picture 14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657" y="2418557"/>
            <a:ext cx="838200" cy="61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11" name="Picture 15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457" y="1045369"/>
            <a:ext cx="838200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12" name="Picture 16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857" y="3790157"/>
            <a:ext cx="838200" cy="61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14" name="Picture 18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657" y="3234532"/>
            <a:ext cx="838200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16" name="Picture 20" descr="77"/>
          <p:cNvPicPr>
            <a:picLocks noChangeAspect="1" noChangeArrowheads="1"/>
          </p:cNvPicPr>
          <p:nvPr/>
        </p:nvPicPr>
        <p:blipFill>
          <a:blip r:embed="rId4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457" y="3966369"/>
            <a:ext cx="4508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17" name="Picture 21" descr="72"/>
          <p:cNvPicPr>
            <a:picLocks noChangeAspect="1" noChangeArrowheads="1"/>
          </p:cNvPicPr>
          <p:nvPr/>
        </p:nvPicPr>
        <p:blipFill>
          <a:blip r:embed="rId5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32" y="1216819"/>
            <a:ext cx="4159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18" name="Picture 22" descr="73"/>
          <p:cNvPicPr>
            <a:picLocks noChangeAspect="1" noChangeArrowheads="1"/>
          </p:cNvPicPr>
          <p:nvPr/>
        </p:nvPicPr>
        <p:blipFill>
          <a:blip r:embed="rId6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457" y="1902619"/>
            <a:ext cx="4572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19" name="Picture 23" descr="74"/>
          <p:cNvPicPr>
            <a:picLocks noChangeAspect="1" noChangeArrowheads="1"/>
          </p:cNvPicPr>
          <p:nvPr/>
        </p:nvPicPr>
        <p:blipFill>
          <a:blip r:embed="rId7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057" y="3394869"/>
            <a:ext cx="465137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20" name="Picture 24" descr="76"/>
          <p:cNvPicPr>
            <a:picLocks noChangeAspect="1" noChangeArrowheads="1"/>
          </p:cNvPicPr>
          <p:nvPr/>
        </p:nvPicPr>
        <p:blipFill>
          <a:blip r:embed="rId8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569" y="2545557"/>
            <a:ext cx="4206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721" name="Rectangle 25"/>
          <p:cNvSpPr>
            <a:spLocks noChangeArrowheads="1"/>
          </p:cNvSpPr>
          <p:nvPr/>
        </p:nvSpPr>
        <p:spPr bwMode="auto">
          <a:xfrm>
            <a:off x="5280857" y="1083061"/>
            <a:ext cx="3048000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85722" name="Rectangle 26"/>
          <p:cNvSpPr>
            <a:spLocks noChangeArrowheads="1"/>
          </p:cNvSpPr>
          <p:nvPr/>
        </p:nvSpPr>
        <p:spPr bwMode="auto">
          <a:xfrm>
            <a:off x="4747457" y="1754982"/>
            <a:ext cx="3048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aseline="0" dirty="0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85723" name="Rectangle 27"/>
          <p:cNvSpPr>
            <a:spLocks noChangeArrowheads="1"/>
          </p:cNvSpPr>
          <p:nvPr/>
        </p:nvSpPr>
        <p:spPr bwMode="auto">
          <a:xfrm>
            <a:off x="5280857" y="2497932"/>
            <a:ext cx="3048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85724" name="Rectangle 28"/>
          <p:cNvSpPr>
            <a:spLocks noChangeArrowheads="1"/>
          </p:cNvSpPr>
          <p:nvPr/>
        </p:nvSpPr>
        <p:spPr bwMode="auto">
          <a:xfrm>
            <a:off x="5661857" y="3313499"/>
            <a:ext cx="3048000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85725" name="Rectangle 29"/>
          <p:cNvSpPr>
            <a:spLocks noChangeArrowheads="1"/>
          </p:cNvSpPr>
          <p:nvPr/>
        </p:nvSpPr>
        <p:spPr bwMode="auto">
          <a:xfrm>
            <a:off x="4976057" y="3884999"/>
            <a:ext cx="3048000" cy="3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aseline="0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68" y="1115627"/>
            <a:ext cx="2056343" cy="3151187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5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5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5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5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8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5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5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5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8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5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8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5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5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5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8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21" grpId="0"/>
      <p:bldP spid="285722" grpId="0"/>
      <p:bldP spid="285723" grpId="0"/>
      <p:bldP spid="285724" grpId="0"/>
      <p:bldP spid="2857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600" name="Picture 48" descr="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94" y="3352938"/>
            <a:ext cx="6527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602" name="Picture 50" descr="6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581" y="1528900"/>
            <a:ext cx="811213" cy="27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605" name="Picture 53" descr="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194" y="1814650"/>
            <a:ext cx="811212" cy="228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606" name="Picture 54" descr="6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794" y="2159138"/>
            <a:ext cx="81121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607" name="Picture 55" descr="6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81" y="2557600"/>
            <a:ext cx="811213" cy="13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608" name="Picture 56" descr="7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1056" flipH="1">
            <a:off x="1721644" y="1319350"/>
            <a:ext cx="404495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9609" name="Rectangle 57"/>
          <p:cNvSpPr>
            <a:spLocks noChangeArrowheads="1"/>
          </p:cNvSpPr>
          <p:nvPr/>
        </p:nvSpPr>
        <p:spPr bwMode="auto">
          <a:xfrm>
            <a:off x="2135981" y="3899885"/>
            <a:ext cx="1447800" cy="45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300" b="1" baseline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2017</a:t>
            </a:r>
            <a:endParaRPr lang="en-US" altLang="zh-CN" sz="2300" b="1" baseline="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9610" name="Rectangle 58"/>
          <p:cNvSpPr>
            <a:spLocks noChangeArrowheads="1"/>
          </p:cNvSpPr>
          <p:nvPr/>
        </p:nvSpPr>
        <p:spPr bwMode="auto">
          <a:xfrm>
            <a:off x="3431381" y="3899885"/>
            <a:ext cx="990600" cy="45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300" b="1" baseline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2018</a:t>
            </a:r>
            <a:endParaRPr lang="en-US" altLang="zh-CN" sz="2300" b="1" baseline="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9611" name="Rectangle 59"/>
          <p:cNvSpPr>
            <a:spLocks noChangeArrowheads="1"/>
          </p:cNvSpPr>
          <p:nvPr/>
        </p:nvSpPr>
        <p:spPr bwMode="auto">
          <a:xfrm>
            <a:off x="4726781" y="3877660"/>
            <a:ext cx="990600" cy="45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300" b="1" baseline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2019</a:t>
            </a:r>
            <a:endParaRPr lang="en-US" altLang="zh-CN" sz="2300" b="1" baseline="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9612" name="Rectangle 60"/>
          <p:cNvSpPr>
            <a:spLocks noChangeArrowheads="1"/>
          </p:cNvSpPr>
          <p:nvPr/>
        </p:nvSpPr>
        <p:spPr bwMode="auto">
          <a:xfrm>
            <a:off x="6098381" y="3874485"/>
            <a:ext cx="990600" cy="45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300" b="1" baseline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</a:t>
            </a:r>
            <a:endParaRPr lang="en-US" altLang="zh-CN" sz="2300" b="1" baseline="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9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9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9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9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9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9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9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9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9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9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9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9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9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9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9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9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9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9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9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9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9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9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9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609" grpId="0"/>
      <p:bldP spid="279610" grpId="0"/>
      <p:bldP spid="279611" grpId="0"/>
      <p:bldP spid="2796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01" descr="C:\Users\Soloman\Desktop\未标题-3.png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2658" y="896980"/>
            <a:ext cx="3267248" cy="326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820194" y="429592"/>
            <a:ext cx="6326188" cy="3733800"/>
            <a:chOff x="2820194" y="515144"/>
            <a:chExt cx="6326188" cy="3733800"/>
          </a:xfrm>
        </p:grpSpPr>
        <p:pic>
          <p:nvPicPr>
            <p:cNvPr id="187663" name="Picture 271" descr="21"/>
            <p:cNvPicPr>
              <a:picLocks noChangeAspect="1" noChangeArrowheads="1"/>
            </p:cNvPicPr>
            <p:nvPr/>
          </p:nvPicPr>
          <p:blipFill>
            <a:blip r:embed="rId4" cstate="print">
              <a:lum contrast="-3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194" y="1143794"/>
              <a:ext cx="6326188" cy="93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7609" name="Rectangle 217"/>
            <p:cNvSpPr>
              <a:spLocks noChangeArrowheads="1"/>
            </p:cNvSpPr>
            <p:nvPr/>
          </p:nvSpPr>
          <p:spPr bwMode="auto">
            <a:xfrm>
              <a:off x="4183064" y="1403882"/>
              <a:ext cx="4267200" cy="338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baseline="0" dirty="0">
                  <a:solidFill>
                    <a:srgbClr val="FFFFFF"/>
                  </a:solidFill>
                  <a:ea typeface="楷体" pitchFamily="49" charset="-122"/>
                </a:rPr>
                <a:t>单击此处添加标题文本</a:t>
              </a:r>
              <a:endParaRPr kumimoji="1" lang="zh-CN" altLang="en-US" b="1" baseline="0" dirty="0">
                <a:solidFill>
                  <a:srgbClr val="FFFFFF"/>
                </a:solidFill>
                <a:latin typeface="楷体_GB2312" pitchFamily="49" charset="-122"/>
                <a:ea typeface="楷体" pitchFamily="49" charset="-122"/>
              </a:endParaRPr>
            </a:p>
          </p:txBody>
        </p:sp>
        <p:pic>
          <p:nvPicPr>
            <p:cNvPr id="187664" name="Picture 272" descr="2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7194" y="515144"/>
              <a:ext cx="1931988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7681" name="Picture 289" descr="21"/>
            <p:cNvPicPr>
              <a:picLocks noChangeAspect="1" noChangeArrowheads="1"/>
            </p:cNvPicPr>
            <p:nvPr/>
          </p:nvPicPr>
          <p:blipFill>
            <a:blip r:embed="rId4" cstate="print">
              <a:lum contrast="-3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194" y="2210594"/>
              <a:ext cx="6326188" cy="93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7682" name="Rectangle 290"/>
            <p:cNvSpPr>
              <a:spLocks noChangeArrowheads="1"/>
            </p:cNvSpPr>
            <p:nvPr/>
          </p:nvSpPr>
          <p:spPr bwMode="auto">
            <a:xfrm>
              <a:off x="4183064" y="2470682"/>
              <a:ext cx="4267200" cy="338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baseline="0" dirty="0">
                  <a:solidFill>
                    <a:srgbClr val="FFFFFF"/>
                  </a:solidFill>
                  <a:ea typeface="楷体" pitchFamily="49" charset="-122"/>
                </a:rPr>
                <a:t>单击此处添加标题文本</a:t>
              </a:r>
              <a:endParaRPr kumimoji="1" lang="zh-CN" altLang="en-US" b="1" baseline="0" dirty="0">
                <a:solidFill>
                  <a:srgbClr val="FFFFFF"/>
                </a:solidFill>
                <a:latin typeface="楷体_GB2312" pitchFamily="49" charset="-122"/>
                <a:ea typeface="楷体" pitchFamily="49" charset="-122"/>
              </a:endParaRPr>
            </a:p>
          </p:txBody>
        </p:sp>
        <p:pic>
          <p:nvPicPr>
            <p:cNvPr id="187683" name="Picture 291" descr="2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7194" y="1581944"/>
              <a:ext cx="1931988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7684" name="Picture 292" descr="21"/>
            <p:cNvPicPr>
              <a:picLocks noChangeAspect="1" noChangeArrowheads="1"/>
            </p:cNvPicPr>
            <p:nvPr/>
          </p:nvPicPr>
          <p:blipFill>
            <a:blip r:embed="rId4" cstate="print">
              <a:lum contrast="-3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194" y="3310731"/>
              <a:ext cx="6326188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7685" name="Rectangle 293"/>
            <p:cNvSpPr>
              <a:spLocks noChangeArrowheads="1"/>
            </p:cNvSpPr>
            <p:nvPr/>
          </p:nvSpPr>
          <p:spPr bwMode="auto">
            <a:xfrm>
              <a:off x="4183064" y="3569232"/>
              <a:ext cx="4267200" cy="338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baseline="0" dirty="0">
                  <a:solidFill>
                    <a:srgbClr val="FFFFFF"/>
                  </a:solidFill>
                  <a:ea typeface="楷体" pitchFamily="49" charset="-122"/>
                </a:rPr>
                <a:t>单击此处添加标题文本</a:t>
              </a:r>
              <a:endParaRPr kumimoji="1" lang="zh-CN" altLang="en-US" b="1" baseline="0" dirty="0">
                <a:solidFill>
                  <a:srgbClr val="FFFFFF"/>
                </a:solidFill>
                <a:latin typeface="楷体_GB2312" pitchFamily="49" charset="-122"/>
                <a:ea typeface="楷体" pitchFamily="49" charset="-122"/>
              </a:endParaRPr>
            </a:p>
          </p:txBody>
        </p:sp>
        <p:pic>
          <p:nvPicPr>
            <p:cNvPr id="187686" name="Picture 294" descr="2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7194" y="2694782"/>
              <a:ext cx="1931988" cy="1477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364328" y="1827733"/>
            <a:ext cx="20876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6000" b="1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r"/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 descr="图片19.png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C0504D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4359922" y="-1405136"/>
            <a:ext cx="308791" cy="856895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89758" y="850306"/>
            <a:ext cx="3312414" cy="1517650"/>
            <a:chOff x="416496" y="2492896"/>
            <a:chExt cx="3600400" cy="1683187"/>
          </a:xfrm>
        </p:grpSpPr>
        <p:pic>
          <p:nvPicPr>
            <p:cNvPr id="80" name="图片 6" descr="图片2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96" y="2492896"/>
              <a:ext cx="3312368" cy="1683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TextBox 80"/>
            <p:cNvSpPr txBox="1"/>
            <p:nvPr/>
          </p:nvSpPr>
          <p:spPr>
            <a:xfrm>
              <a:off x="560956" y="2715204"/>
              <a:ext cx="3455940" cy="114351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繁颜体" panose="02010609000101010101" pitchFamily="49" charset="-122"/>
                </a:rPr>
                <a:t>输入您的文字 </a:t>
              </a:r>
              <a:endParaRPr lang="en-US" altLang="zh-CN" sz="2000" b="1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繁颜体" panose="0201060900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800" baseline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</a:t>
              </a:r>
              <a:r>
                <a:rPr lang="zh-CN" altLang="en-US" sz="1100" baseline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endParaRPr lang="zh-CN" altLang="en-US" sz="1100" baseline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椭圆 84"/>
          <p:cNvSpPr/>
          <p:nvPr/>
        </p:nvSpPr>
        <p:spPr>
          <a:xfrm>
            <a:off x="518320" y="2796581"/>
            <a:ext cx="141288" cy="141288"/>
          </a:xfrm>
          <a:prstGeom prst="ellipse">
            <a:avLst/>
          </a:prstGeom>
          <a:solidFill>
            <a:srgbClr val="CC0000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sp>
      <p:sp>
        <p:nvSpPr>
          <p:cNvPr id="86" name="椭圆 85"/>
          <p:cNvSpPr/>
          <p:nvPr/>
        </p:nvSpPr>
        <p:spPr>
          <a:xfrm>
            <a:off x="4045745" y="2796581"/>
            <a:ext cx="141288" cy="141288"/>
          </a:xfrm>
          <a:prstGeom prst="ellipse">
            <a:avLst/>
          </a:prstGeom>
          <a:solidFill>
            <a:srgbClr val="CC0000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sp>
      <p:sp>
        <p:nvSpPr>
          <p:cNvPr id="87" name="椭圆 86"/>
          <p:cNvSpPr/>
          <p:nvPr/>
        </p:nvSpPr>
        <p:spPr>
          <a:xfrm>
            <a:off x="6566695" y="2796581"/>
            <a:ext cx="141288" cy="141288"/>
          </a:xfrm>
          <a:prstGeom prst="ellipse">
            <a:avLst/>
          </a:prstGeom>
          <a:solidFill>
            <a:srgbClr val="CC0000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sp>
      <p:sp>
        <p:nvSpPr>
          <p:cNvPr id="88" name="椭圆 87"/>
          <p:cNvSpPr/>
          <p:nvPr/>
        </p:nvSpPr>
        <p:spPr>
          <a:xfrm>
            <a:off x="4477545" y="2796581"/>
            <a:ext cx="141288" cy="141288"/>
          </a:xfrm>
          <a:prstGeom prst="ellipse">
            <a:avLst/>
          </a:prstGeom>
          <a:solidFill>
            <a:srgbClr val="CC0000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sp>
      <p:sp>
        <p:nvSpPr>
          <p:cNvPr id="89" name="TextBox 10"/>
          <p:cNvSpPr txBox="1"/>
          <p:nvPr/>
        </p:nvSpPr>
        <p:spPr>
          <a:xfrm>
            <a:off x="337568" y="3012481"/>
            <a:ext cx="9366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 smtClean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10"/>
          <p:cNvSpPr txBox="1"/>
          <p:nvPr/>
        </p:nvSpPr>
        <p:spPr>
          <a:xfrm>
            <a:off x="3789934" y="2941044"/>
            <a:ext cx="935037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 smtClean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10"/>
          <p:cNvSpPr txBox="1"/>
          <p:nvPr/>
        </p:nvSpPr>
        <p:spPr>
          <a:xfrm>
            <a:off x="4261645" y="2941044"/>
            <a:ext cx="936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 smtClean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10"/>
          <p:cNvSpPr txBox="1"/>
          <p:nvPr/>
        </p:nvSpPr>
        <p:spPr>
          <a:xfrm>
            <a:off x="6454552" y="2941044"/>
            <a:ext cx="936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 smtClean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626270" y="2225081"/>
            <a:ext cx="1473200" cy="571500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 rot="18180961" flipH="1">
            <a:off x="3038559" y="2827755"/>
            <a:ext cx="1006165" cy="576262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4477545" y="2148881"/>
            <a:ext cx="1657350" cy="647700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 rot="9370809" flipH="1">
            <a:off x="6901848" y="2792036"/>
            <a:ext cx="503238" cy="647700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03658" y="3293347"/>
            <a:ext cx="2806531" cy="1505744"/>
            <a:chOff x="2069306" y="3616327"/>
            <a:chExt cx="4103688" cy="1483906"/>
          </a:xfrm>
        </p:grpSpPr>
        <p:pic>
          <p:nvPicPr>
            <p:cNvPr id="82" name="图片 14" descr="图片2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9306" y="3616327"/>
              <a:ext cx="4103688" cy="1427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TextBox 103"/>
            <p:cNvSpPr txBox="1"/>
            <p:nvPr/>
          </p:nvSpPr>
          <p:spPr>
            <a:xfrm>
              <a:off x="2428081" y="3730627"/>
              <a:ext cx="3457575" cy="136960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 </a:t>
              </a:r>
              <a:endParaRPr lang="en-US" altLang="zh-CN" sz="20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8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输入您的文字输入您的文字输入您的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文字输入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您的文字输入您的文字输入您的文字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4536981" y="850305"/>
            <a:ext cx="3312414" cy="1497805"/>
            <a:chOff x="416496" y="2523859"/>
            <a:chExt cx="3600400" cy="1683187"/>
          </a:xfrm>
        </p:grpSpPr>
        <p:pic>
          <p:nvPicPr>
            <p:cNvPr id="106" name="图片 6" descr="图片2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96" y="2523859"/>
              <a:ext cx="3312368" cy="1683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" name="TextBox 106"/>
            <p:cNvSpPr txBox="1"/>
            <p:nvPr/>
          </p:nvSpPr>
          <p:spPr>
            <a:xfrm>
              <a:off x="560956" y="2804127"/>
              <a:ext cx="3455940" cy="11586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 </a:t>
              </a:r>
              <a:endParaRPr lang="en-US" altLang="zh-CN" sz="2000" b="1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8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endParaRPr lang="zh-CN" altLang="en-US" sz="11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804864" y="3293347"/>
            <a:ext cx="2806531" cy="1505744"/>
            <a:chOff x="2069306" y="3616327"/>
            <a:chExt cx="4103688" cy="1483906"/>
          </a:xfrm>
        </p:grpSpPr>
        <p:pic>
          <p:nvPicPr>
            <p:cNvPr id="113" name="图片 14" descr="图片2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9306" y="3616327"/>
              <a:ext cx="4103688" cy="1427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Box 113"/>
            <p:cNvSpPr txBox="1"/>
            <p:nvPr/>
          </p:nvSpPr>
          <p:spPr>
            <a:xfrm>
              <a:off x="2428081" y="3730627"/>
              <a:ext cx="3457575" cy="136960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 </a:t>
              </a:r>
              <a:endParaRPr lang="en-US" altLang="zh-CN" sz="20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8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输入您的文字输入您的文字输入您的</a:t>
              </a:r>
              <a:r>
                <a:rPr lang="zh-CN" altLang="en-US" sz="1100" baseline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文字输入</a:t>
              </a:r>
              <a:r>
                <a:rPr lang="zh-CN" altLang="en-US" sz="11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您的文字输入您的文字输入您的文字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6" y="0"/>
            <a:ext cx="3111332" cy="3639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418"/>
            <a:ext cx="9145588" cy="3396252"/>
          </a:xfrm>
          <a:prstGeom prst="rect">
            <a:avLst/>
          </a:prstGeom>
        </p:spPr>
      </p:pic>
      <p:sp>
        <p:nvSpPr>
          <p:cNvPr id="145569" name="Text Box 161"/>
          <p:cNvSpPr txBox="1">
            <a:spLocks noChangeArrowheads="1"/>
          </p:cNvSpPr>
          <p:nvPr/>
        </p:nvSpPr>
        <p:spPr bwMode="ltGray">
          <a:xfrm>
            <a:off x="2770975" y="1910563"/>
            <a:ext cx="3603638" cy="3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dist">
              <a:spcBef>
                <a:spcPct val="50000"/>
              </a:spcBef>
            </a:pPr>
            <a:r>
              <a:rPr lang="zh-CN" altLang="en-US" baseline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工作汇报 </a:t>
            </a:r>
            <a:r>
              <a:rPr lang="en-US" altLang="zh-CN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aseline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述职演示</a:t>
            </a:r>
            <a:endParaRPr lang="zh-CN" altLang="en-US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37395"/>
            <a:ext cx="9145588" cy="23076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45" b="35054"/>
          <a:stretch/>
        </p:blipFill>
        <p:spPr>
          <a:xfrm rot="10800000">
            <a:off x="5410994" y="0"/>
            <a:ext cx="3734594" cy="1856778"/>
          </a:xfrm>
          <a:prstGeom prst="rect">
            <a:avLst/>
          </a:prstGeom>
        </p:spPr>
      </p:pic>
      <p:sp>
        <p:nvSpPr>
          <p:cNvPr id="145570" name="Text Box 162"/>
          <p:cNvSpPr txBox="1">
            <a:spLocks noChangeArrowheads="1"/>
          </p:cNvSpPr>
          <p:nvPr/>
        </p:nvSpPr>
        <p:spPr bwMode="ltGray">
          <a:xfrm>
            <a:off x="1029493" y="943345"/>
            <a:ext cx="7086600" cy="91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CN" altLang="en-US" sz="5400" kern="0" spc="80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谢谢观看</a:t>
            </a:r>
            <a:endParaRPr lang="en-US" altLang="zh-CN" sz="5400" kern="0" spc="80" baseline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39706" y="3865374"/>
            <a:ext cx="2466175" cy="459080"/>
            <a:chOff x="3339706" y="2162534"/>
            <a:chExt cx="2466175" cy="459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339706" y="2358707"/>
              <a:ext cx="2466175" cy="26290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flipV="1">
              <a:off x="3339706" y="2162534"/>
              <a:ext cx="2466175" cy="262908"/>
            </a:xfrm>
            <a:prstGeom prst="rect">
              <a:avLst/>
            </a:prstGeom>
          </p:spPr>
        </p:pic>
      </p:grpSp>
      <p:sp>
        <p:nvSpPr>
          <p:cNvPr id="29" name="Text Box 161"/>
          <p:cNvSpPr txBox="1">
            <a:spLocks noChangeArrowheads="1"/>
          </p:cNvSpPr>
          <p:nvPr/>
        </p:nvSpPr>
        <p:spPr bwMode="ltGray">
          <a:xfrm>
            <a:off x="3734594" y="3981841"/>
            <a:ext cx="2182819" cy="26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1200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5304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55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100"/>
                                        <p:tgtEl>
                                          <p:spTgt spid="14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569" grpId="0"/>
      <p:bldP spid="145570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作品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01442"/>
      </p:ext>
    </p:extLst>
  </p:cSld>
  <p:clrMapOvr>
    <a:masterClrMapping/>
  </p:clrMapOvr>
  <p:transition spd="slow"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525" name="Picture 109" descr="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145" y="1415287"/>
            <a:ext cx="1312528" cy="141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518" name="Rectangle 102"/>
          <p:cNvSpPr>
            <a:spLocks noChangeArrowheads="1"/>
          </p:cNvSpPr>
          <p:nvPr/>
        </p:nvSpPr>
        <p:spPr bwMode="auto">
          <a:xfrm>
            <a:off x="1909221" y="1825511"/>
            <a:ext cx="956134" cy="67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输入文字内容</a:t>
            </a:r>
            <a:endParaRPr lang="zh-CN" altLang="en-US" b="1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​​ 14"/>
          <p:cNvCxnSpPr/>
          <p:nvPr/>
        </p:nvCxnSpPr>
        <p:spPr>
          <a:xfrm>
            <a:off x="3277394" y="2716716"/>
            <a:ext cx="0" cy="172720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1829594" y="2812700"/>
            <a:ext cx="1002197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</a:t>
            </a:r>
            <a:endParaRPr lang="en-US" altLang="zh-CN" sz="2000" b="1" u="sng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10794" y="2857141"/>
            <a:ext cx="1002197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</a:t>
            </a:r>
            <a:endParaRPr lang="en-US" altLang="zh-CN" sz="20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</a:t>
            </a: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96794" y="2970076"/>
            <a:ext cx="1002197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</a:t>
            </a:r>
            <a:endParaRPr lang="en-US" altLang="zh-CN" sz="20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</a:t>
            </a: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  <a:endParaRPr lang="en-US" altLang="zh-CN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输入您的文字</a:t>
            </a:r>
          </a:p>
        </p:txBody>
      </p:sp>
      <p:pic>
        <p:nvPicPr>
          <p:cNvPr id="25" name="Picture 109" descr="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315" y="1091159"/>
            <a:ext cx="1612194" cy="174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102"/>
          <p:cNvSpPr>
            <a:spLocks noChangeArrowheads="1"/>
          </p:cNvSpPr>
          <p:nvPr/>
        </p:nvSpPr>
        <p:spPr bwMode="auto">
          <a:xfrm>
            <a:off x="3695390" y="1606490"/>
            <a:ext cx="1174431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输入文字内容</a:t>
            </a:r>
            <a:endParaRPr lang="zh-CN" altLang="en-US" sz="2000" b="1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109" descr="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09" y="537357"/>
            <a:ext cx="2124201" cy="22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02"/>
          <p:cNvSpPr>
            <a:spLocks noChangeArrowheads="1"/>
          </p:cNvSpPr>
          <p:nvPr/>
        </p:nvSpPr>
        <p:spPr bwMode="auto">
          <a:xfrm>
            <a:off x="5729885" y="1223156"/>
            <a:ext cx="1547411" cy="111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输入文字内容</a:t>
            </a:r>
            <a:endParaRPr lang="zh-CN" altLang="en-US" sz="2800" b="1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cxnSp>
        <p:nvCxnSpPr>
          <p:cNvPr id="29" name="直接连接符​​ 14"/>
          <p:cNvCxnSpPr/>
          <p:nvPr/>
        </p:nvCxnSpPr>
        <p:spPr>
          <a:xfrm>
            <a:off x="5557809" y="2716716"/>
            <a:ext cx="0" cy="172720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dash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8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550194" y="1146969"/>
            <a:ext cx="6756400" cy="1346200"/>
            <a:chOff x="720" y="2998"/>
            <a:chExt cx="4734" cy="1130"/>
          </a:xfrm>
        </p:grpSpPr>
        <p:pic>
          <p:nvPicPr>
            <p:cNvPr id="5" name="Picture 19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4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261394" y="1581944"/>
            <a:ext cx="5335587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baseline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点击输入文字内容点击输入文字内容</a:t>
            </a:r>
          </a:p>
        </p:txBody>
      </p:sp>
      <p:sp>
        <p:nvSpPr>
          <p:cNvPr id="8" name="Rectangle 107"/>
          <p:cNvSpPr>
            <a:spLocks noChangeArrowheads="1"/>
          </p:cNvSpPr>
          <p:nvPr/>
        </p:nvSpPr>
        <p:spPr bwMode="auto">
          <a:xfrm>
            <a:off x="1423194" y="3363176"/>
            <a:ext cx="1751895" cy="7284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</a:t>
            </a:r>
            <a:r>
              <a:rPr lang="zh-CN" altLang="en-US" sz="12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1200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12" descr="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 flipV="1">
            <a:off x="2490124" y="2342271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74809">
            <a:off x="4253439" y="2271807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 flipV="1">
            <a:off x="5942231" y="2294032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07"/>
          <p:cNvSpPr>
            <a:spLocks noChangeArrowheads="1"/>
          </p:cNvSpPr>
          <p:nvPr/>
        </p:nvSpPr>
        <p:spPr bwMode="auto">
          <a:xfrm>
            <a:off x="3709194" y="3363176"/>
            <a:ext cx="1751895" cy="7284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</a:t>
            </a:r>
            <a:r>
              <a:rPr lang="zh-CN" altLang="en-US" sz="12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1200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07"/>
          <p:cNvSpPr>
            <a:spLocks noChangeArrowheads="1"/>
          </p:cNvSpPr>
          <p:nvPr/>
        </p:nvSpPr>
        <p:spPr bwMode="auto">
          <a:xfrm>
            <a:off x="6021299" y="3363176"/>
            <a:ext cx="1751895" cy="7284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</a:t>
            </a:r>
            <a:r>
              <a:rPr lang="zh-CN" altLang="en-US" sz="12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1200" baseline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1634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Picture 47" descr="06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890" y="1829594"/>
            <a:ext cx="36576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" name="Picture 50" descr="06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890" y="2572544"/>
            <a:ext cx="36576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1" name="Picture 51" descr="06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890" y="3315494"/>
            <a:ext cx="36576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2" name="Rectangle 52"/>
          <p:cNvSpPr>
            <a:spLocks noChangeArrowheads="1"/>
          </p:cNvSpPr>
          <p:nvPr/>
        </p:nvSpPr>
        <p:spPr bwMode="auto">
          <a:xfrm>
            <a:off x="4677690" y="1489869"/>
            <a:ext cx="30480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点击输入你想输入的文字内容</a:t>
            </a:r>
          </a:p>
        </p:txBody>
      </p:sp>
      <p:sp>
        <p:nvSpPr>
          <p:cNvPr id="373" name="Rectangle 53"/>
          <p:cNvSpPr>
            <a:spLocks noChangeArrowheads="1"/>
          </p:cNvSpPr>
          <p:nvPr/>
        </p:nvSpPr>
        <p:spPr bwMode="auto">
          <a:xfrm>
            <a:off x="4677690" y="2300578"/>
            <a:ext cx="3048000" cy="33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点击输入你想输入的文字内容</a:t>
            </a:r>
          </a:p>
        </p:txBody>
      </p:sp>
      <p:sp>
        <p:nvSpPr>
          <p:cNvPr id="374" name="Rectangle 54"/>
          <p:cNvSpPr>
            <a:spLocks noChangeArrowheads="1"/>
          </p:cNvSpPr>
          <p:nvPr/>
        </p:nvSpPr>
        <p:spPr bwMode="auto">
          <a:xfrm>
            <a:off x="4677690" y="3045116"/>
            <a:ext cx="3048000" cy="33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点击输入你想输入的文字内容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50" y="923456"/>
            <a:ext cx="3629046" cy="322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4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4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737" name="Picture 81" descr="0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1124744"/>
            <a:ext cx="5183187" cy="97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740" name="Rectangle 84"/>
          <p:cNvSpPr>
            <a:spLocks noChangeArrowheads="1"/>
          </p:cNvSpPr>
          <p:nvPr/>
        </p:nvSpPr>
        <p:spPr bwMode="auto">
          <a:xfrm>
            <a:off x="2886869" y="1353344"/>
            <a:ext cx="3133725" cy="2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00" b="1" baseline="0" dirty="0">
                <a:solidFill>
                  <a:srgbClr val="FFFFFF"/>
                </a:solidFill>
                <a:ea typeface="楷体" pitchFamily="49" charset="-122"/>
              </a:rPr>
              <a:t>点击输入你想输入的</a:t>
            </a:r>
            <a:r>
              <a:rPr lang="zh-CN" altLang="en-US" sz="1300" b="1" baseline="0" dirty="0" smtClean="0">
                <a:solidFill>
                  <a:srgbClr val="FFFFFF"/>
                </a:solidFill>
                <a:ea typeface="楷体" pitchFamily="49" charset="-122"/>
              </a:rPr>
              <a:t>文字</a:t>
            </a:r>
            <a:endParaRPr lang="zh-CN" altLang="en-US" sz="1300" b="1" baseline="0" dirty="0">
              <a:solidFill>
                <a:srgbClr val="FFFFFF"/>
              </a:solidFill>
              <a:ea typeface="楷体" pitchFamily="49" charset="-122"/>
            </a:endParaRPr>
          </a:p>
        </p:txBody>
      </p:sp>
      <p:pic>
        <p:nvPicPr>
          <p:cNvPr id="41" name="Picture 81" descr="04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2082006"/>
            <a:ext cx="5183187" cy="97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84"/>
          <p:cNvSpPr>
            <a:spLocks noChangeArrowheads="1"/>
          </p:cNvSpPr>
          <p:nvPr/>
        </p:nvSpPr>
        <p:spPr bwMode="auto">
          <a:xfrm>
            <a:off x="2886869" y="2310606"/>
            <a:ext cx="3133725" cy="2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00" b="1" baseline="0" dirty="0">
                <a:solidFill>
                  <a:srgbClr val="FFFFFF"/>
                </a:solidFill>
                <a:ea typeface="楷体" pitchFamily="49" charset="-122"/>
              </a:rPr>
              <a:t>点击输入你想输入的</a:t>
            </a:r>
            <a:r>
              <a:rPr lang="zh-CN" altLang="en-US" sz="1300" b="1" baseline="0" dirty="0" smtClean="0">
                <a:solidFill>
                  <a:srgbClr val="FFFFFF"/>
                </a:solidFill>
                <a:ea typeface="楷体" pitchFamily="49" charset="-122"/>
              </a:rPr>
              <a:t>文字</a:t>
            </a:r>
            <a:endParaRPr lang="zh-CN" altLang="en-US" sz="1300" b="1" baseline="0" dirty="0">
              <a:solidFill>
                <a:srgbClr val="FFFFFF"/>
              </a:solidFill>
              <a:ea typeface="楷体" pitchFamily="49" charset="-122"/>
            </a:endParaRPr>
          </a:p>
        </p:txBody>
      </p:sp>
      <p:pic>
        <p:nvPicPr>
          <p:cNvPr id="43" name="Picture 81" descr="04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3059112"/>
            <a:ext cx="5183187" cy="97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2886869" y="3287712"/>
            <a:ext cx="3133725" cy="2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00" b="1" baseline="0" dirty="0">
                <a:solidFill>
                  <a:srgbClr val="FFFFFF"/>
                </a:solidFill>
                <a:ea typeface="楷体" pitchFamily="49" charset="-122"/>
              </a:rPr>
              <a:t>点击输入你想输入的</a:t>
            </a:r>
            <a:r>
              <a:rPr lang="zh-CN" altLang="en-US" sz="1300" b="1" baseline="0" dirty="0" smtClean="0">
                <a:solidFill>
                  <a:srgbClr val="FFFFFF"/>
                </a:solidFill>
                <a:ea typeface="楷体" pitchFamily="49" charset="-122"/>
              </a:rPr>
              <a:t>文字</a:t>
            </a:r>
            <a:endParaRPr lang="zh-CN" altLang="en-US" sz="1300" b="1" baseline="0" dirty="0">
              <a:solidFill>
                <a:srgbClr val="FFFFFF"/>
              </a:solidFill>
              <a:ea typeface="楷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9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740" grpId="0"/>
      <p:bldP spid="42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285" name="Rectangle 117"/>
          <p:cNvSpPr>
            <a:spLocks noChangeArrowheads="1"/>
          </p:cNvSpPr>
          <p:nvPr/>
        </p:nvSpPr>
        <p:spPr bwMode="auto">
          <a:xfrm>
            <a:off x="4725194" y="1523022"/>
            <a:ext cx="3048000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pic>
        <p:nvPicPr>
          <p:cNvPr id="263296" name="Picture 128" descr="30"/>
          <p:cNvPicPr>
            <a:picLocks noChangeAspect="1" noChangeArrowheads="1"/>
          </p:cNvPicPr>
          <p:nvPr/>
        </p:nvPicPr>
        <p:blipFill>
          <a:blip r:embed="rId3" cstate="print">
            <a:lum bright="-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94" y="1607344"/>
            <a:ext cx="2667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297" name="Picture 129" descr="30"/>
          <p:cNvPicPr>
            <a:picLocks noChangeAspect="1" noChangeArrowheads="1"/>
          </p:cNvPicPr>
          <p:nvPr/>
        </p:nvPicPr>
        <p:blipFill>
          <a:blip r:embed="rId4" cstate="print">
            <a:lum bright="-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994" y="2066131"/>
            <a:ext cx="2667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298" name="Picture 130" descr="30"/>
          <p:cNvPicPr>
            <a:picLocks noChangeAspect="1" noChangeArrowheads="1"/>
          </p:cNvPicPr>
          <p:nvPr/>
        </p:nvPicPr>
        <p:blipFill>
          <a:blip r:embed="rId5" cstate="print">
            <a:lum bright="-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394" y="2620169"/>
            <a:ext cx="3048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299" name="Picture 131" descr="30"/>
          <p:cNvPicPr>
            <a:picLocks noChangeAspect="1" noChangeArrowheads="1"/>
          </p:cNvPicPr>
          <p:nvPr/>
        </p:nvPicPr>
        <p:blipFill>
          <a:blip r:embed="rId6" cstate="print">
            <a:lum bright="-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994" y="3110706"/>
            <a:ext cx="30480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300" name="Picture 132" descr="30"/>
          <p:cNvPicPr>
            <a:picLocks noChangeAspect="1" noChangeArrowheads="1"/>
          </p:cNvPicPr>
          <p:nvPr/>
        </p:nvPicPr>
        <p:blipFill>
          <a:blip r:embed="rId6" cstate="print">
            <a:lum bright="-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94" y="3607594"/>
            <a:ext cx="3048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3301" name="Rectangle 133"/>
          <p:cNvSpPr>
            <a:spLocks noChangeArrowheads="1"/>
          </p:cNvSpPr>
          <p:nvPr/>
        </p:nvSpPr>
        <p:spPr bwMode="auto">
          <a:xfrm>
            <a:off x="5106194" y="2019909"/>
            <a:ext cx="3048000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sp>
        <p:nvSpPr>
          <p:cNvPr id="263302" name="Rectangle 134"/>
          <p:cNvSpPr>
            <a:spLocks noChangeArrowheads="1"/>
          </p:cNvSpPr>
          <p:nvPr/>
        </p:nvSpPr>
        <p:spPr bwMode="auto">
          <a:xfrm>
            <a:off x="5334794" y="2551722"/>
            <a:ext cx="3048000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sp>
        <p:nvSpPr>
          <p:cNvPr id="263303" name="Rectangle 135"/>
          <p:cNvSpPr>
            <a:spLocks noChangeArrowheads="1"/>
          </p:cNvSpPr>
          <p:nvPr/>
        </p:nvSpPr>
        <p:spPr bwMode="auto">
          <a:xfrm>
            <a:off x="5106194" y="3067659"/>
            <a:ext cx="3048000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sp>
        <p:nvSpPr>
          <p:cNvPr id="263304" name="Rectangle 136"/>
          <p:cNvSpPr>
            <a:spLocks noChangeArrowheads="1"/>
          </p:cNvSpPr>
          <p:nvPr/>
        </p:nvSpPr>
        <p:spPr bwMode="auto">
          <a:xfrm>
            <a:off x="4725194" y="3582009"/>
            <a:ext cx="3048000" cy="32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275" y="3870325"/>
            <a:ext cx="731521" cy="39319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66957">
            <a:off x="1258071" y="1161963"/>
            <a:ext cx="1137938" cy="1439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1044736" y="1802210"/>
            <a:ext cx="3238500" cy="163830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3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3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3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3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3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3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3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80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285" grpId="0"/>
      <p:bldP spid="2633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79" name="Picture 79" descr="竹子左侧"/>
          <p:cNvPicPr>
            <a:picLocks noChangeAspect="1" noChangeArrowheads="1"/>
          </p:cNvPicPr>
          <p:nvPr/>
        </p:nvPicPr>
        <p:blipFill>
          <a:blip r:embed="rId3" cstate="print">
            <a:lum bright="10000" contrast="3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6394" y="1124744"/>
            <a:ext cx="1800225" cy="253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68" name="Rectangle 68"/>
          <p:cNvSpPr>
            <a:spLocks noChangeArrowheads="1"/>
          </p:cNvSpPr>
          <p:nvPr/>
        </p:nvSpPr>
        <p:spPr bwMode="auto">
          <a:xfrm>
            <a:off x="6215064" y="1218634"/>
            <a:ext cx="533400" cy="27432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69" name="Rectangle 69"/>
          <p:cNvSpPr>
            <a:spLocks noChangeArrowheads="1"/>
          </p:cNvSpPr>
          <p:nvPr/>
        </p:nvSpPr>
        <p:spPr bwMode="auto">
          <a:xfrm>
            <a:off x="6234906" y="1257010"/>
            <a:ext cx="609600" cy="252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400" b="1" baseline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添加文字标题</a:t>
            </a:r>
            <a:endParaRPr lang="en-US" altLang="zh-CN" sz="2400" b="1" baseline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01684" y="1190877"/>
            <a:ext cx="841256" cy="239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字，根据自己的需要添加适当的文字一页的文字最好不要超过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29879" y="1190877"/>
            <a:ext cx="841256" cy="239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字，根据自己的需要添加适当的文字一页的文字最好不要超过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658074" y="1190877"/>
            <a:ext cx="841256" cy="239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字，根据自己的需要添加适当的文字一页的文字最好不要超过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grpSp>
        <p:nvGrpSpPr>
          <p:cNvPr id="20" name="Group 20"/>
          <p:cNvGrpSpPr>
            <a:grpSpLocks/>
          </p:cNvGrpSpPr>
          <p:nvPr/>
        </p:nvGrpSpPr>
        <p:grpSpPr bwMode="auto">
          <a:xfrm rot="5400000">
            <a:off x="3501356" y="2497072"/>
            <a:ext cx="2883805" cy="45719"/>
            <a:chOff x="720" y="2998"/>
            <a:chExt cx="4734" cy="1130"/>
          </a:xfrm>
        </p:grpSpPr>
        <p:pic>
          <p:nvPicPr>
            <p:cNvPr id="21" name="Picture 19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4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20"/>
          <p:cNvGrpSpPr>
            <a:grpSpLocks/>
          </p:cNvGrpSpPr>
          <p:nvPr/>
        </p:nvGrpSpPr>
        <p:grpSpPr bwMode="auto">
          <a:xfrm rot="5400000">
            <a:off x="2252233" y="2497072"/>
            <a:ext cx="2883805" cy="45719"/>
            <a:chOff x="720" y="2998"/>
            <a:chExt cx="4734" cy="1130"/>
          </a:xfrm>
        </p:grpSpPr>
        <p:pic>
          <p:nvPicPr>
            <p:cNvPr id="24" name="Picture 19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4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25"/>
          <p:cNvSpPr txBox="1"/>
          <p:nvPr/>
        </p:nvSpPr>
        <p:spPr>
          <a:xfrm>
            <a:off x="1409128" y="1190877"/>
            <a:ext cx="841256" cy="239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字，根据自己的需要添加适当的文字一页的文字最好不要超过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grpSp>
        <p:nvGrpSpPr>
          <p:cNvPr id="27" name="Group 20"/>
          <p:cNvGrpSpPr>
            <a:grpSpLocks/>
          </p:cNvGrpSpPr>
          <p:nvPr/>
        </p:nvGrpSpPr>
        <p:grpSpPr bwMode="auto">
          <a:xfrm rot="5400000">
            <a:off x="1003287" y="2497072"/>
            <a:ext cx="2883805" cy="45719"/>
            <a:chOff x="720" y="2998"/>
            <a:chExt cx="4734" cy="1130"/>
          </a:xfrm>
        </p:grpSpPr>
        <p:pic>
          <p:nvPicPr>
            <p:cNvPr id="28" name="Picture 19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14" descr="6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7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9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68" grpId="0" animBg="1"/>
      <p:bldP spid="179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20"/>
          <p:cNvGrpSpPr>
            <a:grpSpLocks/>
          </p:cNvGrpSpPr>
          <p:nvPr/>
        </p:nvGrpSpPr>
        <p:grpSpPr bwMode="auto">
          <a:xfrm>
            <a:off x="2286794" y="1734344"/>
            <a:ext cx="6067391" cy="421954"/>
            <a:chOff x="720" y="2998"/>
            <a:chExt cx="4734" cy="1130"/>
          </a:xfrm>
        </p:grpSpPr>
        <p:pic>
          <p:nvPicPr>
            <p:cNvPr id="40" name="Picture 19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14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Picture 01" descr="C:\Users\Soloman\Desktop\未标题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90629">
            <a:off x="1598183" y="970400"/>
            <a:ext cx="1023751" cy="102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02" descr="C:\Users\Soloman\Desktop\未标题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90629">
            <a:off x="1598183" y="2176343"/>
            <a:ext cx="1023751" cy="102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03" descr="C:\Users\Soloman\Desktop\未标题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90629">
            <a:off x="1598183" y="3405316"/>
            <a:ext cx="1023751" cy="102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8775" y="915012"/>
            <a:ext cx="830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繁颜体" panose="02010609000101010101" pitchFamily="49" charset="-122"/>
              </a:rPr>
              <a:t>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95010" y="2156298"/>
            <a:ext cx="830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繁颜体" panose="02010609000101010101" pitchFamily="49" charset="-122"/>
              </a:rPr>
              <a:t>贰</a:t>
            </a:r>
            <a:endParaRPr lang="zh-CN" altLang="en-US" sz="6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57631" y="3404817"/>
            <a:ext cx="830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繁颜体" panose="02010609000101010101" pitchFamily="49" charset="-122"/>
              </a:rPr>
              <a:t>叁</a:t>
            </a:r>
            <a:endParaRPr lang="zh-CN" altLang="en-US" sz="6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2785811" y="1176143"/>
            <a:ext cx="5181600" cy="6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点击输入你想输入的文字内容点击输入你想输入的文字内容</a:t>
            </a:r>
          </a:p>
          <a:p>
            <a:pPr>
              <a:lnSpc>
                <a:spcPct val="120000"/>
              </a:lnSpc>
            </a:pPr>
            <a:r>
              <a:rPr lang="zh-CN" altLang="en-US" sz="15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sp>
        <p:nvSpPr>
          <p:cNvPr id="37" name="Rectangle 117"/>
          <p:cNvSpPr>
            <a:spLocks noChangeArrowheads="1"/>
          </p:cNvSpPr>
          <p:nvPr/>
        </p:nvSpPr>
        <p:spPr bwMode="auto">
          <a:xfrm>
            <a:off x="2785811" y="2383492"/>
            <a:ext cx="5181600" cy="6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点击输入你想输入的文字内容点击输入你想输入的文字内容</a:t>
            </a:r>
          </a:p>
          <a:p>
            <a:pPr>
              <a:lnSpc>
                <a:spcPct val="120000"/>
              </a:lnSpc>
            </a:pPr>
            <a:r>
              <a:rPr lang="zh-CN" altLang="en-US" sz="1500" baseline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sp>
        <p:nvSpPr>
          <p:cNvPr id="38" name="Rectangle 117"/>
          <p:cNvSpPr>
            <a:spLocks noChangeArrowheads="1"/>
          </p:cNvSpPr>
          <p:nvPr/>
        </p:nvSpPr>
        <p:spPr bwMode="auto">
          <a:xfrm>
            <a:off x="2785811" y="3612465"/>
            <a:ext cx="5181600" cy="6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点击输入你想输入的文字内容点击输入你想输入的文字内容</a:t>
            </a:r>
          </a:p>
          <a:p>
            <a:pPr>
              <a:lnSpc>
                <a:spcPct val="120000"/>
              </a:lnSpc>
            </a:pPr>
            <a:r>
              <a:rPr lang="zh-CN" altLang="en-US" sz="1500" baseline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点击输入你想输入的文字内容</a:t>
            </a:r>
          </a:p>
        </p:txBody>
      </p:sp>
      <p:grpSp>
        <p:nvGrpSpPr>
          <p:cNvPr id="42" name="Group 20"/>
          <p:cNvGrpSpPr>
            <a:grpSpLocks/>
          </p:cNvGrpSpPr>
          <p:nvPr/>
        </p:nvGrpSpPr>
        <p:grpSpPr bwMode="auto">
          <a:xfrm>
            <a:off x="2289209" y="2982863"/>
            <a:ext cx="6067391" cy="421954"/>
            <a:chOff x="720" y="2998"/>
            <a:chExt cx="4734" cy="1130"/>
          </a:xfrm>
        </p:grpSpPr>
        <p:pic>
          <p:nvPicPr>
            <p:cNvPr id="43" name="Picture 19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4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20"/>
          <p:cNvGrpSpPr>
            <a:grpSpLocks/>
          </p:cNvGrpSpPr>
          <p:nvPr/>
        </p:nvGrpSpPr>
        <p:grpSpPr bwMode="auto">
          <a:xfrm>
            <a:off x="2289209" y="4182517"/>
            <a:ext cx="6067391" cy="421954"/>
            <a:chOff x="720" y="2998"/>
            <a:chExt cx="4734" cy="1130"/>
          </a:xfrm>
        </p:grpSpPr>
        <p:pic>
          <p:nvPicPr>
            <p:cNvPr id="46" name="Picture 19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14" descr="64"/>
            <p:cNvPicPr>
              <a:picLocks noChangeAspect="1" noChangeArrowheads="1"/>
            </p:cNvPicPr>
            <p:nvPr/>
          </p:nvPicPr>
          <p:blipFill>
            <a:blip r:embed="rId3" cstate="print">
              <a:lum bright="-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998"/>
              <a:ext cx="4734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9"/>
          <p:cNvSpPr txBox="1"/>
          <p:nvPr/>
        </p:nvSpPr>
        <p:spPr>
          <a:xfrm>
            <a:off x="730350" y="79441"/>
            <a:ext cx="3599062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8159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6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中國龍毛隸書" pitchFamily="49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8159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6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中國龍毛隸書" pitchFamily="49" charset="-120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5076</TotalTime>
  <Words>1663</Words>
  <Application>Microsoft Office PowerPoint</Application>
  <PresentationFormat>自定义</PresentationFormat>
  <Paragraphs>170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方正舒体</vt:lpstr>
      <vt:lpstr>经典繁颜体</vt:lpstr>
      <vt:lpstr>楷体</vt:lpstr>
      <vt:lpstr>楷体_GB2312</vt:lpstr>
      <vt:lpstr>思源宋体 CN Heavy</vt:lpstr>
      <vt:lpstr>宋体</vt:lpstr>
      <vt:lpstr>微软雅黑</vt:lpstr>
      <vt:lpstr>中國龍毛隸書</vt:lpstr>
      <vt:lpstr>Arial</vt:lpstr>
      <vt:lpstr>Times New Roman</vt:lpstr>
      <vt:lpstr>Verdana</vt:lpstr>
      <vt:lpstr>Wingdings</vt:lpstr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Company>——</Company>
  <LinksUpToDate>false</LinksUpToDate>
  <SharedDoc>false</SharedDoc>
  <HyperlinkBase>https://dxpu.taobao.com/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51PPT模板网</dc:creator>
  <dc:description>www.51pptmo ban.com</dc:description>
  <cp:lastModifiedBy>YANGs</cp:lastModifiedBy>
  <cp:revision>400</cp:revision>
  <dcterms:created xsi:type="dcterms:W3CDTF">2004-08-26T06:30:40Z</dcterms:created>
  <dcterms:modified xsi:type="dcterms:W3CDTF">2020-12-03T12:20:28Z</dcterms:modified>
</cp:coreProperties>
</file>